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0"/>
  </p:notesMasterIdLst>
  <p:handoutMasterIdLst>
    <p:handoutMasterId r:id="rId21"/>
  </p:handoutMasterIdLst>
  <p:sldIdLst>
    <p:sldId id="657" r:id="rId6"/>
    <p:sldId id="658" r:id="rId7"/>
    <p:sldId id="659" r:id="rId8"/>
    <p:sldId id="660" r:id="rId9"/>
    <p:sldId id="663" r:id="rId10"/>
    <p:sldId id="662" r:id="rId11"/>
    <p:sldId id="664" r:id="rId12"/>
    <p:sldId id="665" r:id="rId13"/>
    <p:sldId id="668" r:id="rId14"/>
    <p:sldId id="666" r:id="rId15"/>
    <p:sldId id="661" r:id="rId16"/>
    <p:sldId id="669" r:id="rId17"/>
    <p:sldId id="670" r:id="rId18"/>
    <p:sldId id="654"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9" autoAdjust="0"/>
    <p:restoredTop sz="76461" autoAdjust="0"/>
  </p:normalViewPr>
  <p:slideViewPr>
    <p:cSldViewPr snapToGrid="0">
      <p:cViewPr varScale="1">
        <p:scale>
          <a:sx n="71" d="100"/>
          <a:sy n="71" d="100"/>
        </p:scale>
        <p:origin x="48" y="32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2280"/>
    </p:cViewPr>
  </p:outlineViewPr>
  <p:notesTextViewPr>
    <p:cViewPr>
      <p:scale>
        <a:sx n="100" d="100"/>
        <a:sy n="100" d="100"/>
      </p:scale>
      <p:origin x="0" y="0"/>
    </p:cViewPr>
  </p:notesTextViewPr>
  <p:sorterViewPr>
    <p:cViewPr varScale="1">
      <p:scale>
        <a:sx n="1" d="1"/>
        <a:sy n="1" d="1"/>
      </p:scale>
      <p:origin x="0" y="-82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9/30/2014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part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347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9/30/2014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92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solidFill>
                  <a:prstClr val="black"/>
                </a:solidFill>
              </a:rPr>
              <a:pPr/>
              <a:t>9/30/2014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https://dev.windows.com/en-us/develop/Building-universal-Windows-apps</a:t>
            </a:r>
          </a:p>
          <a:p>
            <a:endParaRPr lang="en-US" dirty="0" smtClean="0"/>
          </a:p>
          <a:p>
            <a:r>
              <a:rPr lang="en-US" dirty="0" smtClean="0"/>
              <a:t>The </a:t>
            </a:r>
            <a:r>
              <a:rPr lang="en-US" dirty="0" smtClean="0"/>
              <a:t>Windows App Certification</a:t>
            </a:r>
            <a:r>
              <a:rPr lang="en-US" baseline="0" dirty="0" smtClean="0"/>
              <a:t> Kit has been extended to Phone apps. This </a:t>
            </a:r>
            <a:r>
              <a:rPr lang="en-US" baseline="0" dirty="0" smtClean="0"/>
              <a:t>allows </a:t>
            </a:r>
            <a:r>
              <a:rPr lang="en-US" baseline="0" dirty="0" smtClean="0"/>
              <a:t>a universal app to be in both Stores</a:t>
            </a:r>
            <a:endParaRPr lang="en-US" dirty="0"/>
          </a:p>
        </p:txBody>
      </p:sp>
      <p:sp>
        <p:nvSpPr>
          <p:cNvPr id="4" name="Date Placeholder 3"/>
          <p:cNvSpPr>
            <a:spLocks noGrp="1"/>
          </p:cNvSpPr>
          <p:nvPr>
            <p:ph type="dt" idx="10"/>
          </p:nvPr>
        </p:nvSpPr>
        <p:spPr/>
        <p:txBody>
          <a:bodyPr/>
          <a:lstStyle/>
          <a:p>
            <a:fld id="{831D7532-73E3-4C55-9F73-B019210AAFE6}"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95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a:t>
            </a:r>
            <a:r>
              <a:rPr lang="en-US" baseline="0" dirty="0" err="1" smtClean="0"/>
              <a:t>HubApp</a:t>
            </a:r>
            <a:r>
              <a:rPr lang="en-US" baseline="0" dirty="0" smtClean="0"/>
              <a:t> project. Show the sample data and </a:t>
            </a:r>
            <a:r>
              <a:rPr lang="en-US" baseline="0" dirty="0" err="1" smtClean="0"/>
              <a:t>datasource</a:t>
            </a:r>
            <a:endParaRPr lang="en-US" baseline="0" dirty="0" smtClean="0"/>
          </a:p>
          <a:p>
            <a:endParaRPr lang="en-US" baseline="0" dirty="0" smtClean="0"/>
          </a:p>
          <a:p>
            <a:r>
              <a:rPr lang="en-US" baseline="0" dirty="0" smtClean="0"/>
              <a:t>Right-click on windows app, set as startup project. Then open code-behind of </a:t>
            </a:r>
            <a:r>
              <a:rPr lang="en-US" baseline="0" dirty="0" err="1" smtClean="0"/>
              <a:t>HubPage</a:t>
            </a:r>
            <a:r>
              <a:rPr lang="en-US" baseline="0" dirty="0" smtClean="0"/>
              <a:t> and show the </a:t>
            </a:r>
            <a:r>
              <a:rPr lang="en-US" baseline="0" dirty="0" err="1" smtClean="0"/>
              <a:t>NavigationHelper_LoadState</a:t>
            </a:r>
            <a:r>
              <a:rPr lang="en-US" baseline="0" dirty="0" smtClean="0"/>
              <a:t> method. Point out the call to the sample data source. Run the project (F5)</a:t>
            </a:r>
          </a:p>
          <a:p>
            <a:endParaRPr lang="en-US" baseline="0" dirty="0" smtClean="0"/>
          </a:p>
          <a:p>
            <a:r>
              <a:rPr lang="en-US" baseline="0" dirty="0" smtClean="0"/>
              <a:t>Right-click on phone app, set as startup project. Again, show code behind of </a:t>
            </a:r>
            <a:r>
              <a:rPr lang="en-US" baseline="0" dirty="0" err="1" smtClean="0"/>
              <a:t>HubPage</a:t>
            </a:r>
            <a:r>
              <a:rPr lang="en-US" baseline="0" dirty="0" smtClean="0"/>
              <a:t>, pointing out the similarities. The same method loads the same sample data. Run the project (F5)</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9/30/2014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76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441370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native Universal App development with the Office 365 APIs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930537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App project template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
        <p:nvSpPr>
          <p:cNvPr id="5" name="Text Placeholder 4"/>
          <p:cNvSpPr>
            <a:spLocks noGrp="1"/>
          </p:cNvSpPr>
          <p:nvPr>
            <p:ph type="body" sz="quarter" idx="10"/>
          </p:nvPr>
        </p:nvSpPr>
        <p:spPr/>
        <p:txBody>
          <a:bodyPr/>
          <a:lstStyle/>
          <a:p>
            <a:r>
              <a:rPr lang="en-US" dirty="0" smtClean="0"/>
              <a:t>C</a:t>
            </a:r>
            <a:r>
              <a:rPr lang="en-US" baseline="0" dirty="0" smtClean="0"/>
              <a:t>ontains sample data in Shared project</a:t>
            </a:r>
          </a:p>
          <a:p>
            <a:pPr lvl="1"/>
            <a:r>
              <a:rPr lang="en-US" dirty="0" err="1" smtClean="0"/>
              <a:t>SampleData.json</a:t>
            </a:r>
            <a:endParaRPr lang="en-US" dirty="0" smtClean="0"/>
          </a:p>
          <a:p>
            <a:pPr lvl="0"/>
            <a:r>
              <a:rPr lang="en-US" dirty="0" smtClean="0"/>
              <a:t>Phone app</a:t>
            </a:r>
            <a:r>
              <a:rPr lang="en-US" baseline="0" dirty="0" smtClean="0"/>
              <a:t> is completely data-bound</a:t>
            </a:r>
          </a:p>
          <a:p>
            <a:pPr lvl="0"/>
            <a:r>
              <a:rPr lang="en-US" baseline="0" dirty="0" smtClean="0"/>
              <a:t>Windows app only binds “Section 3”</a:t>
            </a:r>
            <a:endParaRPr lang="en-US" dirty="0"/>
          </a:p>
        </p:txBody>
      </p:sp>
    </p:spTree>
    <p:extLst>
      <p:ext uri="{BB962C8B-B14F-4D97-AF65-F5344CB8AC3E}">
        <p14:creationId xmlns:p14="http://schemas.microsoft.com/office/powerpoint/2010/main" val="3056305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Universal</a:t>
            </a:r>
            <a:r>
              <a:rPr lang="en-US" baseline="0" dirty="0" smtClean="0"/>
              <a:t> App template</a:t>
            </a:r>
            <a:endParaRPr lang="en-US" dirty="0"/>
          </a:p>
        </p:txBody>
      </p:sp>
    </p:spTree>
    <p:extLst>
      <p:ext uri="{BB962C8B-B14F-4D97-AF65-F5344CB8AC3E}">
        <p14:creationId xmlns:p14="http://schemas.microsoft.com/office/powerpoint/2010/main" val="322256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Office 365</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77967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dirty="0" smtClean="0"/>
              <a:t>Add Connected Service</a:t>
            </a:r>
          </a:p>
          <a:p>
            <a:pPr lvl="1"/>
            <a:r>
              <a:rPr lang="en-US" dirty="0" smtClean="0"/>
              <a:t>Need to add</a:t>
            </a:r>
            <a:r>
              <a:rPr lang="en-US" baseline="0" dirty="0" smtClean="0"/>
              <a:t> to both Windows and Phone projects</a:t>
            </a:r>
          </a:p>
          <a:p>
            <a:pPr lvl="2"/>
            <a:r>
              <a:rPr lang="en-US" dirty="0" smtClean="0"/>
              <a:t>As of September</a:t>
            </a:r>
            <a:r>
              <a:rPr lang="en-US" baseline="0" dirty="0" smtClean="0"/>
              <a:t> 2014, Office 365 libraries not compatible for Phone projects</a:t>
            </a:r>
          </a:p>
          <a:p>
            <a:pPr lvl="0"/>
            <a:r>
              <a:rPr lang="en-US" dirty="0" smtClean="0"/>
              <a:t>Create a data source</a:t>
            </a:r>
          </a:p>
          <a:p>
            <a:pPr lvl="1"/>
            <a:r>
              <a:rPr lang="en-US" dirty="0" smtClean="0"/>
              <a:t>XAML makes heavy use of data binding, embrace that paradigm</a:t>
            </a:r>
          </a:p>
          <a:p>
            <a:pPr lvl="0"/>
            <a:r>
              <a:rPr lang="en-US" dirty="0" err="1" smtClean="0"/>
              <a:t>Stateful</a:t>
            </a:r>
            <a:r>
              <a:rPr lang="en-US" dirty="0" smtClean="0"/>
              <a:t> client</a:t>
            </a:r>
          </a:p>
          <a:p>
            <a:pPr lvl="1"/>
            <a:r>
              <a:rPr lang="en-US" dirty="0" smtClean="0"/>
              <a:t>Initiate</a:t>
            </a:r>
            <a:r>
              <a:rPr lang="en-US" baseline="0" dirty="0" smtClean="0"/>
              <a:t> login/consent and store Discovery Context</a:t>
            </a:r>
            <a:endParaRPr lang="en-US" dirty="0"/>
          </a:p>
        </p:txBody>
      </p:sp>
      <p:sp>
        <p:nvSpPr>
          <p:cNvPr id="7" name="Title 6"/>
          <p:cNvSpPr>
            <a:spLocks noGrp="1"/>
          </p:cNvSpPr>
          <p:nvPr>
            <p:ph type="title"/>
          </p:nvPr>
        </p:nvSpPr>
        <p:spPr/>
        <p:txBody>
          <a:bodyPr/>
          <a:lstStyle/>
          <a:p>
            <a:r>
              <a:rPr lang="en-US" dirty="0" smtClean="0"/>
              <a:t>Add</a:t>
            </a:r>
            <a:r>
              <a:rPr lang="en-US" baseline="0" dirty="0" smtClean="0"/>
              <a:t> Office 365 to Universal App</a:t>
            </a:r>
            <a:endParaRPr lang="en-US" dirty="0"/>
          </a:p>
        </p:txBody>
      </p:sp>
    </p:spTree>
    <p:extLst>
      <p:ext uri="{BB962C8B-B14F-4D97-AF65-F5344CB8AC3E}">
        <p14:creationId xmlns:p14="http://schemas.microsoft.com/office/powerpoint/2010/main" val="175696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baseline="0" dirty="0" smtClean="0"/>
              <a:t>Universal </a:t>
            </a:r>
            <a:r>
              <a:rPr lang="en-US" baseline="0" dirty="0" smtClean="0"/>
              <a:t>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19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4389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Announced at //build/</a:t>
            </a:r>
            <a:r>
              <a:rPr lang="en-US" baseline="0" dirty="0" smtClean="0"/>
              <a:t> 2014</a:t>
            </a:r>
            <a:endParaRPr lang="en-US" dirty="0" smtClean="0"/>
          </a:p>
          <a:p>
            <a:r>
              <a:rPr lang="en-US" dirty="0" smtClean="0"/>
              <a:t>Three major</a:t>
            </a:r>
            <a:r>
              <a:rPr lang="en-US" baseline="0" dirty="0" smtClean="0"/>
              <a:t> goals</a:t>
            </a:r>
            <a:endParaRPr lang="en-US" dirty="0" smtClean="0"/>
          </a:p>
          <a:p>
            <a:pPr lvl="1"/>
            <a:r>
              <a:rPr lang="en-US" dirty="0" smtClean="0"/>
              <a:t>Reach customers across phones,</a:t>
            </a:r>
            <a:r>
              <a:rPr lang="en-US" baseline="0" dirty="0" smtClean="0"/>
              <a:t> tablets and PCs</a:t>
            </a:r>
          </a:p>
          <a:p>
            <a:pPr lvl="1"/>
            <a:r>
              <a:rPr lang="en-US" baseline="0" dirty="0" smtClean="0"/>
              <a:t>Deliver innovation that supports developer investments</a:t>
            </a:r>
          </a:p>
          <a:p>
            <a:pPr lvl="1"/>
            <a:r>
              <a:rPr lang="en-US" baseline="0" dirty="0" smtClean="0"/>
              <a:t>Make cross-platform technology easier and more capable</a:t>
            </a:r>
          </a:p>
          <a:p>
            <a:pPr lvl="0"/>
            <a:r>
              <a:rPr lang="en-US" dirty="0" smtClean="0"/>
              <a:t>Delivered</a:t>
            </a:r>
            <a:r>
              <a:rPr lang="en-US" baseline="0" dirty="0" smtClean="0"/>
              <a:t> in Visual Studio 2013 Update 2</a:t>
            </a:r>
            <a:endParaRPr lang="en-US" dirty="0"/>
          </a:p>
        </p:txBody>
      </p:sp>
      <p:sp>
        <p:nvSpPr>
          <p:cNvPr id="4" name="Title 3"/>
          <p:cNvSpPr>
            <a:spLocks noGrp="1"/>
          </p:cNvSpPr>
          <p:nvPr>
            <p:ph type="title"/>
          </p:nvPr>
        </p:nvSpPr>
        <p:spPr/>
        <p:txBody>
          <a:bodyPr/>
          <a:lstStyle/>
          <a:p>
            <a:r>
              <a:rPr lang="en-US" dirty="0" smtClean="0"/>
              <a:t>Universal Windows Apps</a:t>
            </a:r>
            <a:endParaRPr lang="en-US" dirty="0"/>
          </a:p>
        </p:txBody>
      </p:sp>
    </p:spTree>
    <p:extLst>
      <p:ext uri="{BB962C8B-B14F-4D97-AF65-F5344CB8AC3E}">
        <p14:creationId xmlns:p14="http://schemas.microsoft.com/office/powerpoint/2010/main" val="7989738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 App</a:t>
            </a:r>
            <a:r>
              <a:rPr lang="en-US" baseline="0" dirty="0" smtClean="0"/>
              <a:t> Project</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367673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78" y="3051034"/>
            <a:ext cx="8251718" cy="3567979"/>
          </a:xfrm>
          <a:prstGeom prst="rect">
            <a:avLst/>
          </a:prstGeom>
        </p:spPr>
      </p:pic>
      <p:sp>
        <p:nvSpPr>
          <p:cNvPr id="6" name="Text Placeholder 5"/>
          <p:cNvSpPr>
            <a:spLocks noGrp="1"/>
          </p:cNvSpPr>
          <p:nvPr>
            <p:ph type="body" sz="quarter" idx="10"/>
          </p:nvPr>
        </p:nvSpPr>
        <p:spPr/>
        <p:txBody>
          <a:bodyPr/>
          <a:lstStyle/>
          <a:p>
            <a: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a:pPr>
            <a:r>
              <a:rPr lang="en-US" dirty="0" smtClean="0"/>
              <a:t>Windows App Certification Kit</a:t>
            </a:r>
          </a:p>
          <a:p>
            <a:r>
              <a:rPr lang="en-US" dirty="0" smtClean="0"/>
              <a:t>Project template</a:t>
            </a:r>
          </a:p>
        </p:txBody>
      </p:sp>
    </p:spTree>
    <p:extLst>
      <p:ext uri="{BB962C8B-B14F-4D97-AF65-F5344CB8AC3E}">
        <p14:creationId xmlns:p14="http://schemas.microsoft.com/office/powerpoint/2010/main" val="13075079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a:t>
            </a:r>
            <a:r>
              <a:rPr lang="en-US" baseline="0" dirty="0" smtClean="0"/>
              <a:t> App project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1241"/>
          <a:stretch/>
        </p:blipFill>
        <p:spPr>
          <a:xfrm>
            <a:off x="1704108" y="1315327"/>
            <a:ext cx="8477295" cy="4612599"/>
          </a:xfrm>
          <a:prstGeom prst="rect">
            <a:avLst/>
          </a:prstGeom>
        </p:spPr>
      </p:pic>
    </p:spTree>
    <p:extLst>
      <p:ext uri="{BB962C8B-B14F-4D97-AF65-F5344CB8AC3E}">
        <p14:creationId xmlns:p14="http://schemas.microsoft.com/office/powerpoint/2010/main" val="21274792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contains three projects</a:t>
            </a:r>
          </a:p>
          <a:p>
            <a:pPr lvl="1"/>
            <a:r>
              <a:rPr lang="en-US" dirty="0" smtClean="0"/>
              <a:t>Windows</a:t>
            </a:r>
          </a:p>
          <a:p>
            <a:pPr lvl="1"/>
            <a:r>
              <a:rPr lang="en-US" dirty="0" smtClean="0"/>
              <a:t>Phone</a:t>
            </a:r>
          </a:p>
          <a:p>
            <a:pPr lvl="1"/>
            <a:r>
              <a:rPr lang="en-US" dirty="0" smtClean="0"/>
              <a:t>Shared</a:t>
            </a:r>
          </a:p>
          <a:p>
            <a:pPr lvl="0"/>
            <a:r>
              <a:rPr lang="en-US" dirty="0" smtClean="0"/>
              <a:t>Shared is a special</a:t>
            </a:r>
            <a:r>
              <a:rPr lang="en-US" baseline="0" dirty="0" smtClean="0"/>
              <a:t> project type</a:t>
            </a:r>
          </a:p>
          <a:p>
            <a:pPr lvl="1"/>
            <a:r>
              <a:rPr lang="en-US" dirty="0" smtClean="0"/>
              <a:t>File type is “</a:t>
            </a:r>
            <a:r>
              <a:rPr lang="en-US" dirty="0" err="1" smtClean="0"/>
              <a:t>shproj</a:t>
            </a:r>
            <a:r>
              <a:rPr lang="en-US" dirty="0" smtClean="0"/>
              <a:t>”</a:t>
            </a:r>
          </a:p>
          <a:p>
            <a:pPr lvl="1"/>
            <a:r>
              <a:rPr lang="en-US" dirty="0" smtClean="0"/>
              <a:t>Does not contain references</a:t>
            </a:r>
          </a:p>
          <a:p>
            <a:pPr lvl="1"/>
            <a:r>
              <a:rPr lang="en-US" dirty="0" smtClean="0"/>
              <a:t>Does not build</a:t>
            </a:r>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7483260" y="1087337"/>
            <a:ext cx="4184865" cy="4940554"/>
          </a:xfrm>
          <a:prstGeom prst="rect">
            <a:avLst/>
          </a:prstGeom>
        </p:spPr>
      </p:pic>
    </p:spTree>
    <p:extLst>
      <p:ext uri="{BB962C8B-B14F-4D97-AF65-F5344CB8AC3E}">
        <p14:creationId xmlns:p14="http://schemas.microsoft.com/office/powerpoint/2010/main" val="39151310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523943" cy="1975926"/>
          </a:xfrm>
        </p:spPr>
        <p:txBody>
          <a:bodyPr/>
          <a:lstStyle/>
          <a:p>
            <a:pPr lvl="0"/>
            <a:r>
              <a:rPr lang="en-US" dirty="0" smtClean="0"/>
              <a:t>Shared</a:t>
            </a:r>
            <a:r>
              <a:rPr lang="en-US" baseline="0" dirty="0" smtClean="0"/>
              <a:t> items imported into other projects</a:t>
            </a:r>
          </a:p>
          <a:p>
            <a:pPr lvl="0"/>
            <a:r>
              <a:rPr lang="en-US" baseline="0" dirty="0" smtClean="0"/>
              <a:t>Compile-time constants</a:t>
            </a:r>
          </a:p>
          <a:p>
            <a:pPr lvl="1"/>
            <a:r>
              <a:rPr lang="en-US" dirty="0" smtClean="0"/>
              <a:t>#if WINDOWS_APP</a:t>
            </a:r>
          </a:p>
          <a:p>
            <a:pPr lvl="1"/>
            <a:r>
              <a:rPr lang="en-US" dirty="0" smtClean="0"/>
              <a:t>#</a:t>
            </a:r>
            <a:r>
              <a:rPr lang="en-US" dirty="0" err="1" smtClean="0"/>
              <a:t>endif</a:t>
            </a:r>
            <a:endParaRPr lang="en-US" dirty="0" smtClean="0"/>
          </a:p>
          <a:p>
            <a:pPr lvl="1"/>
            <a:endParaRPr lang="en-US" dirty="0" smtClean="0"/>
          </a:p>
          <a:p>
            <a:pPr lvl="1"/>
            <a:r>
              <a:rPr lang="en-US" dirty="0" smtClean="0"/>
              <a:t>#if WINDOWS_PHONE_APP</a:t>
            </a:r>
          </a:p>
          <a:p>
            <a:pPr lvl="1"/>
            <a:r>
              <a:rPr lang="en-US" dirty="0" smtClean="0"/>
              <a:t>#</a:t>
            </a:r>
            <a:r>
              <a:rPr lang="en-US" dirty="0" err="1" smtClean="0"/>
              <a:t>endif</a:t>
            </a:r>
            <a:endParaRPr lang="en-US" dirty="0"/>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58061" y="1157164"/>
            <a:ext cx="6510064" cy="4872276"/>
          </a:xfrm>
          <a:prstGeom prst="rect">
            <a:avLst/>
          </a:prstGeom>
        </p:spPr>
      </p:pic>
    </p:spTree>
    <p:extLst>
      <p:ext uri="{BB962C8B-B14F-4D97-AF65-F5344CB8AC3E}">
        <p14:creationId xmlns:p14="http://schemas.microsoft.com/office/powerpoint/2010/main" val="17350663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infopath/2007/PartnerControls"/>
    <ds:schemaRef ds:uri="http://schemas.microsoft.com/sharepoint/v3"/>
    <ds:schemaRef ds:uri="c7dd7a47-5eb0-4219-9c75-8258c822be9e"/>
  </ds:schemaRefs>
</ds:datastoreItem>
</file>

<file path=customXml/itemProps3.xml><?xml version="1.0" encoding="utf-8"?>
<ds:datastoreItem xmlns:ds="http://schemas.openxmlformats.org/officeDocument/2006/customXml" ds:itemID="{EF3CB00D-FBE3-46CD-905F-2C1357C53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1139</Words>
  <Application>Microsoft Office PowerPoint</Application>
  <PresentationFormat>Custom</PresentationFormat>
  <Paragraphs>98</Paragraphs>
  <Slides>14</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Deep Dive into native Universal App development with the Office 365 APIs</vt:lpstr>
      <vt:lpstr>Agenda</vt:lpstr>
      <vt:lpstr>Introduction</vt:lpstr>
      <vt:lpstr>Universal Windows Apps</vt:lpstr>
      <vt:lpstr>Universal App Project</vt:lpstr>
      <vt:lpstr>Visual Studio support</vt:lpstr>
      <vt:lpstr>Universal App project template</vt:lpstr>
      <vt:lpstr>Universal App project template</vt:lpstr>
      <vt:lpstr>Universal App project template</vt:lpstr>
      <vt:lpstr>Universal App project template</vt:lpstr>
      <vt:lpstr>demo</vt:lpstr>
      <vt:lpstr>Integrating Office 365</vt:lpstr>
      <vt:lpstr>Add Office 365 to Universal App</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2014-09-30T00:38:07Z</dcterms:created>
  <dcterms:modified xsi:type="dcterms:W3CDTF">2014-09-30T16:15:01Z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