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156" r:id="rId5"/>
    <p:sldMasterId id="2147484177" r:id="rId6"/>
    <p:sldMasterId id="2147484193" r:id="rId7"/>
  </p:sldMasterIdLst>
  <p:notesMasterIdLst>
    <p:notesMasterId r:id="rId30"/>
  </p:notesMasterIdLst>
  <p:handoutMasterIdLst>
    <p:handoutMasterId r:id="rId31"/>
  </p:handoutMasterIdLst>
  <p:sldIdLst>
    <p:sldId id="327" r:id="rId8"/>
    <p:sldId id="343"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41" r:id="rId29"/>
  </p:sldIdLst>
  <p:sldSz cx="12436475" cy="6994525"/>
  <p:notesSz cx="6858000" cy="9144000"/>
  <p:defaultTextStyle>
    <a:defPPr>
      <a:defRPr lang="en-US"/>
    </a:defPPr>
    <a:lvl1pPr marL="0" algn="l" defTabSz="932651" rtl="0" eaLnBrk="1" latinLnBrk="0" hangingPunct="1">
      <a:defRPr sz="1836" kern="1200">
        <a:solidFill>
          <a:schemeClr val="tx1"/>
        </a:solidFill>
        <a:latin typeface="+mn-lt"/>
        <a:ea typeface="+mn-ea"/>
        <a:cs typeface="+mn-cs"/>
      </a:defRPr>
    </a:lvl1pPr>
    <a:lvl2pPr marL="466325" algn="l" defTabSz="932651" rtl="0" eaLnBrk="1" latinLnBrk="0" hangingPunct="1">
      <a:defRPr sz="1836" kern="1200">
        <a:solidFill>
          <a:schemeClr val="tx1"/>
        </a:solidFill>
        <a:latin typeface="+mn-lt"/>
        <a:ea typeface="+mn-ea"/>
        <a:cs typeface="+mn-cs"/>
      </a:defRPr>
    </a:lvl2pPr>
    <a:lvl3pPr marL="932651" algn="l" defTabSz="932651" rtl="0" eaLnBrk="1" latinLnBrk="0" hangingPunct="1">
      <a:defRPr sz="1836" kern="1200">
        <a:solidFill>
          <a:schemeClr val="tx1"/>
        </a:solidFill>
        <a:latin typeface="+mn-lt"/>
        <a:ea typeface="+mn-ea"/>
        <a:cs typeface="+mn-cs"/>
      </a:defRPr>
    </a:lvl3pPr>
    <a:lvl4pPr marL="1398976" algn="l" defTabSz="932651" rtl="0" eaLnBrk="1" latinLnBrk="0" hangingPunct="1">
      <a:defRPr sz="1836" kern="1200">
        <a:solidFill>
          <a:schemeClr val="tx1"/>
        </a:solidFill>
        <a:latin typeface="+mn-lt"/>
        <a:ea typeface="+mn-ea"/>
        <a:cs typeface="+mn-cs"/>
      </a:defRPr>
    </a:lvl4pPr>
    <a:lvl5pPr marL="1865301" algn="l" defTabSz="932651" rtl="0" eaLnBrk="1" latinLnBrk="0" hangingPunct="1">
      <a:defRPr sz="1836" kern="1200">
        <a:solidFill>
          <a:schemeClr val="tx1"/>
        </a:solidFill>
        <a:latin typeface="+mn-lt"/>
        <a:ea typeface="+mn-ea"/>
        <a:cs typeface="+mn-cs"/>
      </a:defRPr>
    </a:lvl5pPr>
    <a:lvl6pPr marL="2331627" algn="l" defTabSz="932651" rtl="0" eaLnBrk="1" latinLnBrk="0" hangingPunct="1">
      <a:defRPr sz="1836" kern="1200">
        <a:solidFill>
          <a:schemeClr val="tx1"/>
        </a:solidFill>
        <a:latin typeface="+mn-lt"/>
        <a:ea typeface="+mn-ea"/>
        <a:cs typeface="+mn-cs"/>
      </a:defRPr>
    </a:lvl6pPr>
    <a:lvl7pPr marL="2797952" algn="l" defTabSz="932651" rtl="0" eaLnBrk="1" latinLnBrk="0" hangingPunct="1">
      <a:defRPr sz="1836" kern="1200">
        <a:solidFill>
          <a:schemeClr val="tx1"/>
        </a:solidFill>
        <a:latin typeface="+mn-lt"/>
        <a:ea typeface="+mn-ea"/>
        <a:cs typeface="+mn-cs"/>
      </a:defRPr>
    </a:lvl7pPr>
    <a:lvl8pPr marL="3264277" algn="l" defTabSz="932651" rtl="0" eaLnBrk="1" latinLnBrk="0" hangingPunct="1">
      <a:defRPr sz="1836" kern="1200">
        <a:solidFill>
          <a:schemeClr val="tx1"/>
        </a:solidFill>
        <a:latin typeface="+mn-lt"/>
        <a:ea typeface="+mn-ea"/>
        <a:cs typeface="+mn-cs"/>
      </a:defRPr>
    </a:lvl8pPr>
    <a:lvl9pPr marL="3730604" algn="l" defTabSz="932651" rtl="0" eaLnBrk="1" latinLnBrk="0" hangingPunct="1">
      <a:defRPr sz="183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D2D2"/>
    <a:srgbClr val="A0A0A0"/>
    <a:srgbClr val="68217A"/>
    <a:srgbClr val="EB3C00"/>
    <a:srgbClr val="0072C6"/>
    <a:srgbClr val="2D82FF"/>
    <a:srgbClr val="0088EE"/>
    <a:srgbClr val="0042AC"/>
    <a:srgbClr val="969696"/>
    <a:srgbClr val="50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434" autoAdjust="0"/>
  </p:normalViewPr>
  <p:slideViewPr>
    <p:cSldViewPr snapToGrid="0">
      <p:cViewPr varScale="1">
        <p:scale>
          <a:sx n="112" d="100"/>
          <a:sy n="112" d="100"/>
        </p:scale>
        <p:origin x="192" y="102"/>
      </p:cViewPr>
      <p:guideLst/>
    </p:cSldViewPr>
  </p:slideViewPr>
  <p:outlineViewPr>
    <p:cViewPr>
      <p:scale>
        <a:sx n="33" d="100"/>
        <a:sy n="33" d="100"/>
      </p:scale>
      <p:origin x="0" y="-22661"/>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9/7/2014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9/7/2014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651" rtl="0" eaLnBrk="1" latinLnBrk="0" hangingPunct="1">
      <a:lnSpc>
        <a:spcPct val="90000"/>
      </a:lnSpc>
      <a:spcAft>
        <a:spcPts val="340"/>
      </a:spcAft>
      <a:defRPr sz="918" kern="1200">
        <a:solidFill>
          <a:schemeClr val="tx1"/>
        </a:solidFill>
        <a:latin typeface="Segoe UI Light" pitchFamily="34" charset="0"/>
        <a:ea typeface="+mn-ea"/>
        <a:cs typeface="+mn-cs"/>
      </a:defRPr>
    </a:lvl1pPr>
    <a:lvl2pPr marL="217240" indent="-107945"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2pPr>
    <a:lvl3pPr marL="334632"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3pPr>
    <a:lvl4pPr marL="492502" indent="-149774"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4pPr>
    <a:lvl5pPr marL="627435" indent="-117391" algn="l" defTabSz="932651" rtl="0" eaLnBrk="1" latinLnBrk="0" hangingPunct="1">
      <a:lnSpc>
        <a:spcPct val="90000"/>
      </a:lnSpc>
      <a:spcAft>
        <a:spcPts val="340"/>
      </a:spcAft>
      <a:buFont typeface="Arial" pitchFamily="34" charset="0"/>
      <a:buChar char="•"/>
      <a:defRPr sz="918" kern="1200">
        <a:solidFill>
          <a:schemeClr val="tx1"/>
        </a:solidFill>
        <a:latin typeface="Segoe UI Light" pitchFamily="34" charset="0"/>
        <a:ea typeface="+mn-ea"/>
        <a:cs typeface="+mn-cs"/>
      </a:defRPr>
    </a:lvl5pPr>
    <a:lvl6pPr marL="2331627" algn="l" defTabSz="932651" rtl="0" eaLnBrk="1" latinLnBrk="0" hangingPunct="1">
      <a:defRPr sz="1224" kern="1200">
        <a:solidFill>
          <a:schemeClr val="tx1"/>
        </a:solidFill>
        <a:latin typeface="+mn-lt"/>
        <a:ea typeface="+mn-ea"/>
        <a:cs typeface="+mn-cs"/>
      </a:defRPr>
    </a:lvl6pPr>
    <a:lvl7pPr marL="2797952" algn="l" defTabSz="932651" rtl="0" eaLnBrk="1" latinLnBrk="0" hangingPunct="1">
      <a:defRPr sz="1224" kern="1200">
        <a:solidFill>
          <a:schemeClr val="tx1"/>
        </a:solidFill>
        <a:latin typeface="+mn-lt"/>
        <a:ea typeface="+mn-ea"/>
        <a:cs typeface="+mn-cs"/>
      </a:defRPr>
    </a:lvl7pPr>
    <a:lvl8pPr marL="3264277" algn="l" defTabSz="932651" rtl="0" eaLnBrk="1" latinLnBrk="0" hangingPunct="1">
      <a:defRPr sz="1224" kern="1200">
        <a:solidFill>
          <a:schemeClr val="tx1"/>
        </a:solidFill>
        <a:latin typeface="+mn-lt"/>
        <a:ea typeface="+mn-ea"/>
        <a:cs typeface="+mn-cs"/>
      </a:defRPr>
    </a:lvl8pPr>
    <a:lvl9pPr marL="3730604" algn="l" defTabSz="932651" rtl="0" eaLnBrk="1" latinLnBrk="0" hangingPunct="1">
      <a:defRPr sz="12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082802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9469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3306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703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9/7/2014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7011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14103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664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0982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3907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8636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3721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40489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9661" y="2875736"/>
            <a:ext cx="11375536" cy="1243058"/>
          </a:xfrm>
        </p:spPr>
        <p:txBody>
          <a:bodyPr anchor="b" anchorCtr="0"/>
          <a:lstStyle>
            <a:lvl1pPr>
              <a:defRPr sz="8975" spc="-306"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00417" y="6134656"/>
            <a:ext cx="1774190" cy="832141"/>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729057025"/>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695161290"/>
      </p:ext>
    </p:extLst>
  </p:cSld>
  <p:clrMapOvr>
    <a:masterClrMapping/>
  </p:clrMapOvr>
  <p:transition>
    <p:fade/>
  </p:transition>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986176"/>
      </p:ext>
    </p:extLst>
  </p:cSld>
  <p:clrMapOvr>
    <a:masterClrMapping/>
  </p:clrMapOvr>
  <p:transition>
    <p:fade/>
  </p:transition>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2059319283"/>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6992957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108561"/>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74640" y="295275"/>
            <a:ext cx="11889564" cy="917575"/>
          </a:xfrm>
          <a:prstGeom prst="rect">
            <a:avLst/>
          </a:prstGeom>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40" y="1212850"/>
            <a:ext cx="11889564" cy="2059025"/>
          </a:xfrm>
          <a:prstGeom prst="rect">
            <a:avLst/>
          </a:prstGeom>
        </p:spPr>
        <p:txBody>
          <a:bodyPr/>
          <a:lstStyle>
            <a:lvl1pPr marL="0" indent="0">
              <a:buNone/>
              <a:defRPr>
                <a:gradFill>
                  <a:gsLst>
                    <a:gs pos="2920">
                      <a:schemeClr val="tx2"/>
                    </a:gs>
                    <a:gs pos="39000">
                      <a:schemeClr val="tx2"/>
                    </a:gs>
                  </a:gsLst>
                  <a:lin ang="5400000" scaled="0"/>
                </a:gradFill>
              </a:defRPr>
            </a:lvl1pPr>
            <a:lvl2pPr marL="28563" indent="0">
              <a:buNone/>
              <a:defRPr sz="1999"/>
            </a:lvl2pPr>
            <a:lvl3pPr marL="223750" indent="0">
              <a:buNone/>
              <a:defRPr sz="1999"/>
            </a:lvl3pPr>
            <a:lvl4pPr marL="476062" indent="0">
              <a:buNone/>
              <a:defRPr sz="1799"/>
            </a:lvl4pPr>
            <a:lvl5pPr marL="739482" indent="0">
              <a:buNone/>
              <a:defRPr sz="1799"/>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0911836"/>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5379641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649124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6619296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27173316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6" tIns="146246" rIns="182806" bIns="146246" numCol="1" spcCol="0" rtlCol="0" fromWordArt="0" anchor="t" anchorCtr="0" forceAA="0" compatLnSpc="1">
            <a:prstTxWarp prst="textNoShape">
              <a:avLst/>
            </a:prstTxWarp>
            <a:noAutofit/>
          </a:bodyPr>
          <a:lstStyle/>
          <a:p>
            <a:pPr algn="ctr" defTabSz="932103" fontAlgn="base">
              <a:lnSpc>
                <a:spcPct val="90000"/>
              </a:lnSpc>
              <a:spcBef>
                <a:spcPct val="0"/>
              </a:spcBef>
              <a:spcAft>
                <a:spcPct val="0"/>
              </a:spcAft>
            </a:pPr>
            <a:endParaRPr lang="en-US" sz="2399"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prstGeom prst="rect">
            <a:avLst/>
          </a:prstGeom>
          <a:noFill/>
        </p:spPr>
        <p:txBody>
          <a:bodyPr tIns="91440" bIns="91440" anchor="t" anchorCtr="0"/>
          <a:lstStyle>
            <a:lvl1pPr>
              <a:defRPr sz="7197"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4"/>
            <a:ext cx="8229589" cy="1829593"/>
          </a:xfrm>
          <a:prstGeom prst="rect">
            <a:avLst/>
          </a:prstGeom>
          <a:noFill/>
        </p:spPr>
        <p:txBody>
          <a:bodyPr lIns="182880" tIns="146304" rIns="182880" bIns="146304">
            <a:noAutofit/>
          </a:bodyPr>
          <a:lstStyle>
            <a:lvl1pPr marL="0" indent="0">
              <a:spcBef>
                <a:spcPts val="0"/>
              </a:spcBef>
              <a:buNone/>
              <a:defRPr sz="3598" spc="0" baseline="0">
                <a:gradFill>
                  <a:gsLst>
                    <a:gs pos="0">
                      <a:srgbClr val="FFFFFF"/>
                    </a:gs>
                    <a:gs pos="100000">
                      <a:srgbClr val="FFFFFF"/>
                    </a:gs>
                  </a:gsLst>
                  <a:lin ang="5400000" scaled="0"/>
                </a:gradFill>
                <a:latin typeface="+mj-lt"/>
              </a:defRPr>
            </a:lvl1pPr>
          </a:lstStyle>
          <a:p>
            <a:pPr lvl="0"/>
            <a:r>
              <a:rPr lang="en-US" dirty="0" smtClean="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3"/>
            <a:ext cx="2965328" cy="1283012"/>
          </a:xfrm>
          <a:prstGeom prst="rect">
            <a:avLst/>
          </a:prstGeom>
        </p:spPr>
      </p:pic>
    </p:spTree>
    <p:extLst>
      <p:ext uri="{BB962C8B-B14F-4D97-AF65-F5344CB8AC3E}">
        <p14:creationId xmlns:p14="http://schemas.microsoft.com/office/powerpoint/2010/main" val="183708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a:prstGeom prst="rect">
            <a:avLst/>
          </a:prstGeom>
        </p:spPr>
        <p:txBody>
          <a:bodyPr vert="horz" wrap="square" lIns="182880" tIns="146304" rIns="182880" bIns="146304" rtlCol="0" anchor="ctr">
            <a:noAutofit/>
          </a:bodyPr>
          <a:lstStyle>
            <a:lvl1pPr marL="0" indent="0">
              <a:buFont typeface="Arial" panose="020B0604020202020204" pitchFamily="34" charset="0"/>
              <a:buNone/>
              <a:defRPr lang="en-US" sz="3598" kern="1200" dirty="0" smtClean="0">
                <a:gradFill>
                  <a:gsLst>
                    <a:gs pos="1299">
                      <a:schemeClr val="tx1"/>
                    </a:gs>
                    <a:gs pos="100000">
                      <a:schemeClr val="tx1"/>
                    </a:gs>
                  </a:gsLst>
                  <a:lin ang="5400000" scaled="0"/>
                </a:gradFill>
                <a:latin typeface="+mj-lt"/>
                <a:ea typeface="+mn-ea"/>
                <a:cs typeface="+mn-cs"/>
              </a:defRPr>
            </a:lvl1pPr>
          </a:lstStyle>
          <a:p>
            <a:pPr marL="0" lvl="0" indent="0" algn="l" defTabSz="91380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a:xfrm>
            <a:off x="529660" y="233151"/>
            <a:ext cx="11375536" cy="762786"/>
          </a:xfrm>
          <a:prstGeom prst="rect">
            <a:avLst/>
          </a:prstGeom>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2234588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4294967295" orient="horz" pos="2203">
          <p15:clr>
            <a:srgbClr val="FBAE40"/>
          </p15:clr>
        </p15:guide>
        <p15:guide id="4294967295"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7275" y="77717"/>
            <a:ext cx="11711014" cy="854886"/>
          </a:xfrm>
          <a:prstGeom prst="rect">
            <a:avLst/>
          </a:prstGeo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18187" y="1476622"/>
            <a:ext cx="11400102" cy="5284752"/>
          </a:xfrm>
          <a:prstGeom prst="rect">
            <a:avLst/>
          </a:prstGeom>
        </p:spPr>
        <p:txBody>
          <a:bodyPr/>
          <a:lstStyle>
            <a:lvl1pPr marL="354581" indent="-354581">
              <a:spcBef>
                <a:spcPts val="612"/>
              </a:spcBef>
              <a:spcAft>
                <a:spcPts val="204"/>
              </a:spcAft>
              <a:buFont typeface="Arial" pitchFamily="34" charset="0"/>
              <a:buChar char="•"/>
              <a:defRPr>
                <a:latin typeface="+mn-lt"/>
              </a:defRPr>
            </a:lvl1pPr>
            <a:lvl2pPr>
              <a:spcBef>
                <a:spcPts val="306"/>
              </a:spcBef>
              <a:spcAft>
                <a:spcPts val="306"/>
              </a:spcAft>
              <a:defRPr>
                <a:latin typeface="+mn-lt"/>
              </a:defRPr>
            </a:lvl2pPr>
            <a:lvl3pPr marL="692971" indent="0">
              <a:buFont typeface="Arial" pitchFamily="34" charset="0"/>
              <a:buNone/>
              <a:defRPr b="0">
                <a:latin typeface="Lucida Console" panose="020B0609040504020204" pitchFamily="49" charset="0"/>
              </a:defRPr>
            </a:lvl3pPr>
            <a:lvl4pPr marL="987646" indent="-291436">
              <a:buFont typeface="Arial" pitchFamily="34" charset="0"/>
              <a:buChar char="•"/>
              <a:defRPr/>
            </a:lvl4pPr>
            <a:lvl5pPr marL="984407" indent="-291436">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80650840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7275" y="77717"/>
            <a:ext cx="11711014" cy="854886"/>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40425609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2453665560"/>
      </p:ext>
    </p:extLst>
  </p:cSld>
  <p:clrMapOvr>
    <a:masterClrMapping/>
  </p:clrMapOvr>
  <p:transition>
    <p:fade/>
  </p:transition>
  <p:timing>
    <p:tnLst>
      <p:par>
        <p:cTn id="1" dur="indefinite" restart="never" nodeType="tmRoot"/>
      </p:par>
    </p:tnLst>
  </p:timing>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29130914"/>
      </p:ext>
    </p:extLst>
  </p:cSld>
  <p:clrMapOvr>
    <a:masterClrMapping/>
  </p:clrMapOvr>
  <p:transition>
    <p:fade/>
  </p:transition>
  <p:timing>
    <p:tnLst>
      <p:par>
        <p:cTn id="1" dur="indefinite" restart="never" nodeType="tmRoot"/>
      </p:par>
    </p:tnLst>
  </p:timing>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279415946"/>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204390" y="1678686"/>
            <a:ext cx="10993956" cy="4732962"/>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7485" y="161087"/>
            <a:ext cx="11960861" cy="1229340"/>
          </a:xfrm>
          <a:prstGeom prst="rect">
            <a:avLst/>
          </a:prstGeom>
        </p:spPr>
        <p:txBody>
          <a:bodyPr/>
          <a:lstStyle>
            <a:lvl1pPr>
              <a:defRPr sz="408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00659893"/>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7485" y="161087"/>
            <a:ext cx="11960861" cy="1229340"/>
          </a:xfrm>
          <a:prstGeom prst="rect">
            <a:avLst/>
          </a:prstGeom>
        </p:spPr>
        <p:txBody>
          <a:bodyPr/>
          <a:lstStyle>
            <a:lvl1pPr>
              <a:defRPr sz="408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45433" y="1517100"/>
            <a:ext cx="11767516" cy="5262085"/>
          </a:xfrm>
          <a:prstGeom prst="rect">
            <a:avLst/>
          </a:prstGeom>
        </p:spPr>
        <p:txBody>
          <a:bodyPr/>
          <a:lstStyle>
            <a:lvl1pPr marL="349724" indent="-349724">
              <a:lnSpc>
                <a:spcPct val="100000"/>
              </a:lnSpc>
              <a:spcBef>
                <a:spcPts val="1836"/>
              </a:spcBef>
              <a:buClr>
                <a:schemeClr val="accent1"/>
              </a:buClr>
              <a:buSzPct val="100000"/>
              <a:buFont typeface="Arial" pitchFamily="34" charset="0"/>
              <a:buChar char="•"/>
              <a:defRPr sz="3264">
                <a:solidFill>
                  <a:srgbClr val="002050">
                    <a:alpha val="99000"/>
                  </a:srgbClr>
                </a:solidFill>
                <a:latin typeface="Segoe UI Light" panose="020B0502040204020203" pitchFamily="34" charset="0"/>
                <a:cs typeface="Segoe UI Light" panose="020B0502040204020203" pitchFamily="34" charset="0"/>
              </a:defRPr>
            </a:lvl1pPr>
            <a:lvl2pPr marL="824118" indent="-351343">
              <a:lnSpc>
                <a:spcPct val="100000"/>
              </a:lnSpc>
              <a:spcBef>
                <a:spcPts val="408"/>
              </a:spcBef>
              <a:spcAft>
                <a:spcPts val="408"/>
              </a:spcAft>
              <a:buClr>
                <a:schemeClr val="tx1">
                  <a:lumMod val="75000"/>
                  <a:lumOff val="25000"/>
                </a:schemeClr>
              </a:buClr>
              <a:buSzPct val="85000"/>
              <a:buFont typeface="Segoe UI" pitchFamily="34" charset="0"/>
              <a:buChar char="–"/>
              <a:defRPr sz="2856">
                <a:solidFill>
                  <a:schemeClr val="tx1">
                    <a:alpha val="99000"/>
                  </a:schemeClr>
                </a:solidFill>
                <a:latin typeface="Segoe UI Light" panose="020B0502040204020203" pitchFamily="34" charset="0"/>
                <a:cs typeface="Segoe UI Light" panose="020B0502040204020203" pitchFamily="34" charset="0"/>
              </a:defRPr>
            </a:lvl2pPr>
            <a:lvl3pPr marL="1222414" indent="-349724">
              <a:lnSpc>
                <a:spcPct val="100000"/>
              </a:lnSpc>
              <a:spcBef>
                <a:spcPts val="204"/>
              </a:spcBef>
              <a:spcAft>
                <a:spcPts val="204"/>
              </a:spcAft>
              <a:buClr>
                <a:schemeClr val="tx1">
                  <a:lumMod val="75000"/>
                  <a:lumOff val="25000"/>
                </a:schemeClr>
              </a:buClr>
              <a:buSzPct val="85000"/>
              <a:buFont typeface="Courier New" pitchFamily="49" charset="0"/>
              <a:buChar char="o"/>
              <a:defRPr sz="1836">
                <a:solidFill>
                  <a:schemeClr val="tx1">
                    <a:alpha val="99000"/>
                  </a:schemeClr>
                </a:solidFill>
                <a:latin typeface="Segoe UI Light" panose="020B0502040204020203" pitchFamily="34" charset="0"/>
                <a:cs typeface="Segoe UI Light" panose="020B0502040204020203" pitchFamily="34" charset="0"/>
              </a:defRPr>
            </a:lvl3pPr>
            <a:lvl4pPr>
              <a:defRPr sz="2040"/>
            </a:lvl4pPr>
            <a:lvl5pPr>
              <a:defRPr sz="204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375574393"/>
      </p:ext>
    </p:extLst>
  </p:cSld>
  <p:clrMapOvr>
    <a:masterClrMapping/>
  </p:clrMapOvr>
  <p:transition>
    <p:fade/>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Rectangle 1"/>
          <p:cNvSpPr/>
          <p:nvPr userDrawn="1"/>
        </p:nvSpPr>
        <p:spPr bwMode="white">
          <a:xfrm>
            <a:off x="2" y="874315"/>
            <a:ext cx="12436475" cy="52264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6246" tIns="91403" rIns="146246" bIns="91403" numCol="1" spcCol="0" rtlCol="0" fromWordArt="0" anchor="ctr" anchorCtr="0" forceAA="0" compatLnSpc="1">
            <a:prstTxWarp prst="textNoShape">
              <a:avLst/>
            </a:prstTxWarp>
            <a:noAutofit/>
          </a:bodyPr>
          <a:lstStyle/>
          <a:p>
            <a:pPr algn="ctr" defTabSz="931832" fontAlgn="base">
              <a:spcBef>
                <a:spcPct val="0"/>
              </a:spcBef>
              <a:spcAft>
                <a:spcPct val="0"/>
              </a:spcAft>
            </a:pPr>
            <a:endParaRPr lang="en-US" sz="2243" dirty="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289941" y="1211109"/>
            <a:ext cx="11378776" cy="2920069"/>
          </a:xfrm>
          <a:prstGeom prst="rect">
            <a:avLst/>
          </a:prstGeom>
        </p:spPr>
        <p:txBody>
          <a:bodyPr lIns="146304" tIns="91440" rIns="146304" bIns="91440">
            <a:normAutofit/>
          </a:bodyPr>
          <a:lstStyle>
            <a:lvl1pPr marL="0" indent="0">
              <a:lnSpc>
                <a:spcPct val="90000"/>
              </a:lnSpc>
              <a:buNone/>
              <a:defRPr sz="7996">
                <a:gradFill>
                  <a:gsLst>
                    <a:gs pos="100000">
                      <a:schemeClr val="bg1"/>
                    </a:gs>
                    <a:gs pos="0">
                      <a:schemeClr val="bg1"/>
                    </a:gs>
                  </a:gsLst>
                  <a:lin ang="5400000" scaled="0"/>
                </a:gradFill>
                <a:latin typeface="+mj-lt"/>
              </a:defRPr>
            </a:lvl1pPr>
            <a:lvl2pPr>
              <a:defRPr sz="6523">
                <a:solidFill>
                  <a:schemeClr val="tx2"/>
                </a:solidFill>
                <a:latin typeface="+mn-lt"/>
              </a:defRPr>
            </a:lvl2pPr>
          </a:lstStyle>
          <a:p>
            <a:pPr lvl="0"/>
            <a:r>
              <a:rPr lang="en-US" dirty="0" smtClean="0"/>
              <a:t>Demo</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87103" y="6141008"/>
            <a:ext cx="1799095" cy="830017"/>
          </a:xfrm>
          <a:prstGeom prst="rect">
            <a:avLst/>
          </a:prstGeom>
        </p:spPr>
      </p:pic>
      <p:sp>
        <p:nvSpPr>
          <p:cNvPr id="7" name="Freeform 20"/>
          <p:cNvSpPr>
            <a:spLocks noEditPoints="1"/>
          </p:cNvSpPr>
          <p:nvPr userDrawn="1"/>
        </p:nvSpPr>
        <p:spPr bwMode="black">
          <a:xfrm>
            <a:off x="8570046" y="3265614"/>
            <a:ext cx="3591793" cy="2497143"/>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0" tIns="41136" rIns="82272" bIns="41136" numCol="1" anchor="t" anchorCtr="0" compatLnSpc="1">
            <a:prstTxWarp prst="textNoShape">
              <a:avLst/>
            </a:prstTxWarp>
          </a:bodyPr>
          <a:lstStyle/>
          <a:p>
            <a:pPr algn="ctr" defTabSz="913913"/>
            <a:endParaRPr lang="en-US" sz="9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804784820"/>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2138660"/>
      </p:ext>
    </p:extLst>
  </p:cSld>
  <p:clrMapOvr>
    <a:masterClrMapping/>
  </p:clrMapOvr>
  <p:transition>
    <p:fade/>
  </p:transition>
  <p:timing>
    <p:tnLst>
      <p:par>
        <p:cTn id="1" dur="indefinite" restart="never" nodeType="tmRoot"/>
      </p:par>
    </p:tnLst>
  </p:timing>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24081" y="4866494"/>
            <a:ext cx="10697926" cy="1636295"/>
          </a:xfrm>
          <a:prstGeom prst="rect">
            <a:avLst/>
          </a:prstGeom>
        </p:spPr>
        <p:txBody>
          <a:bodyPr anchor="ctr">
            <a:noAutofit/>
          </a:bodyPr>
          <a:lstStyle>
            <a:lvl1pPr marL="0" marR="0" indent="0" algn="l" defTabSz="932559" rtl="0" eaLnBrk="1" fontAlgn="auto" latinLnBrk="0" hangingPunct="1">
              <a:lnSpc>
                <a:spcPct val="90000"/>
              </a:lnSpc>
              <a:spcBef>
                <a:spcPts val="0"/>
              </a:spcBef>
              <a:spcAft>
                <a:spcPts val="0"/>
              </a:spcAft>
              <a:buClr>
                <a:srgbClr val="00DCFF"/>
              </a:buClr>
              <a:buSzPct val="90000"/>
              <a:buFont typeface="Arial" pitchFamily="34" charset="0"/>
              <a:buNone/>
              <a:tabLst/>
              <a:defRPr sz="2856" b="1" cap="all" baseline="0">
                <a:solidFill>
                  <a:schemeClr val="bg1">
                    <a:alpha val="99000"/>
                  </a:schemeClr>
                </a:solidFill>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24081" y="3179328"/>
            <a:ext cx="10938496" cy="1411535"/>
          </a:xfrm>
          <a:prstGeom prst="rect">
            <a:avLst/>
          </a:prstGeom>
        </p:spPr>
        <p:txBody>
          <a:bodyPr anchor="ctr"/>
          <a:lstStyle>
            <a:lvl1pPr algn="l">
              <a:defRPr sz="7343" baseline="0">
                <a:solidFill>
                  <a:schemeClr val="bg1">
                    <a:alpha val="99000"/>
                  </a:schemeClr>
                </a:solidFill>
                <a:latin typeface="Segoe UI Light" panose="020B0502040204020203" pitchFamily="34" charset="0"/>
                <a:cs typeface="Segoe UI Light" panose="020B0502040204020203" pitchFamily="34" charset="0"/>
              </a:defRPr>
            </a:lvl1pPr>
            <a:lvl2pPr>
              <a:defRPr sz="6119">
                <a:solidFill>
                  <a:schemeClr val="bg1">
                    <a:alpha val="99000"/>
                  </a:schemeClr>
                </a:solidFill>
                <a:latin typeface="+mj-lt"/>
              </a:defRPr>
            </a:lvl2pPr>
            <a:lvl3pPr>
              <a:defRPr sz="6119">
                <a:solidFill>
                  <a:schemeClr val="bg1">
                    <a:alpha val="99000"/>
                  </a:schemeClr>
                </a:solidFill>
                <a:latin typeface="+mj-lt"/>
              </a:defRPr>
            </a:lvl3pPr>
            <a:lvl4pPr>
              <a:defRPr sz="6119">
                <a:solidFill>
                  <a:schemeClr val="bg1">
                    <a:alpha val="99000"/>
                  </a:schemeClr>
                </a:solidFill>
                <a:latin typeface="+mj-lt"/>
              </a:defRPr>
            </a:lvl4pPr>
            <a:lvl5pPr>
              <a:defRPr sz="6119">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4198449532"/>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188368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4954" y="5133292"/>
            <a:ext cx="5542600" cy="1919175"/>
          </a:xfrm>
          <a:prstGeom prst="rect">
            <a:avLst/>
          </a:prstGeom>
        </p:spPr>
      </p:pic>
      <p:sp>
        <p:nvSpPr>
          <p:cNvPr id="2" name="Title 1"/>
          <p:cNvSpPr>
            <a:spLocks noGrp="1"/>
          </p:cNvSpPr>
          <p:nvPr>
            <p:ph type="title" hasCustomPrompt="1"/>
          </p:nvPr>
        </p:nvSpPr>
        <p:spPr>
          <a:xfrm>
            <a:off x="998580" y="2151537"/>
            <a:ext cx="10445796" cy="1017048"/>
          </a:xfrm>
        </p:spPr>
        <p:txBody>
          <a:bodyPr anchor="b" anchorCtr="0"/>
          <a:lstStyle>
            <a:lvl1pPr>
              <a:defRPr sz="7341" spc="-15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98580" y="3494024"/>
            <a:ext cx="10445796" cy="508524"/>
          </a:xfrm>
        </p:spPr>
        <p:txBody>
          <a:bodyPr>
            <a:noAutofit/>
          </a:bodyPr>
          <a:lstStyle>
            <a:lvl1pPr marL="0" indent="0">
              <a:spcBef>
                <a:spcPts val="0"/>
              </a:spcBef>
              <a:buNone/>
              <a:defRPr spc="-71"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spTree>
    <p:extLst>
      <p:ext uri="{BB962C8B-B14F-4D97-AF65-F5344CB8AC3E}">
        <p14:creationId xmlns:p14="http://schemas.microsoft.com/office/powerpoint/2010/main" val="35008712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4163817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23180" y="2980930"/>
            <a:ext cx="5884906" cy="2396796"/>
          </a:xfrm>
          <a:prstGeom prst="rect">
            <a:avLst/>
          </a:prstGeom>
        </p:spPr>
      </p:pic>
      <p:sp>
        <p:nvSpPr>
          <p:cNvPr id="9" name="Rectangle 2"/>
          <p:cNvSpPr>
            <a:spLocks noChangeArrowheads="1"/>
          </p:cNvSpPr>
          <p:nvPr userDrawn="1"/>
        </p:nvSpPr>
        <p:spPr bwMode="auto">
          <a:xfrm>
            <a:off x="540857" y="6079406"/>
            <a:ext cx="11303915" cy="766448"/>
          </a:xfrm>
          <a:prstGeom prst="rect">
            <a:avLst/>
          </a:prstGeom>
          <a:noFill/>
          <a:ln w="9525">
            <a:noFill/>
            <a:miter lim="800000"/>
            <a:headEnd/>
            <a:tailEnd/>
          </a:ln>
        </p:spPr>
        <p:txBody>
          <a:bodyPr wrap="square">
            <a:spAutoFit/>
          </a:bodyPr>
          <a:lstStyle/>
          <a:p>
            <a:pPr marL="0" lvl="1" defTabSz="932278">
              <a:defRPr/>
            </a:pPr>
            <a:r>
              <a:rPr lang="en-US" sz="1071"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52380971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3079" y="2358155"/>
            <a:ext cx="11348917" cy="1972480"/>
          </a:xfrm>
          <a:prstGeom prst="rect">
            <a:avLst/>
          </a:prstGeom>
        </p:spPr>
        <p:txBody>
          <a:bodyPr anchor="ctr">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43079" y="4830051"/>
            <a:ext cx="6272567" cy="1916182"/>
          </a:xfrm>
          <a:prstGeom prst="rect">
            <a:avLst/>
          </a:prstGeom>
        </p:spPr>
        <p:txBody>
          <a:bodyPr>
            <a:noAutofit/>
          </a:bodyPr>
          <a:lstStyle>
            <a:lvl1pPr marL="0" indent="0" algn="l">
              <a:lnSpc>
                <a:spcPct val="90000"/>
              </a:lnSpc>
              <a:spcBef>
                <a:spcPts val="0"/>
              </a:spcBef>
              <a:buNone/>
              <a:defRPr sz="2448" b="1" cap="none" baseline="0">
                <a:solidFill>
                  <a:schemeClr val="bg1">
                    <a:lumMod val="95000"/>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Tree>
    <p:extLst>
      <p:ext uri="{BB962C8B-B14F-4D97-AF65-F5344CB8AC3E}">
        <p14:creationId xmlns:p14="http://schemas.microsoft.com/office/powerpoint/2010/main" val="3776871436"/>
      </p:ext>
    </p:extLst>
  </p:cSld>
  <p:clrMapOvr>
    <a:masterClrMapping/>
  </p:clrMapOvr>
  <p:transition>
    <p:fade/>
  </p:transition>
  <p:timing>
    <p:tnLst>
      <p:par>
        <p:cTn id="1" dur="indefinite" restart="never" nodeType="tmRoot"/>
      </p:par>
    </p:tnLst>
  </p:timing>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002" y="3850320"/>
            <a:ext cx="11585645" cy="1972480"/>
          </a:xfrm>
          <a:prstGeom prst="rect">
            <a:avLst/>
          </a:prstGeom>
        </p:spPr>
        <p:txBody>
          <a:bodyPr anchor="t" anchorCtr="0">
            <a:noAutofit/>
          </a:bodyPr>
          <a:lstStyle>
            <a:lvl1pPr algn="l">
              <a:lnSpc>
                <a:spcPct val="90000"/>
              </a:lnSpc>
              <a:defRPr sz="4896" spc="-15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231347" y="193508"/>
            <a:ext cx="2069423" cy="925617"/>
          </a:xfrm>
          <a:prstGeom prst="rect">
            <a:avLst/>
          </a:prstGeom>
        </p:spPr>
      </p:pic>
      <p:sp>
        <p:nvSpPr>
          <p:cNvPr id="9" name="Subtitle 2"/>
          <p:cNvSpPr>
            <a:spLocks noGrp="1"/>
          </p:cNvSpPr>
          <p:nvPr>
            <p:ph type="subTitle" idx="1" hasCustomPrompt="1"/>
          </p:nvPr>
        </p:nvSpPr>
        <p:spPr>
          <a:xfrm>
            <a:off x="557002" y="3001286"/>
            <a:ext cx="11585645" cy="763040"/>
          </a:xfrm>
          <a:prstGeom prst="rect">
            <a:avLst/>
          </a:prstGeom>
        </p:spPr>
        <p:txBody>
          <a:bodyPr>
            <a:noAutofit/>
          </a:bodyPr>
          <a:lstStyle>
            <a:lvl1pPr marL="0" indent="0" algn="l">
              <a:lnSpc>
                <a:spcPct val="90000"/>
              </a:lnSpc>
              <a:spcBef>
                <a:spcPts val="0"/>
              </a:spcBef>
              <a:buNone/>
              <a:defRPr sz="2448" b="0" cap="none" baseline="0">
                <a:solidFill>
                  <a:schemeClr val="bg1">
                    <a:alpha val="99000"/>
                  </a:schemeClr>
                </a:solidFill>
                <a:latin typeface="Segoe UI Light" pitchFamily="34" charset="0"/>
              </a:defRPr>
            </a:lvl1pPr>
            <a:lvl2pPr marL="466280" indent="0" algn="ctr">
              <a:buNone/>
              <a:defRPr>
                <a:solidFill>
                  <a:schemeClr val="tx1">
                    <a:tint val="75000"/>
                  </a:schemeClr>
                </a:solidFill>
              </a:defRPr>
            </a:lvl2pPr>
            <a:lvl3pPr marL="932559" indent="0" algn="ctr">
              <a:buNone/>
              <a:defRPr>
                <a:solidFill>
                  <a:schemeClr val="tx1">
                    <a:tint val="75000"/>
                  </a:schemeClr>
                </a:solidFill>
              </a:defRPr>
            </a:lvl3pPr>
            <a:lvl4pPr marL="1398839" indent="0" algn="ctr">
              <a:buNone/>
              <a:defRPr>
                <a:solidFill>
                  <a:schemeClr val="tx1">
                    <a:tint val="75000"/>
                  </a:schemeClr>
                </a:solidFill>
              </a:defRPr>
            </a:lvl4pPr>
            <a:lvl5pPr marL="1865119" indent="0" algn="ctr">
              <a:buNone/>
              <a:defRPr>
                <a:solidFill>
                  <a:schemeClr val="tx1">
                    <a:tint val="75000"/>
                  </a:schemeClr>
                </a:solidFill>
              </a:defRPr>
            </a:lvl5pPr>
            <a:lvl6pPr marL="2331399" indent="0" algn="ctr">
              <a:buNone/>
              <a:defRPr>
                <a:solidFill>
                  <a:schemeClr val="tx1">
                    <a:tint val="75000"/>
                  </a:schemeClr>
                </a:solidFill>
              </a:defRPr>
            </a:lvl6pPr>
            <a:lvl7pPr marL="2797677" indent="0" algn="ctr">
              <a:buNone/>
              <a:defRPr>
                <a:solidFill>
                  <a:schemeClr val="tx1">
                    <a:tint val="75000"/>
                  </a:schemeClr>
                </a:solidFill>
              </a:defRPr>
            </a:lvl7pPr>
            <a:lvl8pPr marL="3263957" indent="0" algn="ctr">
              <a:buNone/>
              <a:defRPr>
                <a:solidFill>
                  <a:schemeClr val="tx1">
                    <a:tint val="75000"/>
                  </a:schemeClr>
                </a:solidFill>
              </a:defRPr>
            </a:lvl8pPr>
            <a:lvl9pPr marL="3730237"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2483719849"/>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89662" y="432896"/>
            <a:ext cx="10256563" cy="1191638"/>
          </a:xfrm>
          <a:prstGeom prst="rect">
            <a:avLst/>
          </a:prstGeom>
        </p:spPr>
        <p:txBody>
          <a:bodyPr anchor="b"/>
          <a:lstStyle>
            <a:lvl1pPr marL="0" indent="0" algn="l" defTabSz="932559" rtl="0" eaLnBrk="1" latinLnBrk="0" hangingPunct="1">
              <a:lnSpc>
                <a:spcPct val="90000"/>
              </a:lnSpc>
              <a:spcBef>
                <a:spcPct val="20000"/>
              </a:spcBef>
              <a:buClr>
                <a:srgbClr val="00DCFF"/>
              </a:buClr>
              <a:buSzPct val="90000"/>
              <a:buFont typeface="Arial" pitchFamily="34" charset="0"/>
              <a:buNone/>
              <a:defRPr lang="en-US" sz="4284" kern="1200" spc="-15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93069" y="1945049"/>
            <a:ext cx="8362792" cy="4466599"/>
          </a:xfrm>
          <a:prstGeom prst="rect">
            <a:avLst/>
          </a:prstGeom>
        </p:spPr>
        <p:txBody>
          <a:bodyPr/>
          <a:lstStyle>
            <a:lvl1pPr marL="0" indent="0">
              <a:spcBef>
                <a:spcPts val="1632"/>
              </a:spcBef>
              <a:buNone/>
              <a:defRPr sz="2448" baseline="0">
                <a:solidFill>
                  <a:schemeClr val="bg1"/>
                </a:solidFill>
              </a:defRPr>
            </a:lvl1pPr>
            <a:lvl2pPr>
              <a:defRPr sz="2448">
                <a:solidFill>
                  <a:srgbClr val="83B800">
                    <a:alpha val="99000"/>
                  </a:srgbClr>
                </a:solidFill>
              </a:defRPr>
            </a:lvl2pPr>
            <a:lvl3pPr>
              <a:defRPr sz="2448">
                <a:solidFill>
                  <a:srgbClr val="83B800">
                    <a:alpha val="99000"/>
                  </a:srgbClr>
                </a:solidFill>
              </a:defRPr>
            </a:lvl3pPr>
            <a:lvl4pPr>
              <a:defRPr sz="2448">
                <a:solidFill>
                  <a:srgbClr val="83B800">
                    <a:alpha val="99000"/>
                  </a:srgbClr>
                </a:solidFill>
              </a:defRPr>
            </a:lvl4pPr>
            <a:lvl5pPr>
              <a:defRPr sz="2448">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90579606"/>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3.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9661" y="233151"/>
            <a:ext cx="11375536" cy="762786"/>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31279" y="1476622"/>
            <a:ext cx="11378776" cy="209687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093" r:id="rId2"/>
    <p:sldLayoutId id="2147484155" r:id="rId3"/>
    <p:sldLayoutId id="2147484176" r:id="rId4"/>
  </p:sldLayoutIdLst>
  <p:transition>
    <p:fade/>
  </p:transition>
  <p:timing>
    <p:tnLst>
      <p:par>
        <p:cTn id="1" dur="indefinite" restart="never" nodeType="tmRoot"/>
      </p:par>
    </p:tnLst>
  </p:timing>
  <p:hf hdr="0" ftr="0" dt="0"/>
  <p:txStyles>
    <p:titleStyle>
      <a:lvl1pPr algn="l" defTabSz="932570" rtl="0" eaLnBrk="1" latinLnBrk="0" hangingPunct="1">
        <a:lnSpc>
          <a:spcPct val="90000"/>
        </a:lnSpc>
        <a:spcBef>
          <a:spcPct val="0"/>
        </a:spcBef>
        <a:buNone/>
        <a:defRPr lang="en-US" sz="5507" b="0" kern="1200" cap="none" spc="-102"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46491" marR="0" indent="-346491" algn="l" defTabSz="932570" rtl="0" eaLnBrk="1" fontAlgn="auto" latinLnBrk="0" hangingPunct="1">
        <a:lnSpc>
          <a:spcPct val="90000"/>
        </a:lnSpc>
        <a:spcBef>
          <a:spcPct val="20000"/>
        </a:spcBef>
        <a:spcAft>
          <a:spcPts val="0"/>
        </a:spcAft>
        <a:buClrTx/>
        <a:buSzPct val="80000"/>
        <a:buFont typeface="Arial" pitchFamily="34" charset="0"/>
        <a:buChar char="•"/>
        <a:tabLst/>
        <a:defRPr sz="3672" kern="1200" spc="-71" baseline="0">
          <a:gradFill>
            <a:gsLst>
              <a:gs pos="1250">
                <a:schemeClr val="bg2"/>
              </a:gs>
              <a:gs pos="100000">
                <a:schemeClr val="bg2"/>
              </a:gs>
            </a:gsLst>
            <a:lin ang="5400000" scaled="0"/>
          </a:gradFill>
          <a:latin typeface="+mj-lt"/>
          <a:ea typeface="+mn-ea"/>
          <a:cs typeface="+mn-cs"/>
        </a:defRPr>
      </a:lvl1pPr>
      <a:lvl2pPr marL="584499" marR="0" indent="-238010" algn="l" defTabSz="932570" rtl="0" eaLnBrk="1" fontAlgn="auto" latinLnBrk="0" hangingPunct="1">
        <a:lnSpc>
          <a:spcPct val="90000"/>
        </a:lnSpc>
        <a:spcBef>
          <a:spcPct val="20000"/>
        </a:spcBef>
        <a:spcAft>
          <a:spcPts val="0"/>
        </a:spcAft>
        <a:buClrTx/>
        <a:buSzPct val="90000"/>
        <a:buFont typeface="Wingdings" pitchFamily="2" charset="2"/>
        <a:buChar char=""/>
        <a:tabLst/>
        <a:defRPr sz="2448" kern="1200" spc="0" baseline="0">
          <a:gradFill>
            <a:gsLst>
              <a:gs pos="1250">
                <a:schemeClr val="bg2"/>
              </a:gs>
              <a:gs pos="100000">
                <a:schemeClr val="bg2"/>
              </a:gs>
            </a:gsLst>
            <a:lin ang="5400000" scaled="0"/>
          </a:gradFill>
          <a:latin typeface="+mn-lt"/>
          <a:ea typeface="+mn-ea"/>
          <a:cs typeface="+mn-cs"/>
        </a:defRPr>
      </a:lvl2pPr>
      <a:lvl3pPr marL="814413"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814413" algn="l"/>
        </a:tabLst>
        <a:defRPr sz="2448" kern="1200" spc="0" baseline="0">
          <a:gradFill>
            <a:gsLst>
              <a:gs pos="1250">
                <a:schemeClr val="bg2"/>
              </a:gs>
              <a:gs pos="100000">
                <a:schemeClr val="bg2"/>
              </a:gs>
            </a:gsLst>
            <a:lin ang="5400000" scaled="0"/>
          </a:gradFill>
          <a:latin typeface="+mn-lt"/>
          <a:ea typeface="+mn-ea"/>
          <a:cs typeface="+mn-cs"/>
        </a:defRPr>
      </a:lvl3pPr>
      <a:lvl4pPr marL="1050804" marR="0" indent="-236389" algn="l" defTabSz="932570" rtl="0" eaLnBrk="1" fontAlgn="auto" latinLnBrk="0" hangingPunct="1">
        <a:lnSpc>
          <a:spcPct val="90000"/>
        </a:lnSpc>
        <a:spcBef>
          <a:spcPct val="20000"/>
        </a:spcBef>
        <a:spcAft>
          <a:spcPts val="0"/>
        </a:spcAft>
        <a:buClrTx/>
        <a:buSzPct val="90000"/>
        <a:buFont typeface="Wingdings" pitchFamily="2" charset="2"/>
        <a:buChar char=""/>
        <a:tabLst/>
        <a:defRPr sz="2040" kern="1200" spc="0" baseline="0">
          <a:gradFill>
            <a:gsLst>
              <a:gs pos="1250">
                <a:schemeClr val="bg2"/>
              </a:gs>
              <a:gs pos="100000">
                <a:schemeClr val="bg2"/>
              </a:gs>
            </a:gsLst>
            <a:lin ang="5400000" scaled="0"/>
          </a:gradFill>
          <a:latin typeface="+mn-lt"/>
          <a:ea typeface="+mn-ea"/>
          <a:cs typeface="+mn-cs"/>
        </a:defRPr>
      </a:lvl4pPr>
      <a:lvl5pPr marL="1280717" marR="0" indent="-229914" algn="l" defTabSz="932570" rtl="0" eaLnBrk="1" fontAlgn="auto" latinLnBrk="0" hangingPunct="1">
        <a:lnSpc>
          <a:spcPct val="90000"/>
        </a:lnSpc>
        <a:spcBef>
          <a:spcPct val="20000"/>
        </a:spcBef>
        <a:spcAft>
          <a:spcPts val="0"/>
        </a:spcAft>
        <a:buClrTx/>
        <a:buSzPct val="90000"/>
        <a:buFont typeface="Wingdings" pitchFamily="2" charset="2"/>
        <a:buChar char=""/>
        <a:tabLst>
          <a:tab pos="1280717" algn="l"/>
        </a:tabLst>
        <a:defRPr sz="2040" kern="1200" spc="0" baseline="0">
          <a:gradFill>
            <a:gsLst>
              <a:gs pos="1250">
                <a:schemeClr val="bg2"/>
              </a:gs>
              <a:gs pos="100000">
                <a:schemeClr val="bg2"/>
              </a:gs>
            </a:gsLst>
            <a:lin ang="5400000" scaled="0"/>
          </a:gradFill>
          <a:latin typeface="+mn-lt"/>
          <a:ea typeface="+mn-ea"/>
          <a:cs typeface="+mn-cs"/>
        </a:defRPr>
      </a:lvl5pPr>
      <a:lvl6pPr marL="256456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53"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139"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424" indent="-233143" algn="l" defTabSz="932570"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70" rtl="0" eaLnBrk="1" latinLnBrk="0" hangingPunct="1">
        <a:defRPr sz="1836" kern="1200">
          <a:solidFill>
            <a:schemeClr val="tx1"/>
          </a:solidFill>
          <a:latin typeface="+mn-lt"/>
          <a:ea typeface="+mn-ea"/>
          <a:cs typeface="+mn-cs"/>
        </a:defRPr>
      </a:lvl1pPr>
      <a:lvl2pPr marL="466286" algn="l" defTabSz="932570" rtl="0" eaLnBrk="1" latinLnBrk="0" hangingPunct="1">
        <a:defRPr sz="1836" kern="1200">
          <a:solidFill>
            <a:schemeClr val="tx1"/>
          </a:solidFill>
          <a:latin typeface="+mn-lt"/>
          <a:ea typeface="+mn-ea"/>
          <a:cs typeface="+mn-cs"/>
        </a:defRPr>
      </a:lvl2pPr>
      <a:lvl3pPr marL="932570" algn="l" defTabSz="932570" rtl="0" eaLnBrk="1" latinLnBrk="0" hangingPunct="1">
        <a:defRPr sz="1836" kern="1200">
          <a:solidFill>
            <a:schemeClr val="tx1"/>
          </a:solidFill>
          <a:latin typeface="+mn-lt"/>
          <a:ea typeface="+mn-ea"/>
          <a:cs typeface="+mn-cs"/>
        </a:defRPr>
      </a:lvl3pPr>
      <a:lvl4pPr marL="1398856" algn="l" defTabSz="932570" rtl="0" eaLnBrk="1" latinLnBrk="0" hangingPunct="1">
        <a:defRPr sz="1836" kern="1200">
          <a:solidFill>
            <a:schemeClr val="tx1"/>
          </a:solidFill>
          <a:latin typeface="+mn-lt"/>
          <a:ea typeface="+mn-ea"/>
          <a:cs typeface="+mn-cs"/>
        </a:defRPr>
      </a:lvl4pPr>
      <a:lvl5pPr marL="1865141" algn="l" defTabSz="932570" rtl="0" eaLnBrk="1" latinLnBrk="0" hangingPunct="1">
        <a:defRPr sz="1836" kern="1200">
          <a:solidFill>
            <a:schemeClr val="tx1"/>
          </a:solidFill>
          <a:latin typeface="+mn-lt"/>
          <a:ea typeface="+mn-ea"/>
          <a:cs typeface="+mn-cs"/>
        </a:defRPr>
      </a:lvl5pPr>
      <a:lvl6pPr marL="2331427" algn="l" defTabSz="932570" rtl="0" eaLnBrk="1" latinLnBrk="0" hangingPunct="1">
        <a:defRPr sz="1836" kern="1200">
          <a:solidFill>
            <a:schemeClr val="tx1"/>
          </a:solidFill>
          <a:latin typeface="+mn-lt"/>
          <a:ea typeface="+mn-ea"/>
          <a:cs typeface="+mn-cs"/>
        </a:defRPr>
      </a:lvl6pPr>
      <a:lvl7pPr marL="2797710" algn="l" defTabSz="932570" rtl="0" eaLnBrk="1" latinLnBrk="0" hangingPunct="1">
        <a:defRPr sz="1836" kern="1200">
          <a:solidFill>
            <a:schemeClr val="tx1"/>
          </a:solidFill>
          <a:latin typeface="+mn-lt"/>
          <a:ea typeface="+mn-ea"/>
          <a:cs typeface="+mn-cs"/>
        </a:defRPr>
      </a:lvl7pPr>
      <a:lvl8pPr marL="3263996" algn="l" defTabSz="932570" rtl="0" eaLnBrk="1" latinLnBrk="0" hangingPunct="1">
        <a:defRPr sz="1836" kern="1200">
          <a:solidFill>
            <a:schemeClr val="tx1"/>
          </a:solidFill>
          <a:latin typeface="+mn-lt"/>
          <a:ea typeface="+mn-ea"/>
          <a:cs typeface="+mn-cs"/>
        </a:defRPr>
      </a:lvl8pPr>
      <a:lvl9pPr marL="3730281" algn="l" defTabSz="932570" rtl="0" eaLnBrk="1" latinLnBrk="0" hangingPunct="1">
        <a:defRPr sz="183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3" userDrawn="1">
          <p15:clr>
            <a:srgbClr val="F26B43"/>
          </p15:clr>
        </p15:guide>
        <p15:guide id="2" orient="horz" pos="187" userDrawn="1">
          <p15:clr>
            <a:srgbClr val="F26B43"/>
          </p15:clr>
        </p15:guide>
        <p15:guide id="3" orient="horz" pos="763" userDrawn="1">
          <p15:clr>
            <a:srgbClr val="F26B43"/>
          </p15:clr>
        </p15:guide>
        <p15:guide id="4" orient="horz" pos="1339" userDrawn="1">
          <p15:clr>
            <a:srgbClr val="F26B43"/>
          </p15:clr>
        </p15:guide>
        <p15:guide id="5" orient="horz" pos="1915" userDrawn="1">
          <p15:clr>
            <a:srgbClr val="F26B43"/>
          </p15:clr>
        </p15:guide>
        <p15:guide id="6" orient="horz" pos="2491" userDrawn="1">
          <p15:clr>
            <a:srgbClr val="F26B43"/>
          </p15:clr>
        </p15:guide>
        <p15:guide id="7" orient="horz" pos="3067" userDrawn="1">
          <p15:clr>
            <a:srgbClr val="F26B43"/>
          </p15:clr>
        </p15:guide>
        <p15:guide id="8" orient="horz" pos="4161" userDrawn="1">
          <p15:clr>
            <a:srgbClr val="F26B43"/>
          </p15:clr>
        </p15:guide>
        <p15:guide id="9" orient="horz" pos="3643" userDrawn="1">
          <p15:clr>
            <a:srgbClr val="F26B43"/>
          </p15:clr>
        </p15:guide>
        <p15:guide id="10" orient="horz" pos="4259" userDrawn="1">
          <p15:clr>
            <a:srgbClr val="F26B43"/>
          </p15:clr>
        </p15:guide>
        <p15:guide id="11" pos="195" userDrawn="1">
          <p15:clr>
            <a:srgbClr val="F26B43"/>
          </p15:clr>
        </p15:guide>
        <p15:guide id="12" pos="269" userDrawn="1">
          <p15:clr>
            <a:srgbClr val="F26B43"/>
          </p15:clr>
        </p15:guide>
        <p15:guide id="13" pos="749" userDrawn="1">
          <p15:clr>
            <a:srgbClr val="F26B43"/>
          </p15:clr>
        </p15:guide>
        <p15:guide id="14" pos="1325" userDrawn="1">
          <p15:clr>
            <a:srgbClr val="F26B43"/>
          </p15:clr>
        </p15:guide>
        <p15:guide id="15" pos="1901" userDrawn="1">
          <p15:clr>
            <a:srgbClr val="F26B43"/>
          </p15:clr>
        </p15:guide>
        <p15:guide id="16" pos="2477" userDrawn="1">
          <p15:clr>
            <a:srgbClr val="F26B43"/>
          </p15:clr>
        </p15:guide>
        <p15:guide id="17" pos="3053" userDrawn="1">
          <p15:clr>
            <a:srgbClr val="F26B43"/>
          </p15:clr>
        </p15:guide>
        <p15:guide id="18" pos="3629" userDrawn="1">
          <p15:clr>
            <a:srgbClr val="F26B43"/>
          </p15:clr>
        </p15:guide>
        <p15:guide id="19" pos="4205" userDrawn="1">
          <p15:clr>
            <a:srgbClr val="F26B43"/>
          </p15:clr>
        </p15:guide>
        <p15:guide id="20" pos="4781" userDrawn="1">
          <p15:clr>
            <a:srgbClr val="F26B43"/>
          </p15:clr>
        </p15:guide>
        <p15:guide id="21" pos="5357" userDrawn="1">
          <p15:clr>
            <a:srgbClr val="F26B43"/>
          </p15:clr>
        </p15:guide>
        <p15:guide id="22" pos="5933" userDrawn="1">
          <p15:clr>
            <a:srgbClr val="F26B43"/>
          </p15:clr>
        </p15:guide>
        <p15:guide id="23" pos="6509" userDrawn="1">
          <p15:clr>
            <a:srgbClr val="F26B43"/>
          </p15:clr>
        </p15:guide>
        <p15:guide id="24" pos="7085" userDrawn="1">
          <p15:clr>
            <a:srgbClr val="F26B43"/>
          </p15:clr>
        </p15:guide>
        <p15:guide id="25" pos="7661" userDrawn="1">
          <p15:clr>
            <a:srgbClr val="F26B43"/>
          </p15:clr>
        </p15:guide>
        <p15:guide id="26" pos="756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5275"/>
            <a:ext cx="11889564" cy="917575"/>
          </a:xfrm>
          <a:prstGeom prst="rect">
            <a:avLst/>
          </a:prstGeom>
        </p:spPr>
        <p:txBody>
          <a:bodyPr vert="horz" wrap="square" lIns="146304" tIns="91440" rIns="146304"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rot="5400000">
            <a:off x="10532395" y="1944336"/>
            <a:ext cx="4298019" cy="409351"/>
          </a:xfrm>
          <a:prstGeom prst="rect">
            <a:avLst/>
          </a:prstGeom>
        </p:spPr>
      </p:pic>
    </p:spTree>
    <p:extLst>
      <p:ext uri="{BB962C8B-B14F-4D97-AF65-F5344CB8AC3E}">
        <p14:creationId xmlns:p14="http://schemas.microsoft.com/office/powerpoint/2010/main" val="65632146"/>
      </p:ext>
    </p:extLst>
  </p:cSld>
  <p:clrMap bg1="dk1" tx1="lt1" bg2="dk2" tx2="lt2" accent1="accent1" accent2="accent2" accent3="accent3" accent4="accent4" accent5="accent5" accent6="accent6" hlink="hlink" folHlink="folHlink"/>
  <p:sldLayoutIdLst>
    <p:sldLayoutId id="2147484175" r:id="rId1"/>
    <p:sldLayoutId id="2147484204" r:id="rId2"/>
  </p:sldLayoutIdLst>
  <p:transition>
    <p:fade/>
  </p:transition>
  <p:timing>
    <p:tnLst>
      <p:par>
        <p:cTn id="1" dur="indefinite" restart="never" nodeType="tmRoot"/>
      </p:par>
    </p:tnLst>
  </p:timing>
  <p:txStyles>
    <p:titleStyle>
      <a:lvl1pPr algn="l" defTabSz="932372" rtl="0" eaLnBrk="1" latinLnBrk="0" hangingPunct="1">
        <a:lnSpc>
          <a:spcPct val="90000"/>
        </a:lnSpc>
        <a:spcBef>
          <a:spcPct val="0"/>
        </a:spcBef>
        <a:buNone/>
        <a:defRPr lang="en-US" sz="5398"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764" marR="0" indent="-34276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3998" kern="1200" spc="0" baseline="0">
          <a:gradFill>
            <a:gsLst>
              <a:gs pos="1250">
                <a:schemeClr val="tx1"/>
              </a:gs>
              <a:gs pos="100000">
                <a:schemeClr val="tx1"/>
              </a:gs>
            </a:gsLst>
            <a:lin ang="5400000" scaled="0"/>
          </a:gradFill>
          <a:latin typeface="+mj-lt"/>
          <a:ea typeface="+mn-ea"/>
          <a:cs typeface="+mn-cs"/>
        </a:defRPr>
      </a:lvl1pPr>
      <a:lvl2pPr marL="583968" marR="0" indent="-241204"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2pPr>
      <a:lvl3pPr marL="79978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2399" kern="1200" spc="0" baseline="0">
          <a:gradFill>
            <a:gsLst>
              <a:gs pos="1250">
                <a:schemeClr val="tx1"/>
              </a:gs>
              <a:gs pos="100000">
                <a:schemeClr val="tx1"/>
              </a:gs>
            </a:gsLst>
            <a:lin ang="5400000" scaled="0"/>
          </a:gradFill>
          <a:latin typeface="+mn-lt"/>
          <a:ea typeface="+mn-ea"/>
          <a:cs typeface="+mn-cs"/>
        </a:defRPr>
      </a:lvl3pPr>
      <a:lvl4pPr marL="1028293"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4pPr>
      <a:lvl5pPr marL="1256802" marR="0" indent="-228510" algn="l" defTabSz="932372" rtl="0" eaLnBrk="1" fontAlgn="auto" latinLnBrk="0" hangingPunct="1">
        <a:lnSpc>
          <a:spcPct val="90000"/>
        </a:lnSpc>
        <a:spcBef>
          <a:spcPct val="20000"/>
        </a:spcBef>
        <a:spcAft>
          <a:spcPts val="0"/>
        </a:spcAft>
        <a:buClr>
          <a:schemeClr val="tx1"/>
        </a:buClr>
        <a:buSzPct val="100000"/>
        <a:buFontTx/>
        <a:buBlip>
          <a:blip r:embed="rId5"/>
        </a:buBlip>
        <a:tabLst/>
        <a:defRPr sz="1999" kern="1200" spc="0" baseline="0">
          <a:gradFill>
            <a:gsLst>
              <a:gs pos="1250">
                <a:schemeClr val="tx1"/>
              </a:gs>
              <a:gs pos="100000">
                <a:schemeClr val="tx1"/>
              </a:gs>
            </a:gsLst>
            <a:lin ang="5400000" scaled="0"/>
          </a:gradFill>
          <a:latin typeface="+mn-lt"/>
          <a:ea typeface="+mn-ea"/>
          <a:cs typeface="+mn-cs"/>
        </a:defRPr>
      </a:lvl5pPr>
      <a:lvl6pPr marL="256402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30212"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6398"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2585" indent="-233094" algn="l" defTabSz="932372"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372" rtl="0" eaLnBrk="1" latinLnBrk="0" hangingPunct="1">
        <a:defRPr sz="1799" kern="1200">
          <a:solidFill>
            <a:schemeClr val="tx1"/>
          </a:solidFill>
          <a:latin typeface="+mn-lt"/>
          <a:ea typeface="+mn-ea"/>
          <a:cs typeface="+mn-cs"/>
        </a:defRPr>
      </a:lvl1pPr>
      <a:lvl2pPr marL="466186" algn="l" defTabSz="932372" rtl="0" eaLnBrk="1" latinLnBrk="0" hangingPunct="1">
        <a:defRPr sz="1799" kern="1200">
          <a:solidFill>
            <a:schemeClr val="tx1"/>
          </a:solidFill>
          <a:latin typeface="+mn-lt"/>
          <a:ea typeface="+mn-ea"/>
          <a:cs typeface="+mn-cs"/>
        </a:defRPr>
      </a:lvl2pPr>
      <a:lvl3pPr marL="932372" algn="l" defTabSz="932372" rtl="0" eaLnBrk="1" latinLnBrk="0" hangingPunct="1">
        <a:defRPr sz="1799" kern="1200">
          <a:solidFill>
            <a:schemeClr val="tx1"/>
          </a:solidFill>
          <a:latin typeface="+mn-lt"/>
          <a:ea typeface="+mn-ea"/>
          <a:cs typeface="+mn-cs"/>
        </a:defRPr>
      </a:lvl3pPr>
      <a:lvl4pPr marL="1398559" algn="l" defTabSz="932372" rtl="0" eaLnBrk="1" latinLnBrk="0" hangingPunct="1">
        <a:defRPr sz="1799" kern="1200">
          <a:solidFill>
            <a:schemeClr val="tx1"/>
          </a:solidFill>
          <a:latin typeface="+mn-lt"/>
          <a:ea typeface="+mn-ea"/>
          <a:cs typeface="+mn-cs"/>
        </a:defRPr>
      </a:lvl4pPr>
      <a:lvl5pPr marL="1864745" algn="l" defTabSz="932372" rtl="0" eaLnBrk="1" latinLnBrk="0" hangingPunct="1">
        <a:defRPr sz="1799" kern="1200">
          <a:solidFill>
            <a:schemeClr val="tx1"/>
          </a:solidFill>
          <a:latin typeface="+mn-lt"/>
          <a:ea typeface="+mn-ea"/>
          <a:cs typeface="+mn-cs"/>
        </a:defRPr>
      </a:lvl5pPr>
      <a:lvl6pPr marL="2330932" algn="l" defTabSz="932372" rtl="0" eaLnBrk="1" latinLnBrk="0" hangingPunct="1">
        <a:defRPr sz="1799" kern="1200">
          <a:solidFill>
            <a:schemeClr val="tx1"/>
          </a:solidFill>
          <a:latin typeface="+mn-lt"/>
          <a:ea typeface="+mn-ea"/>
          <a:cs typeface="+mn-cs"/>
        </a:defRPr>
      </a:lvl6pPr>
      <a:lvl7pPr marL="2797118" algn="l" defTabSz="932372" rtl="0" eaLnBrk="1" latinLnBrk="0" hangingPunct="1">
        <a:defRPr sz="1799" kern="1200">
          <a:solidFill>
            <a:schemeClr val="tx1"/>
          </a:solidFill>
          <a:latin typeface="+mn-lt"/>
          <a:ea typeface="+mn-ea"/>
          <a:cs typeface="+mn-cs"/>
        </a:defRPr>
      </a:lvl7pPr>
      <a:lvl8pPr marL="3263305" algn="l" defTabSz="932372" rtl="0" eaLnBrk="1" latinLnBrk="0" hangingPunct="1">
        <a:defRPr sz="1799" kern="1200">
          <a:solidFill>
            <a:schemeClr val="tx1"/>
          </a:solidFill>
          <a:latin typeface="+mn-lt"/>
          <a:ea typeface="+mn-ea"/>
          <a:cs typeface="+mn-cs"/>
        </a:defRPr>
      </a:lvl8pPr>
      <a:lvl9pPr marL="3729492" algn="l" defTabSz="932372"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userDrawn="1">
          <p15:clr>
            <a:srgbClr val="5ACBF0"/>
          </p15:clr>
        </p15:guide>
        <p15:guide id="2" pos="177" userDrawn="1">
          <p15:clr>
            <a:srgbClr val="5ACBF0"/>
          </p15:clr>
        </p15:guide>
        <p15:guide id="3" pos="7817" userDrawn="1">
          <p15:clr>
            <a:srgbClr val="5ACBF0"/>
          </p15:clr>
        </p15:guide>
        <p15:guide id="4" orient="horz" pos="4303" userDrawn="1">
          <p15:clr>
            <a:srgbClr val="5ACBF0"/>
          </p15:clr>
        </p15:guide>
        <p15:guide id="5" pos="764" userDrawn="1">
          <p15:clr>
            <a:srgbClr val="5ACBF0"/>
          </p15:clr>
        </p15:guide>
        <p15:guide id="6" pos="1352" userDrawn="1">
          <p15:clr>
            <a:srgbClr val="5ACBF0"/>
          </p15:clr>
        </p15:guide>
        <p15:guide id="7" pos="1940" userDrawn="1">
          <p15:clr>
            <a:srgbClr val="5ACBF0"/>
          </p15:clr>
        </p15:guide>
        <p15:guide id="8" pos="2527" userDrawn="1">
          <p15:clr>
            <a:srgbClr val="5ACBF0"/>
          </p15:clr>
        </p15:guide>
        <p15:guide id="9" pos="3115" userDrawn="1">
          <p15:clr>
            <a:srgbClr val="5ACBF0"/>
          </p15:clr>
        </p15:guide>
        <p15:guide id="10" pos="3703" userDrawn="1">
          <p15:clr>
            <a:srgbClr val="5ACBF0"/>
          </p15:clr>
        </p15:guide>
        <p15:guide id="11" pos="4290" userDrawn="1">
          <p15:clr>
            <a:srgbClr val="5ACBF0"/>
          </p15:clr>
        </p15:guide>
        <p15:guide id="12" pos="4878" userDrawn="1">
          <p15:clr>
            <a:srgbClr val="5ACBF0"/>
          </p15:clr>
        </p15:guide>
        <p15:guide id="13" pos="5466" userDrawn="1">
          <p15:clr>
            <a:srgbClr val="5ACBF0"/>
          </p15:clr>
        </p15:guide>
        <p15:guide id="14" pos="6054" userDrawn="1">
          <p15:clr>
            <a:srgbClr val="5ACBF0"/>
          </p15:clr>
        </p15:guide>
        <p15:guide id="15" pos="6641" userDrawn="1">
          <p15:clr>
            <a:srgbClr val="5ACBF0"/>
          </p15:clr>
        </p15:guide>
        <p15:guide id="16" pos="7229" userDrawn="1">
          <p15:clr>
            <a:srgbClr val="5ACBF0"/>
          </p15:clr>
        </p15:guide>
        <p15:guide id="17" orient="horz" pos="778" userDrawn="1">
          <p15:clr>
            <a:srgbClr val="5ACBF0"/>
          </p15:clr>
        </p15:guide>
        <p15:guide id="18" orient="horz" pos="1366" userDrawn="1">
          <p15:clr>
            <a:srgbClr val="5ACBF0"/>
          </p15:clr>
        </p15:guide>
        <p15:guide id="19" orient="horz" pos="1953" userDrawn="1">
          <p15:clr>
            <a:srgbClr val="5ACBF0"/>
          </p15:clr>
        </p15:guide>
        <p15:guide id="20" orient="horz" pos="2541" userDrawn="1">
          <p15:clr>
            <a:srgbClr val="5ACBF0"/>
          </p15:clr>
        </p15:guide>
        <p15:guide id="21" orient="horz" pos="3128" userDrawn="1">
          <p15:clr>
            <a:srgbClr val="5ACBF0"/>
          </p15:clr>
        </p15:guide>
        <p15:guide id="22" orient="horz" pos="3716" userDrawn="1">
          <p15:clr>
            <a:srgbClr val="5ACBF0"/>
          </p15:clr>
        </p15:guide>
        <p15:guide id="23" pos="294" userDrawn="1">
          <p15:clr>
            <a:srgbClr val="C35EA4"/>
          </p15:clr>
        </p15:guide>
        <p15:guide id="24" pos="7699" userDrawn="1">
          <p15:clr>
            <a:srgbClr val="C35EA4"/>
          </p15:clr>
        </p15:guide>
        <p15:guide id="25" orient="horz" pos="308" userDrawn="1">
          <p15:clr>
            <a:srgbClr val="C35EA4"/>
          </p15:clr>
        </p15:guide>
        <p15:guide id="26" orient="horz" pos="4186" userDrawn="1">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4057549519"/>
      </p:ext>
    </p:extLst>
  </p:cSld>
  <p:clrMap bg1="lt1" tx1="dk1" bg2="lt2" tx2="dk2" accent1="accent1" accent2="accent2" accent3="accent3" accent4="accent4" accent5="accent5" accent6="accent6" hlink="hlink" folHlink="folHlink"/>
  <p:sldLayoutIdLst>
    <p:sldLayoutId id="2147484178" r:id="rId1"/>
    <p:sldLayoutId id="2147484179" r:id="rId2"/>
    <p:sldLayoutId id="2147484180" r:id="rId3"/>
    <p:sldLayoutId id="2147484181" r:id="rId4"/>
    <p:sldLayoutId id="2147484182" r:id="rId5"/>
    <p:sldLayoutId id="2147484183" r:id="rId6"/>
    <p:sldLayoutId id="2147484184" r:id="rId7"/>
    <p:sldLayoutId id="2147484185" r:id="rId8"/>
    <p:sldLayoutId id="2147484186" r:id="rId9"/>
    <p:sldLayoutId id="2147484187" r:id="rId10"/>
    <p:sldLayoutId id="2147484188" r:id="rId11"/>
    <p:sldLayoutId id="2147484189" r:id="rId12"/>
    <p:sldLayoutId id="2147484190" r:id="rId13"/>
    <p:sldLayoutId id="2147484191" r:id="rId14"/>
    <p:sldLayoutId id="2147484192" r:id="rId15"/>
    <p:sldLayoutId id="2147484205" r:id="rId16"/>
    <p:sldLayoutId id="2147484206" r:id="rId17"/>
    <p:sldLayoutId id="2147484207" r:id="rId1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
        <p:nvSpPr>
          <p:cNvPr id="3" name="Text Placeholder 6"/>
          <p:cNvSpPr txBox="1">
            <a:spLocks/>
          </p:cNvSpPr>
          <p:nvPr userDrawn="1"/>
        </p:nvSpPr>
        <p:spPr>
          <a:xfrm>
            <a:off x="1107900" y="6521924"/>
            <a:ext cx="11328575" cy="462418"/>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32" dirty="0">
              <a:solidFill>
                <a:srgbClr val="FFFFFF">
                  <a:lumMod val="75000"/>
                  <a:alpha val="99000"/>
                </a:srgbClr>
              </a:solidFill>
            </a:endParaRPr>
          </a:p>
        </p:txBody>
      </p:sp>
    </p:spTree>
    <p:extLst>
      <p:ext uri="{BB962C8B-B14F-4D97-AF65-F5344CB8AC3E}">
        <p14:creationId xmlns:p14="http://schemas.microsoft.com/office/powerpoint/2010/main" val="2019979047"/>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Lst>
  <p:transition>
    <p:fade/>
  </p:transition>
  <p:timing>
    <p:tnLst>
      <p:par>
        <p:cTn id="1" dur="indefinite" restart="never" nodeType="tmRoot"/>
      </p:par>
    </p:tnLst>
  </p:timing>
  <p:hf hdr="0"/>
  <p:txStyles>
    <p:titleStyle>
      <a:lvl1pPr algn="l" defTabSz="932559" rtl="0" eaLnBrk="1" latinLnBrk="0" hangingPunct="1">
        <a:lnSpc>
          <a:spcPct val="90000"/>
        </a:lnSpc>
        <a:spcBef>
          <a:spcPct val="0"/>
        </a:spcBef>
        <a:buNone/>
        <a:defRPr lang="en-US" sz="4896" b="0" kern="1200" cap="none" spc="-204"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32559" rtl="0" eaLnBrk="1" latinLnBrk="0" hangingPunct="1">
        <a:lnSpc>
          <a:spcPct val="90000"/>
        </a:lnSpc>
        <a:spcBef>
          <a:spcPct val="20000"/>
        </a:spcBef>
        <a:buClr>
          <a:srgbClr val="00DCFF"/>
        </a:buClr>
        <a:buSzPct val="90000"/>
        <a:buFont typeface="Arial" pitchFamily="34" charset="0"/>
        <a:buNone/>
        <a:defRPr sz="2448" kern="1200">
          <a:solidFill>
            <a:schemeClr val="tx1">
              <a:lumMod val="75000"/>
              <a:lumOff val="25000"/>
              <a:alpha val="99000"/>
            </a:schemeClr>
          </a:solidFill>
          <a:latin typeface="+mn-lt"/>
          <a:ea typeface="+mn-ea"/>
          <a:cs typeface="+mn-cs"/>
        </a:defRPr>
      </a:lvl1pPr>
      <a:lvl2pPr marL="469536" indent="0" algn="l" defTabSz="932559" rtl="0" eaLnBrk="1" latinLnBrk="0" hangingPunct="1">
        <a:lnSpc>
          <a:spcPct val="90000"/>
        </a:lnSpc>
        <a:spcBef>
          <a:spcPct val="20000"/>
        </a:spcBef>
        <a:buClr>
          <a:srgbClr val="00DCFF"/>
        </a:buClr>
        <a:buSzPct val="90000"/>
        <a:buFont typeface="Arial" pitchFamily="34" charset="0"/>
        <a:buNone/>
        <a:defRPr sz="2040" kern="1200">
          <a:solidFill>
            <a:schemeClr val="tx1">
              <a:lumMod val="75000"/>
              <a:lumOff val="25000"/>
              <a:alpha val="99000"/>
            </a:schemeClr>
          </a:solidFill>
          <a:latin typeface="+mn-lt"/>
          <a:ea typeface="+mn-ea"/>
          <a:cs typeface="+mn-cs"/>
        </a:defRPr>
      </a:lvl2pPr>
      <a:lvl3pPr marL="872691" indent="0" algn="l" defTabSz="932559" rtl="0" eaLnBrk="1" latinLnBrk="0" hangingPunct="1">
        <a:lnSpc>
          <a:spcPct val="90000"/>
        </a:lnSpc>
        <a:spcBef>
          <a:spcPct val="20000"/>
        </a:spcBef>
        <a:buClr>
          <a:srgbClr val="00DCFF"/>
        </a:buClr>
        <a:buSzPct val="90000"/>
        <a:buFont typeface="Arial" pitchFamily="34" charset="0"/>
        <a:buNone/>
        <a:defRPr sz="1836" kern="1200">
          <a:solidFill>
            <a:schemeClr val="tx1">
              <a:lumMod val="75000"/>
              <a:lumOff val="25000"/>
              <a:alpha val="99000"/>
            </a:schemeClr>
          </a:solidFill>
          <a:latin typeface="+mn-lt"/>
          <a:ea typeface="+mn-ea"/>
          <a:cs typeface="+mn-cs"/>
        </a:defRPr>
      </a:lvl3pPr>
      <a:lvl4pPr marL="1283940"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4pPr>
      <a:lvl5pPr marL="1636902" indent="0" algn="l" defTabSz="932559" rtl="0" eaLnBrk="1" latinLnBrk="0" hangingPunct="1">
        <a:lnSpc>
          <a:spcPct val="90000"/>
        </a:lnSpc>
        <a:spcBef>
          <a:spcPct val="20000"/>
        </a:spcBef>
        <a:buClr>
          <a:srgbClr val="00DCFF"/>
        </a:buClr>
        <a:buSzPct val="90000"/>
        <a:buFont typeface="Arial" pitchFamily="34" charset="0"/>
        <a:buNone/>
        <a:defRPr sz="1632" kern="1200">
          <a:solidFill>
            <a:schemeClr val="tx1">
              <a:lumMod val="75000"/>
              <a:lumOff val="25000"/>
              <a:alpha val="99000"/>
            </a:schemeClr>
          </a:solidFill>
          <a:latin typeface="+mn-lt"/>
          <a:ea typeface="+mn-ea"/>
          <a:cs typeface="+mn-cs"/>
        </a:defRPr>
      </a:lvl5pPr>
      <a:lvl6pPr marL="2564538"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81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709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3377" indent="-233140" algn="l" defTabSz="932559"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559" rtl="0" eaLnBrk="1" latinLnBrk="0" hangingPunct="1">
        <a:defRPr sz="1836" kern="1200">
          <a:solidFill>
            <a:schemeClr val="tx1"/>
          </a:solidFill>
          <a:latin typeface="+mn-lt"/>
          <a:ea typeface="+mn-ea"/>
          <a:cs typeface="+mn-cs"/>
        </a:defRPr>
      </a:lvl1pPr>
      <a:lvl2pPr marL="466280" algn="l" defTabSz="932559" rtl="0" eaLnBrk="1" latinLnBrk="0" hangingPunct="1">
        <a:defRPr sz="1836" kern="1200">
          <a:solidFill>
            <a:schemeClr val="tx1"/>
          </a:solidFill>
          <a:latin typeface="+mn-lt"/>
          <a:ea typeface="+mn-ea"/>
          <a:cs typeface="+mn-cs"/>
        </a:defRPr>
      </a:lvl2pPr>
      <a:lvl3pPr marL="932559" algn="l" defTabSz="932559" rtl="0" eaLnBrk="1" latinLnBrk="0" hangingPunct="1">
        <a:defRPr sz="1836" kern="1200">
          <a:solidFill>
            <a:schemeClr val="tx1"/>
          </a:solidFill>
          <a:latin typeface="+mn-lt"/>
          <a:ea typeface="+mn-ea"/>
          <a:cs typeface="+mn-cs"/>
        </a:defRPr>
      </a:lvl3pPr>
      <a:lvl4pPr marL="1398839" algn="l" defTabSz="932559" rtl="0" eaLnBrk="1" latinLnBrk="0" hangingPunct="1">
        <a:defRPr sz="1836" kern="1200">
          <a:solidFill>
            <a:schemeClr val="tx1"/>
          </a:solidFill>
          <a:latin typeface="+mn-lt"/>
          <a:ea typeface="+mn-ea"/>
          <a:cs typeface="+mn-cs"/>
        </a:defRPr>
      </a:lvl4pPr>
      <a:lvl5pPr marL="1865119" algn="l" defTabSz="932559" rtl="0" eaLnBrk="1" latinLnBrk="0" hangingPunct="1">
        <a:defRPr sz="1836" kern="1200">
          <a:solidFill>
            <a:schemeClr val="tx1"/>
          </a:solidFill>
          <a:latin typeface="+mn-lt"/>
          <a:ea typeface="+mn-ea"/>
          <a:cs typeface="+mn-cs"/>
        </a:defRPr>
      </a:lvl5pPr>
      <a:lvl6pPr marL="2331399" algn="l" defTabSz="932559" rtl="0" eaLnBrk="1" latinLnBrk="0" hangingPunct="1">
        <a:defRPr sz="1836" kern="1200">
          <a:solidFill>
            <a:schemeClr val="tx1"/>
          </a:solidFill>
          <a:latin typeface="+mn-lt"/>
          <a:ea typeface="+mn-ea"/>
          <a:cs typeface="+mn-cs"/>
        </a:defRPr>
      </a:lvl6pPr>
      <a:lvl7pPr marL="2797677" algn="l" defTabSz="932559" rtl="0" eaLnBrk="1" latinLnBrk="0" hangingPunct="1">
        <a:defRPr sz="1836" kern="1200">
          <a:solidFill>
            <a:schemeClr val="tx1"/>
          </a:solidFill>
          <a:latin typeface="+mn-lt"/>
          <a:ea typeface="+mn-ea"/>
          <a:cs typeface="+mn-cs"/>
        </a:defRPr>
      </a:lvl7pPr>
      <a:lvl8pPr marL="3263957" algn="l" defTabSz="932559" rtl="0" eaLnBrk="1" latinLnBrk="0" hangingPunct="1">
        <a:defRPr sz="1836" kern="1200">
          <a:solidFill>
            <a:schemeClr val="tx1"/>
          </a:solidFill>
          <a:latin typeface="+mn-lt"/>
          <a:ea typeface="+mn-ea"/>
          <a:cs typeface="+mn-cs"/>
        </a:defRPr>
      </a:lvl8pPr>
      <a:lvl9pPr marL="3730237" algn="l" defTabSz="932559"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ajax.googleapis.com/ajax/libs/angularjs/1.0.1/angular.min.js" TargetMode="External"/><Relationship Id="rId2" Type="http://schemas.openxmlformats.org/officeDocument/2006/relationships/hyperlink" Target="http://angularjs.org/" TargetMode="Externa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729" dirty="0"/>
              <a:t>Office 365 Development</a:t>
            </a:r>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18863585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TextBox 2"/>
          <p:cNvSpPr txBox="1"/>
          <p:nvPr/>
        </p:nvSpPr>
        <p:spPr>
          <a:xfrm>
            <a:off x="2643258" y="2409225"/>
            <a:ext cx="5673481" cy="2039393"/>
          </a:xfrm>
          <a:prstGeom prst="rect">
            <a:avLst/>
          </a:prstGeom>
          <a:noFill/>
        </p:spPr>
        <p:txBody>
          <a:bodyPr wrap="none" rtlCol="0">
            <a:spAutoFit/>
          </a:bodyPr>
          <a:lstStyle/>
          <a:p>
            <a:r>
              <a:rPr lang="en-US" sz="1377" dirty="0">
                <a:solidFill>
                  <a:srgbClr val="C00000"/>
                </a:solidFill>
                <a:latin typeface="Consolas" panose="020B0609020204030204" pitchFamily="49" charset="0"/>
                <a:cs typeface="Consolas" panose="020B0609020204030204" pitchFamily="49" charset="0"/>
              </a:rPr>
              <a:t>&lt;!DOCTYPE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html</a:t>
            </a:r>
            <a:r>
              <a:rPr lang="en-US" sz="1377" dirty="0">
                <a:latin typeface="Consolas" panose="020B0609020204030204" pitchFamily="49" charset="0"/>
                <a:cs typeface="Consolas" panose="020B0609020204030204" pitchFamily="49" charset="0"/>
              </a:rPr>
              <a:t>&gt; </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html </a:t>
            </a:r>
            <a:r>
              <a:rPr lang="en-US" sz="1377" dirty="0">
                <a:solidFill>
                  <a:srgbClr val="FF0000"/>
                </a:solidFill>
                <a:latin typeface="Consolas" panose="020B0609020204030204" pitchFamily="49" charset="0"/>
                <a:cs typeface="Consolas" panose="020B0609020204030204" pitchFamily="49" charset="0"/>
              </a:rPr>
              <a:t>data-ng-app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head</a:t>
            </a:r>
            <a:r>
              <a:rPr lang="en-US" sz="1377" dirty="0">
                <a:latin typeface="Consolas" panose="020B0609020204030204" pitchFamily="49" charset="0"/>
                <a:cs typeface="Consolas" panose="020B0609020204030204" pitchFamily="49" charset="0"/>
              </a:rPr>
              <a:t>&gt;&lt;/</a:t>
            </a:r>
            <a:r>
              <a:rPr lang="en-US" sz="1377" dirty="0">
                <a:solidFill>
                  <a:srgbClr val="C00000"/>
                </a:solidFill>
                <a:latin typeface="Consolas" panose="020B0609020204030204" pitchFamily="49" charset="0"/>
                <a:cs typeface="Consolas" panose="020B0609020204030204" pitchFamily="49" charset="0"/>
              </a:rPr>
              <a:t>head</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body</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i</a:t>
            </a:r>
            <a:r>
              <a:rPr lang="en-US" sz="1377" dirty="0">
                <a:solidFill>
                  <a:srgbClr val="C00000"/>
                </a:solidFill>
                <a:latin typeface="Consolas" panose="020B0609020204030204" pitchFamily="49" charset="0"/>
                <a:cs typeface="Consolas" panose="020B0609020204030204" pitchFamily="49" charset="0"/>
              </a:rPr>
              <a:t>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a:t>
            </a:r>
            <a:r>
              <a:rPr lang="en-US" sz="1377" dirty="0">
                <a:solidFill>
                  <a:srgbClr val="00B0F0"/>
                </a:solidFill>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displayName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data-ng-click</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"update"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ng-controller</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myCtrl</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body</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html</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p:txBody>
      </p:sp>
      <p:sp>
        <p:nvSpPr>
          <p:cNvPr id="5" name="Line Callout 1 4"/>
          <p:cNvSpPr/>
          <p:nvPr/>
        </p:nvSpPr>
        <p:spPr>
          <a:xfrm>
            <a:off x="4691393" y="1398905"/>
            <a:ext cx="3053689" cy="527297"/>
          </a:xfrm>
          <a:prstGeom prst="borderCallout1">
            <a:avLst>
              <a:gd name="adj1" fmla="val 18750"/>
              <a:gd name="adj2" fmla="val -8333"/>
              <a:gd name="adj3" fmla="val 242436"/>
              <a:gd name="adj4" fmla="val -322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Initializes the app. Can be anonymous or named.</a:t>
            </a:r>
            <a:endParaRPr lang="en-US" sz="1873" dirty="0"/>
          </a:p>
        </p:txBody>
      </p:sp>
      <p:sp>
        <p:nvSpPr>
          <p:cNvPr id="6" name="Line Callout 1 5"/>
          <p:cNvSpPr/>
          <p:nvPr/>
        </p:nvSpPr>
        <p:spPr>
          <a:xfrm>
            <a:off x="6218237" y="2409225"/>
            <a:ext cx="2953244" cy="544019"/>
          </a:xfrm>
          <a:prstGeom prst="borderCallout1">
            <a:avLst>
              <a:gd name="adj1" fmla="val 18750"/>
              <a:gd name="adj2" fmla="val -8333"/>
              <a:gd name="adj3" fmla="val 160613"/>
              <a:gd name="adj4" fmla="val -250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Creates a property on the </a:t>
            </a:r>
            <a:r>
              <a:rPr lang="en-US" sz="1873" dirty="0" err="1"/>
              <a:t>ViewModel</a:t>
            </a:r>
            <a:endParaRPr lang="en-US" sz="1873" dirty="0"/>
          </a:p>
        </p:txBody>
      </p:sp>
      <p:sp>
        <p:nvSpPr>
          <p:cNvPr id="8" name="Line Callout 1 7"/>
          <p:cNvSpPr/>
          <p:nvPr/>
        </p:nvSpPr>
        <p:spPr>
          <a:xfrm>
            <a:off x="7461708" y="4417962"/>
            <a:ext cx="2953244" cy="1176890"/>
          </a:xfrm>
          <a:prstGeom prst="borderCallout1">
            <a:avLst>
              <a:gd name="adj1" fmla="val 18750"/>
              <a:gd name="adj2" fmla="val -8333"/>
              <a:gd name="adj3" fmla="val -58349"/>
              <a:gd name="adj4" fmla="val -456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References a controller named “</a:t>
            </a:r>
            <a:r>
              <a:rPr lang="en-US" sz="1873" dirty="0" err="1"/>
              <a:t>myCtrl</a:t>
            </a:r>
            <a:r>
              <a:rPr lang="en-US" sz="1873" dirty="0"/>
              <a:t>”, which creates a new </a:t>
            </a:r>
            <a:r>
              <a:rPr lang="en-US" sz="1873" dirty="0" err="1"/>
              <a:t>ViewModel</a:t>
            </a:r>
            <a:r>
              <a:rPr lang="en-US" sz="1873" dirty="0"/>
              <a:t>.</a:t>
            </a:r>
            <a:endParaRPr lang="en-US" sz="1873" dirty="0"/>
          </a:p>
        </p:txBody>
      </p:sp>
      <p:sp>
        <p:nvSpPr>
          <p:cNvPr id="12" name="Line Callout 1 11"/>
          <p:cNvSpPr/>
          <p:nvPr/>
        </p:nvSpPr>
        <p:spPr>
          <a:xfrm>
            <a:off x="4430747" y="5522317"/>
            <a:ext cx="2486942" cy="1004733"/>
          </a:xfrm>
          <a:prstGeom prst="borderCallout1">
            <a:avLst>
              <a:gd name="adj1" fmla="val -178248"/>
              <a:gd name="adj2" fmla="val -10103"/>
              <a:gd name="adj3" fmla="val -26583"/>
              <a:gd name="adj4" fmla="val 136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References a controller method to call on a click event</a:t>
            </a:r>
            <a:endParaRPr lang="en-US" sz="1873" dirty="0"/>
          </a:p>
        </p:txBody>
      </p:sp>
    </p:spTree>
    <p:extLst>
      <p:ext uri="{BB962C8B-B14F-4D97-AF65-F5344CB8AC3E}">
        <p14:creationId xmlns:p14="http://schemas.microsoft.com/office/powerpoint/2010/main" val="5529147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Directives</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data-ng-app</a:t>
            </a:r>
            <a:r>
              <a:rPr lang="en-US" dirty="0" smtClean="0">
                <a:latin typeface="Consolas" panose="020B0609020204030204" pitchFamily="49" charset="0"/>
                <a:cs typeface="Consolas" panose="020B0609020204030204" pitchFamily="49" charset="0"/>
              </a:rPr>
              <a:t>: </a:t>
            </a:r>
            <a:r>
              <a:rPr lang="en-US" dirty="0" smtClean="0"/>
              <a:t>initialize the Angular app</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data-ng-controller</a:t>
            </a:r>
            <a:r>
              <a:rPr lang="en-US" dirty="0" smtClean="0">
                <a:latin typeface="Consolas" panose="020B0609020204030204" pitchFamily="49" charset="0"/>
                <a:cs typeface="Consolas" panose="020B0609020204030204" pitchFamily="49" charset="0"/>
              </a:rPr>
              <a:t>: </a:t>
            </a:r>
            <a:r>
              <a:rPr lang="en-US" dirty="0" smtClean="0"/>
              <a:t>designate controller scope</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data-ng-repeat</a:t>
            </a:r>
            <a:r>
              <a:rPr lang="en-US" dirty="0" smtClean="0">
                <a:latin typeface="Consolas" panose="020B0609020204030204" pitchFamily="49" charset="0"/>
                <a:cs typeface="Consolas" panose="020B0609020204030204" pitchFamily="49" charset="0"/>
              </a:rPr>
              <a:t>: </a:t>
            </a:r>
            <a:r>
              <a:rPr lang="en-US" dirty="0" smtClean="0">
                <a:cs typeface="+mn-cs"/>
              </a:rPr>
              <a:t>for-each loop</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data-ng-cloak</a:t>
            </a:r>
            <a:r>
              <a:rPr lang="en-US" dirty="0" smtClean="0">
                <a:latin typeface="Consolas" panose="020B0609020204030204" pitchFamily="49" charset="0"/>
                <a:cs typeface="Consolas" panose="020B0609020204030204" pitchFamily="49" charset="0"/>
              </a:rPr>
              <a:t>: </a:t>
            </a:r>
            <a:r>
              <a:rPr lang="en-US" dirty="0" smtClean="0"/>
              <a:t>prevents the template from being displayed while the page app initializes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data-ng-hide</a:t>
            </a:r>
            <a:r>
              <a:rPr lang="en-US" dirty="0" smtClean="0">
                <a:latin typeface="Consolas" panose="020B0609020204030204" pitchFamily="49" charset="0"/>
                <a:cs typeface="Consolas" panose="020B0609020204030204" pitchFamily="49" charset="0"/>
              </a:rPr>
              <a:t>: </a:t>
            </a:r>
            <a:r>
              <a:rPr lang="en-US" dirty="0" smtClean="0"/>
              <a:t>shows or hides an HTML element</a:t>
            </a:r>
            <a:endParaRPr lang="en-US" dirty="0"/>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t>
            </a:r>
            <a:r>
              <a:rPr lang="en-US" dirty="0" err="1" smtClean="0">
                <a:solidFill>
                  <a:srgbClr val="FF0000"/>
                </a:solidFill>
                <a:latin typeface="Consolas" panose="020B0609020204030204" pitchFamily="49" charset="0"/>
                <a:cs typeface="Consolas" panose="020B0609020204030204" pitchFamily="49" charset="0"/>
              </a:rPr>
              <a:t>href</a:t>
            </a:r>
            <a:r>
              <a:rPr lang="en-US" dirty="0" smtClean="0">
                <a:latin typeface="Consolas" panose="020B0609020204030204" pitchFamily="49" charset="0"/>
                <a:cs typeface="Consolas" panose="020B0609020204030204" pitchFamily="49" charset="0"/>
              </a:rPr>
              <a:t>: </a:t>
            </a:r>
            <a:r>
              <a:rPr lang="en-US" dirty="0" smtClean="0"/>
              <a:t>creates Angular-compliant anchor tags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a:t>
            </a:r>
            <a:r>
              <a:rPr lang="en-US" dirty="0" err="1" smtClean="0">
                <a:solidFill>
                  <a:srgbClr val="FF0000"/>
                </a:solidFill>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 </a:t>
            </a:r>
            <a:r>
              <a:rPr lang="en-US" dirty="0" smtClean="0"/>
              <a:t>creates Angular-compliant </a:t>
            </a:r>
            <a:r>
              <a:rPr lang="en-US" dirty="0" err="1" smtClean="0"/>
              <a:t>img</a:t>
            </a:r>
            <a:r>
              <a:rPr lang="en-US" dirty="0" smtClean="0"/>
              <a:t> tags</a:t>
            </a:r>
          </a:p>
          <a:p>
            <a:pPr>
              <a:buFont typeface="Wingdings" panose="05000000000000000000" pitchFamily="2" charset="2"/>
              <a:buChar char="§"/>
            </a:pPr>
            <a:r>
              <a:rPr lang="en-US" dirty="0" smtClean="0">
                <a:solidFill>
                  <a:srgbClr val="FF0000"/>
                </a:solidFill>
                <a:latin typeface="Consolas" panose="020B0609020204030204" pitchFamily="49" charset="0"/>
                <a:cs typeface="Consolas" panose="020B0609020204030204" pitchFamily="49" charset="0"/>
              </a:rPr>
              <a:t>data-ng-click</a:t>
            </a:r>
            <a:r>
              <a:rPr lang="en-US" dirty="0" smtClean="0">
                <a:latin typeface="Consolas" panose="020B0609020204030204" pitchFamily="49" charset="0"/>
                <a:cs typeface="Consolas" panose="020B0609020204030204" pitchFamily="49" charset="0"/>
              </a:rPr>
              <a:t>: </a:t>
            </a:r>
            <a:r>
              <a:rPr lang="en-US" dirty="0" smtClean="0"/>
              <a:t>handles click event. Similar directives exist for many common events.</a:t>
            </a: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cs typeface="+mn-cs"/>
            </a:endParaRPr>
          </a:p>
          <a:p>
            <a:pPr lvl="1">
              <a:buFont typeface="Wingdings" panose="05000000000000000000" pitchFamily="2" charset="2"/>
              <a:buChar char="§"/>
            </a:pPr>
            <a:endParaRPr lang="en-US" dirty="0">
              <a:cs typeface="+mn-cs"/>
            </a:endParaRPr>
          </a:p>
          <a:p>
            <a:pPr>
              <a:buFont typeface="Wingdings" panose="05000000000000000000" pitchFamily="2" charset="2"/>
              <a:buChar char="§"/>
            </a:pPr>
            <a:endParaRPr lang="en-US" dirty="0" smtClean="0"/>
          </a:p>
        </p:txBody>
      </p:sp>
    </p:spTree>
    <p:extLst>
      <p:ext uri="{BB962C8B-B14F-4D97-AF65-F5344CB8AC3E}">
        <p14:creationId xmlns:p14="http://schemas.microsoft.com/office/powerpoint/2010/main" val="180259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6" name="Content Placeholder 5"/>
          <p:cNvSpPr>
            <a:spLocks noGrp="1"/>
          </p:cNvSpPr>
          <p:nvPr>
            <p:ph idx="1"/>
          </p:nvPr>
        </p:nvSpPr>
        <p:spPr/>
        <p:txBody>
          <a:bodyPr/>
          <a:lstStyle/>
          <a:p>
            <a:r>
              <a:rPr lang="en-US" sz="2856" dirty="0"/>
              <a:t>Binds </a:t>
            </a:r>
            <a:r>
              <a:rPr lang="en-US" sz="2856" dirty="0" err="1"/>
              <a:t>ViewModels</a:t>
            </a:r>
            <a:r>
              <a:rPr lang="en-US" sz="2856" dirty="0"/>
              <a:t> to HTML elements</a:t>
            </a:r>
          </a:p>
          <a:p>
            <a:pPr lvl="1"/>
            <a:r>
              <a:rPr lang="en-US" sz="2448" dirty="0"/>
              <a:t>Uses {{…}} syntax</a:t>
            </a:r>
          </a:p>
          <a:p>
            <a:pPr lvl="1"/>
            <a:r>
              <a:rPr lang="en-US" sz="2448" dirty="0"/>
              <a:t>References a property of a </a:t>
            </a:r>
            <a:r>
              <a:rPr lang="en-US" sz="2448" dirty="0" err="1"/>
              <a:t>ViewModel</a:t>
            </a:r>
            <a:endParaRPr lang="en-US" sz="2448" dirty="0"/>
          </a:p>
          <a:p>
            <a:pPr lvl="1"/>
            <a:r>
              <a:rPr lang="en-US" sz="2448" dirty="0"/>
              <a:t>Supports two-way binding</a:t>
            </a:r>
          </a:p>
          <a:p>
            <a:endParaRPr lang="en-US" dirty="0"/>
          </a:p>
        </p:txBody>
      </p:sp>
      <p:sp>
        <p:nvSpPr>
          <p:cNvPr id="3" name="TextBox 2"/>
          <p:cNvSpPr txBox="1"/>
          <p:nvPr/>
        </p:nvSpPr>
        <p:spPr>
          <a:xfrm>
            <a:off x="2876408" y="3853068"/>
            <a:ext cx="5573751" cy="1390985"/>
          </a:xfrm>
          <a:prstGeom prst="rect">
            <a:avLst/>
          </a:prstGeom>
          <a:noFill/>
        </p:spPr>
        <p:txBody>
          <a:bodyPr wrap="none" rtlCol="0">
            <a:spAutoFit/>
          </a:bodyPr>
          <a:lstStyle/>
          <a:p>
            <a:r>
              <a:rPr lang="en-US" sz="1377" dirty="0"/>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ng-app</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input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firstName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firstName</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p:txBody>
      </p:sp>
      <p:sp>
        <p:nvSpPr>
          <p:cNvPr id="5" name="Rounded Rectangular Callout 4"/>
          <p:cNvSpPr/>
          <p:nvPr/>
        </p:nvSpPr>
        <p:spPr>
          <a:xfrm>
            <a:off x="3031843" y="5561966"/>
            <a:ext cx="3574979" cy="499955"/>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Display whatever the user types</a:t>
            </a:r>
            <a:endParaRPr lang="en-US" sz="1873" dirty="0"/>
          </a:p>
        </p:txBody>
      </p:sp>
    </p:spTree>
    <p:extLst>
      <p:ext uri="{BB962C8B-B14F-4D97-AF65-F5344CB8AC3E}">
        <p14:creationId xmlns:p14="http://schemas.microsoft.com/office/powerpoint/2010/main" val="19349249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Filters</a:t>
            </a:r>
            <a:endParaRPr lang="en-US" dirty="0"/>
          </a:p>
        </p:txBody>
      </p:sp>
      <p:sp>
        <p:nvSpPr>
          <p:cNvPr id="3" name="Content Placeholder 2"/>
          <p:cNvSpPr>
            <a:spLocks noGrp="1"/>
          </p:cNvSpPr>
          <p:nvPr>
            <p:ph idx="1"/>
          </p:nvPr>
        </p:nvSpPr>
        <p:spPr/>
        <p:txBody>
          <a:bodyPr/>
          <a:lstStyle/>
          <a:p>
            <a:r>
              <a:rPr lang="en-US" smtClean="0"/>
              <a:t>Perform common operations on data bound elements</a:t>
            </a:r>
          </a:p>
          <a:p>
            <a:pPr lvl="1"/>
            <a:r>
              <a:rPr lang="en-US" smtClean="0"/>
              <a:t>Takes the form of {{ expression | filter }}</a:t>
            </a:r>
            <a:endParaRPr lang="en-US" dirty="0" smtClean="0"/>
          </a:p>
        </p:txBody>
      </p:sp>
      <p:sp>
        <p:nvSpPr>
          <p:cNvPr id="5" name="TextBox 4"/>
          <p:cNvSpPr txBox="1"/>
          <p:nvPr/>
        </p:nvSpPr>
        <p:spPr>
          <a:xfrm>
            <a:off x="2798692" y="3574980"/>
            <a:ext cx="5573751" cy="1390985"/>
          </a:xfrm>
          <a:prstGeom prst="rect">
            <a:avLst/>
          </a:prstGeom>
          <a:noFill/>
        </p:spPr>
        <p:txBody>
          <a:bodyPr wrap="none" rtlCol="0">
            <a:spAutoFit/>
          </a:bodyPr>
          <a:lstStyle/>
          <a:p>
            <a:r>
              <a:rPr lang="en-US" sz="1377" dirty="0"/>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ng-app</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input </a:t>
            </a:r>
            <a:r>
              <a:rPr lang="en-US" sz="1377" dirty="0">
                <a:solidFill>
                  <a:srgbClr val="FF0000"/>
                </a:solidFill>
                <a:latin typeface="Consolas" panose="020B0609020204030204" pitchFamily="49" charset="0"/>
                <a:cs typeface="Consolas" panose="020B0609020204030204" pitchFamily="49" charset="0"/>
              </a:rPr>
              <a:t>type</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"text" </a:t>
            </a:r>
            <a:r>
              <a:rPr lang="en-US" sz="1377" dirty="0">
                <a:solidFill>
                  <a:srgbClr val="FF0000"/>
                </a:solidFill>
                <a:latin typeface="Consolas" panose="020B0609020204030204" pitchFamily="49" charset="0"/>
                <a:cs typeface="Consolas" panose="020B0609020204030204" pitchFamily="49" charset="0"/>
              </a:rPr>
              <a:t>data-ng-model</a:t>
            </a:r>
            <a:r>
              <a:rPr lang="en-US" sz="1377" dirty="0">
                <a:latin typeface="Consolas" panose="020B0609020204030204" pitchFamily="49" charset="0"/>
                <a:cs typeface="Consolas" panose="020B0609020204030204" pitchFamily="49" charset="0"/>
              </a:rPr>
              <a:t>=</a:t>
            </a:r>
            <a:r>
              <a:rPr lang="en-US" sz="1377" dirty="0">
                <a:solidFill>
                  <a:srgbClr val="0070C0"/>
                </a:solidFill>
                <a:latin typeface="Consolas" panose="020B0609020204030204" pitchFamily="49" charset="0"/>
                <a:cs typeface="Consolas" panose="020B0609020204030204" pitchFamily="49" charset="0"/>
              </a:rPr>
              <a:t>"</a:t>
            </a:r>
            <a:r>
              <a:rPr lang="en-US" sz="1377" dirty="0" err="1">
                <a:solidFill>
                  <a:srgbClr val="0070C0"/>
                </a:solidFill>
                <a:latin typeface="Consolas" panose="020B0609020204030204" pitchFamily="49" charset="0"/>
                <a:cs typeface="Consolas" panose="020B0609020204030204" pitchFamily="49" charset="0"/>
              </a:rPr>
              <a:t>firstName</a:t>
            </a:r>
            <a:r>
              <a:rPr lang="en-US" sz="1377" dirty="0">
                <a:solidFill>
                  <a:srgbClr val="0070C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firstName</a:t>
            </a:r>
            <a:r>
              <a:rPr lang="en-US" sz="1377" dirty="0">
                <a:latin typeface="Consolas" panose="020B0609020204030204" pitchFamily="49" charset="0"/>
                <a:cs typeface="Consolas" panose="020B0609020204030204" pitchFamily="49" charset="0"/>
              </a:rPr>
              <a:t> | uppercase}}&lt;/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p>
        </p:txBody>
      </p:sp>
      <p:sp>
        <p:nvSpPr>
          <p:cNvPr id="6" name="Rounded Rectangular Callout 5"/>
          <p:cNvSpPr/>
          <p:nvPr/>
        </p:nvSpPr>
        <p:spPr>
          <a:xfrm>
            <a:off x="4119880" y="5234501"/>
            <a:ext cx="3574979" cy="499955"/>
          </a:xfrm>
          <a:prstGeom prst="wedgeRoundRectCallout">
            <a:avLst>
              <a:gd name="adj1" fmla="val -6602"/>
              <a:gd name="adj2" fmla="val -1983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Display data in all caps</a:t>
            </a:r>
            <a:endParaRPr lang="en-US" sz="1873" dirty="0"/>
          </a:p>
        </p:txBody>
      </p:sp>
    </p:spTree>
    <p:extLst>
      <p:ext uri="{BB962C8B-B14F-4D97-AF65-F5344CB8AC3E}">
        <p14:creationId xmlns:p14="http://schemas.microsoft.com/office/powerpoint/2010/main" val="122164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Filters</a:t>
            </a:r>
            <a:endParaRPr lang="en-US" dirty="0"/>
          </a:p>
        </p:txBody>
      </p:sp>
      <p:sp>
        <p:nvSpPr>
          <p:cNvPr id="3" name="Content Placeholder 2"/>
          <p:cNvSpPr>
            <a:spLocks noGrp="1"/>
          </p:cNvSpPr>
          <p:nvPr>
            <p:ph idx="1"/>
          </p:nvPr>
        </p:nvSpPr>
        <p:spPr/>
        <p:txBody>
          <a:bodyPr/>
          <a:lstStyle/>
          <a:p>
            <a:r>
              <a:rPr lang="en-US" smtClean="0"/>
              <a:t>Format</a:t>
            </a:r>
          </a:p>
          <a:p>
            <a:pPr lvl="1"/>
            <a:r>
              <a:rPr lang="en-US" smtClean="0"/>
              <a:t>currency</a:t>
            </a:r>
          </a:p>
          <a:p>
            <a:pPr lvl="1"/>
            <a:r>
              <a:rPr lang="en-US" smtClean="0"/>
              <a:t>date</a:t>
            </a:r>
          </a:p>
          <a:p>
            <a:pPr lvl="1"/>
            <a:r>
              <a:rPr lang="en-US" smtClean="0"/>
              <a:t>number</a:t>
            </a:r>
          </a:p>
          <a:p>
            <a:r>
              <a:rPr lang="en-US" smtClean="0"/>
              <a:t>Displaying data sets</a:t>
            </a:r>
          </a:p>
          <a:p>
            <a:pPr lvl="1"/>
            <a:r>
              <a:rPr lang="en-US" smtClean="0"/>
              <a:t>orderBy</a:t>
            </a:r>
          </a:p>
          <a:p>
            <a:pPr lvl="1"/>
            <a:r>
              <a:rPr lang="en-US" smtClean="0"/>
              <a:t>limitTo</a:t>
            </a:r>
          </a:p>
          <a:p>
            <a:r>
              <a:rPr lang="en-US" smtClean="0"/>
              <a:t>String manipulation</a:t>
            </a:r>
          </a:p>
          <a:p>
            <a:pPr lvl="1"/>
            <a:r>
              <a:rPr lang="en-US" smtClean="0"/>
              <a:t>uppercase</a:t>
            </a:r>
          </a:p>
          <a:p>
            <a:pPr lvl="1"/>
            <a:r>
              <a:rPr lang="en-US" smtClean="0"/>
              <a:t>lowercase</a:t>
            </a:r>
          </a:p>
          <a:p>
            <a:pPr lvl="1"/>
            <a:endParaRPr lang="en-US" dirty="0" smtClean="0"/>
          </a:p>
        </p:txBody>
      </p:sp>
    </p:spTree>
    <p:extLst>
      <p:ext uri="{BB962C8B-B14F-4D97-AF65-F5344CB8AC3E}">
        <p14:creationId xmlns:p14="http://schemas.microsoft.com/office/powerpoint/2010/main" val="3810305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4663898" y="3905089"/>
            <a:ext cx="2904301" cy="1117653"/>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Controller</a:t>
            </a:r>
          </a:p>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ounded Rectangle 3"/>
          <p:cNvSpPr/>
          <p:nvPr/>
        </p:nvSpPr>
        <p:spPr bwMode="auto">
          <a:xfrm>
            <a:off x="2607082" y="3905089"/>
            <a:ext cx="1218854" cy="2431731"/>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View</a:t>
            </a:r>
          </a:p>
        </p:txBody>
      </p:sp>
      <p:sp>
        <p:nvSpPr>
          <p:cNvPr id="11" name="U-Turn Arrow 10"/>
          <p:cNvSpPr/>
          <p:nvPr/>
        </p:nvSpPr>
        <p:spPr bwMode="auto">
          <a:xfrm flipH="1">
            <a:off x="2902273" y="4408554"/>
            <a:ext cx="3375655" cy="1109347"/>
          </a:xfrm>
          <a:prstGeom prst="uturnArrow">
            <a:avLst/>
          </a:prstGeom>
          <a:solidFill>
            <a:schemeClr val="bg2">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solidFill>
                <a:schemeClr val="tx1"/>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smtClean="0"/>
              <a:t>Model-View-Controller with Angular</a:t>
            </a:r>
            <a:endParaRPr lang="en-US" dirty="0"/>
          </a:p>
        </p:txBody>
      </p:sp>
      <p:sp>
        <p:nvSpPr>
          <p:cNvPr id="10" name="Content Placeholder 9"/>
          <p:cNvSpPr>
            <a:spLocks noGrp="1"/>
          </p:cNvSpPr>
          <p:nvPr>
            <p:ph idx="1"/>
          </p:nvPr>
        </p:nvSpPr>
        <p:spPr/>
        <p:txBody>
          <a:bodyPr/>
          <a:lstStyle/>
          <a:p>
            <a:r>
              <a:rPr lang="en-US" smtClean="0"/>
              <a:t>Model</a:t>
            </a:r>
          </a:p>
          <a:p>
            <a:pPr lvl="1"/>
            <a:r>
              <a:rPr lang="en-US" smtClean="0"/>
              <a:t>Special variable $scope</a:t>
            </a:r>
          </a:p>
          <a:p>
            <a:pPr lvl="1"/>
            <a:r>
              <a:rPr lang="en-US" smtClean="0"/>
              <a:t>Analogous to MVC5 “ViewBag”</a:t>
            </a:r>
          </a:p>
          <a:p>
            <a:r>
              <a:rPr lang="en-US" smtClean="0"/>
              <a:t>Views</a:t>
            </a:r>
          </a:p>
          <a:p>
            <a:pPr lvl="1"/>
            <a:r>
              <a:rPr lang="en-US" smtClean="0"/>
              <a:t>HTML pages utilizing data binding</a:t>
            </a:r>
          </a:p>
          <a:p>
            <a:r>
              <a:rPr lang="en-US" smtClean="0"/>
              <a:t>Controllers</a:t>
            </a:r>
          </a:p>
          <a:p>
            <a:pPr lvl="1"/>
            <a:r>
              <a:rPr lang="en-US" smtClean="0"/>
              <a:t>JavaScript modules</a:t>
            </a:r>
          </a:p>
          <a:p>
            <a:endParaRPr lang="en-US" dirty="0"/>
          </a:p>
        </p:txBody>
      </p:sp>
      <p:sp>
        <p:nvSpPr>
          <p:cNvPr id="5" name="Rounded Rectangle 4"/>
          <p:cNvSpPr/>
          <p:nvPr/>
        </p:nvSpPr>
        <p:spPr bwMode="auto">
          <a:xfrm>
            <a:off x="4663898" y="5517903"/>
            <a:ext cx="2904301" cy="818917"/>
          </a:xfrm>
          <a:prstGeom prst="roundRect">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Model</a:t>
            </a: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6" name="Flowchart: Magnetic Disk 5"/>
          <p:cNvSpPr/>
          <p:nvPr/>
        </p:nvSpPr>
        <p:spPr bwMode="auto">
          <a:xfrm>
            <a:off x="8520429" y="3946723"/>
            <a:ext cx="1761625" cy="923663"/>
          </a:xfrm>
          <a:prstGeom prst="flowChartMagneticDisk">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r>
              <a:rPr lang="en-US" sz="1800" dirty="0">
                <a:gradFill>
                  <a:gsLst>
                    <a:gs pos="0">
                      <a:srgbClr val="FFFFFF"/>
                    </a:gs>
                    <a:gs pos="100000">
                      <a:srgbClr val="FFFFFF"/>
                    </a:gs>
                  </a:gsLst>
                  <a:lin ang="5400000" scaled="0"/>
                </a:gradFill>
                <a:ea typeface="Segoe UI" pitchFamily="34" charset="0"/>
                <a:cs typeface="Segoe UI" pitchFamily="34" charset="0"/>
              </a:rPr>
              <a:t>Data</a:t>
            </a:r>
          </a:p>
        </p:txBody>
      </p:sp>
      <p:sp>
        <p:nvSpPr>
          <p:cNvPr id="7" name="Left-Right Arrow 6"/>
          <p:cNvSpPr/>
          <p:nvPr/>
        </p:nvSpPr>
        <p:spPr bwMode="auto">
          <a:xfrm>
            <a:off x="7568199" y="4260960"/>
            <a:ext cx="952229" cy="295191"/>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9" name="Down Arrow 8"/>
          <p:cNvSpPr/>
          <p:nvPr/>
        </p:nvSpPr>
        <p:spPr bwMode="auto">
          <a:xfrm>
            <a:off x="5984575" y="5022743"/>
            <a:ext cx="323758" cy="495159"/>
          </a:xfrm>
          <a:prstGeom prst="down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Left-Right Arrow 11"/>
          <p:cNvSpPr/>
          <p:nvPr/>
        </p:nvSpPr>
        <p:spPr bwMode="auto">
          <a:xfrm>
            <a:off x="3825936" y="4413317"/>
            <a:ext cx="837962" cy="295191"/>
          </a:xfrm>
          <a:prstGeom prst="leftRightArrow">
            <a:avLst/>
          </a:prstGeom>
          <a:solidFill>
            <a:schemeClr val="accent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21" tIns="109697" rIns="137121" bIns="109697" numCol="1" spcCol="0" rtlCol="0" fromWordArt="0" anchor="t" anchorCtr="0" forceAA="0" compatLnSpc="1">
            <a:prstTxWarp prst="textNoShape">
              <a:avLst/>
            </a:prstTxWarp>
            <a:noAutofit/>
          </a:bodyPr>
          <a:lstStyle/>
          <a:p>
            <a:pPr algn="ctr" defTabSz="699157"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p:cNvSpPr txBox="1"/>
          <p:nvPr/>
        </p:nvSpPr>
        <p:spPr>
          <a:xfrm>
            <a:off x="3937443" y="4422742"/>
            <a:ext cx="646118" cy="270285"/>
          </a:xfrm>
          <a:prstGeom prst="rect">
            <a:avLst/>
          </a:prstGeom>
          <a:noFill/>
        </p:spPr>
        <p:txBody>
          <a:bodyPr wrap="none" rtlCol="0">
            <a:spAutoFit/>
          </a:bodyPr>
          <a:lstStyle/>
          <a:p>
            <a:r>
              <a:rPr lang="en-US" sz="1122" dirty="0">
                <a:ea typeface="Segoe UI" pitchFamily="34" charset="0"/>
                <a:cs typeface="Segoe UI" pitchFamily="34" charset="0"/>
              </a:rPr>
              <a:t>$</a:t>
            </a:r>
            <a:r>
              <a:rPr lang="en-US" sz="1122" dirty="0">
                <a:ea typeface="Segoe UI" pitchFamily="34" charset="0"/>
                <a:cs typeface="Segoe UI" pitchFamily="34" charset="0"/>
              </a:rPr>
              <a:t>scope</a:t>
            </a:r>
            <a:endParaRPr lang="en-US" sz="1873" dirty="0">
              <a:ea typeface="Segoe UI" pitchFamily="34" charset="0"/>
              <a:cs typeface="Segoe UI" pitchFamily="34" charset="0"/>
            </a:endParaRPr>
          </a:p>
        </p:txBody>
      </p:sp>
    </p:spTree>
    <p:extLst>
      <p:ext uri="{BB962C8B-B14F-4D97-AF65-F5344CB8AC3E}">
        <p14:creationId xmlns:p14="http://schemas.microsoft.com/office/powerpoint/2010/main" val="594145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$scope</a:t>
            </a:r>
            <a:endParaRPr lang="en-US" dirty="0"/>
          </a:p>
        </p:txBody>
      </p:sp>
      <p:sp>
        <p:nvSpPr>
          <p:cNvPr id="3" name="Content Placeholder 2"/>
          <p:cNvSpPr>
            <a:spLocks noGrp="1"/>
          </p:cNvSpPr>
          <p:nvPr>
            <p:ph idx="1"/>
          </p:nvPr>
        </p:nvSpPr>
        <p:spPr/>
        <p:txBody>
          <a:bodyPr/>
          <a:lstStyle/>
          <a:p>
            <a:r>
              <a:rPr lang="en-US" smtClean="0"/>
              <a:t>$scope is the ViewModel in AngularJS</a:t>
            </a:r>
          </a:p>
          <a:p>
            <a:pPr lvl="1"/>
            <a:r>
              <a:rPr lang="en-US" smtClean="0"/>
              <a:t>Allows for the attachment of properties</a:t>
            </a:r>
          </a:p>
          <a:p>
            <a:pPr lvl="1"/>
            <a:r>
              <a:rPr lang="en-US" smtClean="0"/>
              <a:t>Controller populates the $scope</a:t>
            </a:r>
          </a:p>
          <a:p>
            <a:pPr lvl="1"/>
            <a:r>
              <a:rPr lang="en-US" smtClean="0"/>
              <a:t>Transferred from the Controller to the View</a:t>
            </a:r>
          </a:p>
          <a:p>
            <a:pPr lvl="1"/>
            <a:r>
              <a:rPr lang="en-US" smtClean="0"/>
              <a:t>View binds to the properties </a:t>
            </a:r>
          </a:p>
          <a:p>
            <a:pPr lvl="1"/>
            <a:endParaRPr lang="en-US" dirty="0" smtClean="0"/>
          </a:p>
        </p:txBody>
      </p:sp>
    </p:spTree>
    <p:extLst>
      <p:ext uri="{BB962C8B-B14F-4D97-AF65-F5344CB8AC3E}">
        <p14:creationId xmlns:p14="http://schemas.microsoft.com/office/powerpoint/2010/main" val="627080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Modules</a:t>
            </a:r>
            <a:endParaRPr lang="en-US" dirty="0"/>
          </a:p>
        </p:txBody>
      </p:sp>
      <p:sp>
        <p:nvSpPr>
          <p:cNvPr id="6" name="Content Placeholder 5"/>
          <p:cNvSpPr>
            <a:spLocks noGrp="1"/>
          </p:cNvSpPr>
          <p:nvPr>
            <p:ph idx="1"/>
          </p:nvPr>
        </p:nvSpPr>
        <p:spPr/>
        <p:txBody>
          <a:bodyPr/>
          <a:lstStyle/>
          <a:p>
            <a:r>
              <a:rPr lang="en-US" smtClean="0"/>
              <a:t>A container for the components of the app</a:t>
            </a:r>
          </a:p>
          <a:p>
            <a:pPr lvl="1"/>
            <a:r>
              <a:rPr lang="en-US" smtClean="0"/>
              <a:t>Declare a new module when app starts</a:t>
            </a:r>
          </a:p>
          <a:p>
            <a:pPr lvl="1"/>
            <a:r>
              <a:rPr lang="en-US" smtClean="0"/>
              <a:t>Add a related directive to the HTML page</a:t>
            </a:r>
          </a:p>
          <a:p>
            <a:pPr lvl="1"/>
            <a:r>
              <a:rPr lang="en-US" smtClean="0"/>
              <a:t>New components like controllers and services can be added dynamically to the module</a:t>
            </a:r>
            <a:endParaRPr lang="en-US" dirty="0"/>
          </a:p>
        </p:txBody>
      </p:sp>
      <p:sp>
        <p:nvSpPr>
          <p:cNvPr id="4" name="TextBox 3"/>
          <p:cNvSpPr txBox="1"/>
          <p:nvPr/>
        </p:nvSpPr>
        <p:spPr>
          <a:xfrm>
            <a:off x="2876409" y="4196714"/>
            <a:ext cx="4177534" cy="1174850"/>
          </a:xfrm>
          <a:prstGeom prst="rect">
            <a:avLst/>
          </a:prstGeom>
          <a:noFill/>
        </p:spPr>
        <p:txBody>
          <a:bodyPr wrap="none" rtlCol="0">
            <a:spAutoFit/>
          </a:bodyPr>
          <a:lstStyle/>
          <a:p>
            <a:r>
              <a:rPr lang="en-US" sz="1377" dirty="0">
                <a:solidFill>
                  <a:srgbClr val="00B050"/>
                </a:solidFill>
                <a:latin typeface="Consolas" panose="020B0609020204030204" pitchFamily="49" charset="0"/>
                <a:cs typeface="Consolas" panose="020B0609020204030204" pitchFamily="49" charset="0"/>
              </a:rPr>
              <a:t>//module</a:t>
            </a:r>
          </a:p>
          <a:p>
            <a:r>
              <a:rPr lang="en-US" sz="1377" dirty="0" err="1">
                <a:solidFill>
                  <a:srgbClr val="00B0F0"/>
                </a:solidFill>
                <a:latin typeface="Consolas" panose="020B0609020204030204" pitchFamily="49" charset="0"/>
                <a:cs typeface="Consolas" panose="020B0609020204030204" pitchFamily="49" charset="0"/>
              </a:rPr>
              <a:t>var</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myapp</a:t>
            </a:r>
            <a:r>
              <a:rPr lang="en-US" sz="1377" dirty="0">
                <a:latin typeface="Consolas" panose="020B0609020204030204" pitchFamily="49" charset="0"/>
                <a:cs typeface="Consolas" panose="020B0609020204030204" pitchFamily="49" charset="0"/>
              </a:rPr>
              <a:t> = </a:t>
            </a:r>
            <a:r>
              <a:rPr lang="en-US" sz="1377" dirty="0" err="1">
                <a:latin typeface="Consolas" panose="020B0609020204030204" pitchFamily="49" charset="0"/>
                <a:cs typeface="Consolas" panose="020B0609020204030204" pitchFamily="49" charset="0"/>
              </a:rPr>
              <a:t>angular.module</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MyApp</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data-ng-app</a:t>
            </a:r>
            <a:r>
              <a:rPr lang="en-US" sz="1377" dirty="0">
                <a:latin typeface="Consolas" panose="020B0609020204030204" pitchFamily="49" charset="0"/>
                <a:cs typeface="Consolas" panose="020B0609020204030204" pitchFamily="49" charset="0"/>
              </a:rPr>
              <a:t> = </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MyApp</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p>
        </p:txBody>
      </p:sp>
      <p:sp>
        <p:nvSpPr>
          <p:cNvPr id="5" name="Line Callout 1 4"/>
          <p:cNvSpPr/>
          <p:nvPr/>
        </p:nvSpPr>
        <p:spPr>
          <a:xfrm>
            <a:off x="6839972" y="5284752"/>
            <a:ext cx="3030961" cy="621736"/>
          </a:xfrm>
          <a:prstGeom prst="borderCallout1">
            <a:avLst>
              <a:gd name="adj1" fmla="val 18750"/>
              <a:gd name="adj2" fmla="val -8333"/>
              <a:gd name="adj3" fmla="val -96934"/>
              <a:gd name="adj4" fmla="val -97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Reference dependent modules here</a:t>
            </a:r>
            <a:endParaRPr lang="en-US" sz="1873" dirty="0"/>
          </a:p>
        </p:txBody>
      </p:sp>
    </p:spTree>
    <p:extLst>
      <p:ext uri="{BB962C8B-B14F-4D97-AF65-F5344CB8AC3E}">
        <p14:creationId xmlns:p14="http://schemas.microsoft.com/office/powerpoint/2010/main" val="3922836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Controllers</a:t>
            </a:r>
            <a:endParaRPr lang="en-US" dirty="0"/>
          </a:p>
        </p:txBody>
      </p:sp>
      <p:sp>
        <p:nvSpPr>
          <p:cNvPr id="5" name="Content Placeholder 4"/>
          <p:cNvSpPr>
            <a:spLocks noGrp="1"/>
          </p:cNvSpPr>
          <p:nvPr>
            <p:ph idx="1"/>
          </p:nvPr>
        </p:nvSpPr>
        <p:spPr/>
        <p:txBody>
          <a:bodyPr/>
          <a:lstStyle/>
          <a:p>
            <a:pPr>
              <a:buFont typeface="Wingdings" panose="05000000000000000000" pitchFamily="2" charset="2"/>
              <a:buChar char="§"/>
            </a:pPr>
            <a:r>
              <a:rPr lang="en-US" dirty="0"/>
              <a:t>Controllers are JavaScript functions</a:t>
            </a:r>
          </a:p>
          <a:p>
            <a:pPr>
              <a:buFont typeface="Wingdings" panose="05000000000000000000" pitchFamily="2" charset="2"/>
              <a:buChar char="§"/>
            </a:pPr>
            <a:r>
              <a:rPr lang="en-US" dirty="0"/>
              <a:t>Controllers set properties on the $scope</a:t>
            </a:r>
          </a:p>
          <a:p>
            <a:pPr>
              <a:buFont typeface="Wingdings" panose="05000000000000000000" pitchFamily="2" charset="2"/>
              <a:buChar char="§"/>
            </a:pPr>
            <a:r>
              <a:rPr lang="en-US" dirty="0"/>
              <a:t>Created using a Module</a:t>
            </a:r>
          </a:p>
          <a:p>
            <a:pPr>
              <a:buFont typeface="Wingdings" panose="05000000000000000000" pitchFamily="2" charset="2"/>
              <a:buChar char="§"/>
            </a:pPr>
            <a:r>
              <a:rPr lang="en-US" dirty="0"/>
              <a:t>Angular “injects” the $scope into the Controller </a:t>
            </a:r>
          </a:p>
        </p:txBody>
      </p:sp>
      <p:sp>
        <p:nvSpPr>
          <p:cNvPr id="4" name="TextBox 3"/>
          <p:cNvSpPr txBox="1"/>
          <p:nvPr/>
        </p:nvSpPr>
        <p:spPr>
          <a:xfrm>
            <a:off x="2332390" y="3963564"/>
            <a:ext cx="7460827" cy="2471664"/>
          </a:xfrm>
          <a:prstGeom prst="rect">
            <a:avLst/>
          </a:prstGeom>
          <a:noFill/>
        </p:spPr>
        <p:txBody>
          <a:bodyPr wrap="square" rtlCol="0">
            <a:spAutoFit/>
          </a:bodyPr>
          <a:lstStyle/>
          <a:p>
            <a:r>
              <a:rPr lang="en-US" sz="1377" dirty="0">
                <a:solidFill>
                  <a:srgbClr val="00B050"/>
                </a:solidFill>
                <a:latin typeface="Consolas" panose="020B0609020204030204" pitchFamily="49" charset="0"/>
                <a:cs typeface="Consolas" panose="020B0609020204030204" pitchFamily="49" charset="0"/>
              </a:rPr>
              <a:t>//controller</a:t>
            </a:r>
          </a:p>
          <a:p>
            <a:r>
              <a:rPr lang="en-US" sz="1377" dirty="0" err="1">
                <a:latin typeface="Consolas" panose="020B0609020204030204" pitchFamily="49" charset="0"/>
                <a:cs typeface="Consolas" panose="020B0609020204030204" pitchFamily="49" charset="0"/>
              </a:rPr>
              <a:t>myapp.controller</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welcomeCtrl</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"$scope"</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r>
              <a:rPr lang="en-US" sz="1377" dirty="0">
                <a:solidFill>
                  <a:srgbClr val="00B0F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welcomeCtrl</a:t>
            </a:r>
            <a:r>
              <a:rPr lang="en-US" sz="1377" dirty="0">
                <a:latin typeface="Consolas" panose="020B0609020204030204" pitchFamily="49" charset="0"/>
                <a:cs typeface="Consolas" panose="020B0609020204030204" pitchFamily="49" charset="0"/>
              </a:rPr>
              <a:t>($scope) </a:t>
            </a:r>
            <a:r>
              <a:rPr lang="en-US" sz="1377" dirty="0">
                <a:latin typeface="Consolas" panose="020B0609020204030204" pitchFamily="49" charset="0"/>
                <a:cs typeface="Consolas" panose="020B0609020204030204" pitchFamily="49" charset="0"/>
              </a:rPr>
              <a: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r>
              <a:rPr lang="en-US" sz="1377" dirty="0">
                <a:solidFill>
                  <a:srgbClr val="00B050"/>
                </a:solidFill>
                <a:latin typeface="Consolas" panose="020B0609020204030204" pitchFamily="49" charset="0"/>
                <a:cs typeface="Consolas" panose="020B0609020204030204" pitchFamily="49" charset="0"/>
              </a:rPr>
              <a:t>//</a:t>
            </a:r>
            <a:r>
              <a:rPr lang="en-US" sz="1377" dirty="0" err="1">
                <a:solidFill>
                  <a:srgbClr val="00B050"/>
                </a:solidFill>
                <a:latin typeface="Consolas" panose="020B0609020204030204" pitchFamily="49" charset="0"/>
                <a:cs typeface="Consolas" panose="020B0609020204030204" pitchFamily="49" charset="0"/>
              </a:rPr>
              <a:t>ViewModel</a:t>
            </a:r>
            <a:endParaRPr lang="en-US" sz="1377" dirty="0">
              <a:solidFill>
                <a:srgbClr val="00B050"/>
              </a:solidFill>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scope.welcomeMessage</a:t>
            </a:r>
            <a:r>
              <a:rPr lang="en-US" sz="1377" dirty="0">
                <a:latin typeface="Consolas" panose="020B0609020204030204" pitchFamily="49" charset="0"/>
                <a:cs typeface="Consolas" panose="020B0609020204030204" pitchFamily="49" charset="0"/>
              </a:rPr>
              <a:t> = </a:t>
            </a:r>
            <a:r>
              <a:rPr lang="en-US" sz="1377" dirty="0">
                <a:solidFill>
                  <a:srgbClr val="FF0000"/>
                </a:solidFill>
                <a:latin typeface="Consolas" panose="020B0609020204030204" pitchFamily="49" charset="0"/>
                <a:cs typeface="Consolas" panose="020B0609020204030204" pitchFamily="49" charset="0"/>
              </a:rPr>
              <a:t>"Hi</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endParaRPr lang="en-US" sz="1377" dirty="0">
              <a:latin typeface="Consolas" panose="020B0609020204030204" pitchFamily="49" charset="0"/>
              <a:cs typeface="Consolas" panose="020B0609020204030204" pitchFamily="49" charset="0"/>
            </a:endParaRP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data-ng-controller</a:t>
            </a:r>
            <a:r>
              <a:rPr lang="en-US" sz="1377" dirty="0">
                <a:latin typeface="Consolas" panose="020B0609020204030204" pitchFamily="49" charset="0"/>
                <a:cs typeface="Consolas" panose="020B0609020204030204" pitchFamily="49" charset="0"/>
              </a:rPr>
              <a:t>=</a:t>
            </a:r>
            <a:r>
              <a:rPr lang="en-US" sz="1377" dirty="0">
                <a:solidFill>
                  <a:srgbClr val="00B0F0"/>
                </a:solidFill>
                <a:latin typeface="Consolas" panose="020B0609020204030204" pitchFamily="49" charset="0"/>
                <a:cs typeface="Consolas" panose="020B0609020204030204" pitchFamily="49" charset="0"/>
              </a:rPr>
              <a:t>"</a:t>
            </a:r>
            <a:r>
              <a:rPr lang="en-US" sz="1377" dirty="0" err="1">
                <a:solidFill>
                  <a:srgbClr val="00B0F0"/>
                </a:solidFill>
                <a:latin typeface="Consolas" panose="020B0609020204030204" pitchFamily="49" charset="0"/>
                <a:cs typeface="Consolas" panose="020B0609020204030204" pitchFamily="49" charset="0"/>
              </a:rPr>
              <a:t>welcomeCtrl</a:t>
            </a:r>
            <a:r>
              <a:rPr lang="en-US" sz="1377" dirty="0">
                <a:solidFill>
                  <a:srgbClr val="00B0F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&gt;{{</a:t>
            </a:r>
            <a:r>
              <a:rPr lang="en-US" sz="1377" dirty="0" err="1">
                <a:latin typeface="Consolas" panose="020B0609020204030204" pitchFamily="49" charset="0"/>
                <a:cs typeface="Consolas" panose="020B0609020204030204" pitchFamily="49" charset="0"/>
              </a:rPr>
              <a:t>welcomeMessage</a:t>
            </a:r>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a:p>
            <a:endParaRPr lang="en-US" sz="1377"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9085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Routes</a:t>
            </a:r>
            <a:endParaRPr lang="en-US" dirty="0"/>
          </a:p>
        </p:txBody>
      </p:sp>
      <p:sp>
        <p:nvSpPr>
          <p:cNvPr id="3" name="Content Placeholder 2"/>
          <p:cNvSpPr>
            <a:spLocks noGrp="1"/>
          </p:cNvSpPr>
          <p:nvPr>
            <p:ph idx="1"/>
          </p:nvPr>
        </p:nvSpPr>
        <p:spPr/>
        <p:txBody>
          <a:bodyPr/>
          <a:lstStyle/>
          <a:p>
            <a:r>
              <a:rPr lang="en-US" smtClean="0"/>
              <a:t> Used for loading different partial views in a SPA</a:t>
            </a:r>
          </a:p>
          <a:p>
            <a:r>
              <a:rPr lang="en-US" smtClean="0"/>
              <a:t>Angular manages history automatically</a:t>
            </a:r>
          </a:p>
          <a:p>
            <a:r>
              <a:rPr lang="en-US" smtClean="0"/>
              <a:t>HTML chunks make up the partial views</a:t>
            </a:r>
          </a:p>
          <a:p>
            <a:pPr lvl="1"/>
            <a:r>
              <a:rPr lang="en-US" smtClean="0"/>
              <a:t>Views can be embedded as a script template in the SPA</a:t>
            </a:r>
          </a:p>
          <a:p>
            <a:pPr lvl="1"/>
            <a:r>
              <a:rPr lang="en-US" smtClean="0"/>
              <a:t>Views can also be kept as separate partial HTML pages</a:t>
            </a:r>
          </a:p>
          <a:p>
            <a:r>
              <a:rPr lang="en-US" smtClean="0"/>
              <a:t>Defining Routes</a:t>
            </a:r>
          </a:p>
          <a:p>
            <a:pPr lvl="1"/>
            <a:r>
              <a:rPr lang="en-US" smtClean="0"/>
              <a:t>Add Angular JS Route NuGet Package</a:t>
            </a:r>
          </a:p>
          <a:p>
            <a:pPr lvl="1"/>
            <a:r>
              <a:rPr lang="en-US" smtClean="0"/>
              <a:t>Reference the ngRoute Module</a:t>
            </a:r>
          </a:p>
          <a:p>
            <a:pPr lvl="1"/>
            <a:r>
              <a:rPr lang="en-US" smtClean="0"/>
              <a:t>Define routes using the $routeProvider</a:t>
            </a:r>
            <a:endParaRPr lang="en-US" dirty="0" smtClean="0"/>
          </a:p>
        </p:txBody>
      </p:sp>
    </p:spTree>
    <p:extLst>
      <p:ext uri="{BB962C8B-B14F-4D97-AF65-F5344CB8AC3E}">
        <p14:creationId xmlns:p14="http://schemas.microsoft.com/office/powerpoint/2010/main" val="3347085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Deep </a:t>
            </a:r>
            <a:r>
              <a:rPr lang="en-US" dirty="0"/>
              <a:t>Dive into </a:t>
            </a:r>
            <a:r>
              <a:rPr lang="en-US" dirty="0" smtClean="0"/>
              <a:t>SharePoint-Hosted </a:t>
            </a:r>
            <a:r>
              <a:rPr lang="en-US" dirty="0"/>
              <a:t>Apps</a:t>
            </a:r>
          </a:p>
        </p:txBody>
      </p:sp>
      <p:sp>
        <p:nvSpPr>
          <p:cNvPr id="5" name="Subtitle 4"/>
          <p:cNvSpPr>
            <a:spLocks noGrp="1"/>
          </p:cNvSpPr>
          <p:nvPr>
            <p:ph type="subTitle" idx="1"/>
          </p:nvPr>
        </p:nvSpPr>
        <p:spPr>
          <a:xfrm>
            <a:off x="545362" y="4829515"/>
            <a:ext cx="7792716" cy="1915412"/>
          </a:xfrm>
        </p:spPr>
        <p:txBody>
          <a:bodyPr/>
          <a:lstStyle/>
          <a:p>
            <a:r>
              <a:rPr lang="en-US" dirty="0" smtClean="0"/>
              <a:t>Speaker</a:t>
            </a:r>
          </a:p>
          <a:p>
            <a:endParaRPr lang="en-US" dirty="0" smtClean="0"/>
          </a:p>
          <a:p>
            <a:r>
              <a:rPr lang="en-US" dirty="0" smtClean="0"/>
              <a:t>Speaker</a:t>
            </a:r>
            <a:endParaRPr lang="en-US" dirty="0"/>
          </a:p>
        </p:txBody>
      </p:sp>
    </p:spTree>
    <p:extLst>
      <p:ext uri="{BB962C8B-B14F-4D97-AF65-F5344CB8AC3E}">
        <p14:creationId xmlns:p14="http://schemas.microsoft.com/office/powerpoint/2010/main" val="3494309121"/>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Defining Routes</a:t>
            </a:r>
            <a:endParaRPr lang="en-US" dirty="0"/>
          </a:p>
        </p:txBody>
      </p:sp>
      <p:sp>
        <p:nvSpPr>
          <p:cNvPr id="5" name="TextBox 4"/>
          <p:cNvSpPr txBox="1"/>
          <p:nvPr/>
        </p:nvSpPr>
        <p:spPr>
          <a:xfrm>
            <a:off x="2643258" y="1787490"/>
            <a:ext cx="5474022" cy="3984614"/>
          </a:xfrm>
          <a:prstGeom prst="rect">
            <a:avLst/>
          </a:prstGeom>
          <a:noFill/>
        </p:spPr>
        <p:txBody>
          <a:bodyPr wrap="none" rtlCol="0">
            <a:spAutoFit/>
          </a:bodyPr>
          <a:lstStyle/>
          <a:p>
            <a:r>
              <a:rPr lang="en-US" sz="1377" dirty="0">
                <a:solidFill>
                  <a:srgbClr val="00B050"/>
                </a:solidFill>
                <a:latin typeface="Consolas" panose="020B0609020204030204" pitchFamily="49" charset="0"/>
                <a:cs typeface="Consolas" panose="020B0609020204030204" pitchFamily="49" charset="0"/>
              </a:rPr>
              <a:t>//module</a:t>
            </a:r>
            <a:endParaRPr lang="en-US" sz="1377" dirty="0">
              <a:solidFill>
                <a:srgbClr val="00B050"/>
              </a:solidFill>
              <a:latin typeface="Consolas" panose="020B0609020204030204" pitchFamily="49" charset="0"/>
              <a:cs typeface="Consolas" panose="020B0609020204030204" pitchFamily="49" charset="0"/>
            </a:endParaRPr>
          </a:p>
          <a:p>
            <a:r>
              <a:rPr lang="en-US" sz="1377" dirty="0" err="1">
                <a:latin typeface="Consolas" panose="020B0609020204030204" pitchFamily="49" charset="0"/>
                <a:cs typeface="Consolas" panose="020B0609020204030204" pitchFamily="49" charset="0"/>
              </a:rPr>
              <a:t>Wingtip.App</a:t>
            </a:r>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angular.module</a:t>
            </a:r>
            <a:r>
              <a:rPr lang="en-US" sz="1377" dirty="0">
                <a:solidFill>
                  <a:srgbClr val="FF0000"/>
                </a:solidFill>
                <a:latin typeface="Consolas" panose="020B0609020204030204" pitchFamily="49" charset="0"/>
                <a:cs typeface="Consolas" panose="020B0609020204030204" pitchFamily="49" charset="0"/>
              </a:rPr>
              <a:t>("App"</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ngRoute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endParaRPr lang="en-US" sz="1377" dirty="0">
              <a:latin typeface="Consolas" panose="020B0609020204030204" pitchFamily="49" charset="0"/>
              <a:cs typeface="Consolas" panose="020B0609020204030204" pitchFamily="49" charset="0"/>
            </a:endParaRPr>
          </a:p>
          <a:p>
            <a:r>
              <a:rPr lang="en-US" sz="1377" dirty="0" err="1">
                <a:latin typeface="Consolas" panose="020B0609020204030204" pitchFamily="49" charset="0"/>
                <a:cs typeface="Consolas" panose="020B0609020204030204" pitchFamily="49" charset="0"/>
              </a:rPr>
              <a:t>Wingtip.App.config</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routeProvider</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routeProvider</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routeProvider</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when</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"/welcome"</a:t>
            </a:r>
            <a:r>
              <a:rPr lang="en-US" sz="1377" dirty="0">
                <a:latin typeface="Consolas" panose="020B0609020204030204" pitchFamily="49" charset="0"/>
                <a:cs typeface="Consolas" panose="020B0609020204030204" pitchFamily="49" charset="0"/>
              </a:rPr>
              <a:t>, </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templateUrl</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"partials/welcome.html"</a:t>
            </a:r>
            <a:r>
              <a:rPr lang="en-US" sz="1377" dirty="0">
                <a:latin typeface="Consolas" panose="020B0609020204030204" pitchFamily="49" charset="0"/>
                <a:cs typeface="Consolas" panose="020B0609020204030204" pitchFamily="49" charset="0"/>
              </a:rPr>
              <a:t>,</a:t>
            </a:r>
            <a:endParaRPr lang="en-US" sz="1377" dirty="0">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controller: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welcomeCtrl</a:t>
            </a:r>
            <a:r>
              <a:rPr lang="en-US" sz="1377" dirty="0">
                <a:solidFill>
                  <a:srgbClr val="FF0000"/>
                </a:solidFill>
                <a:latin typeface="Consolas" panose="020B0609020204030204" pitchFamily="49" charset="0"/>
                <a:cs typeface="Consolas" panose="020B0609020204030204" pitchFamily="49" charset="0"/>
              </a:rPr>
              <a:t>"</a:t>
            </a:r>
            <a:endParaRPr lang="en-US" sz="1377" dirty="0">
              <a:solidFill>
                <a:srgbClr val="FF0000"/>
              </a:solidFill>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otherwise({</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redirectTo</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endParaRPr lang="en-US" sz="1377" dirty="0">
              <a:solidFill>
                <a:srgbClr val="FF0000"/>
              </a:solidFill>
              <a:latin typeface="Consolas" panose="020B0609020204030204" pitchFamily="49" charset="0"/>
              <a:cs typeface="Consolas" panose="020B0609020204030204" pitchFamily="49" charset="0"/>
            </a:endParaRP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p>
          <a:p>
            <a:endParaRPr lang="en-US" sz="1377" dirty="0">
              <a:latin typeface="Consolas" panose="020B0609020204030204" pitchFamily="49" charset="0"/>
              <a:cs typeface="Consolas" panose="020B0609020204030204" pitchFamily="49" charset="0"/>
            </a:endParaRPr>
          </a:p>
          <a:p>
            <a:r>
              <a:rPr lang="en-US" sz="1377" dirty="0">
                <a:solidFill>
                  <a:srgbClr val="00B050"/>
                </a:solidFill>
                <a:latin typeface="Consolas" panose="020B0609020204030204" pitchFamily="49" charset="0"/>
                <a:cs typeface="Consolas" panose="020B0609020204030204" pitchFamily="49" charset="0"/>
              </a:rPr>
              <a:t>&lt;!–- HTML --&gt;</a:t>
            </a:r>
          </a:p>
          <a:p>
            <a:r>
              <a:rPr lang="en-US" sz="1377" dirty="0">
                <a:latin typeface="Consolas" panose="020B0609020204030204" pitchFamily="49" charset="0"/>
                <a:cs typeface="Consolas" panose="020B0609020204030204" pitchFamily="49" charset="0"/>
              </a:rPr>
              <a:t>&lt;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data-ng-view</a:t>
            </a:r>
            <a:r>
              <a:rPr lang="en-US" sz="1377" dirty="0">
                <a:latin typeface="Consolas" panose="020B0609020204030204" pitchFamily="49" charset="0"/>
                <a:cs typeface="Consolas" panose="020B0609020204030204" pitchFamily="49" charset="0"/>
              </a:rPr>
              <a:t>&gt; &lt;/</a:t>
            </a:r>
            <a:r>
              <a:rPr lang="en-US" sz="1377" dirty="0">
                <a:solidFill>
                  <a:srgbClr val="C00000"/>
                </a:solidFill>
                <a:latin typeface="Consolas" panose="020B0609020204030204" pitchFamily="49" charset="0"/>
                <a:cs typeface="Consolas" panose="020B0609020204030204" pitchFamily="49" charset="0"/>
              </a:rPr>
              <a:t>div</a:t>
            </a:r>
            <a:r>
              <a:rPr lang="en-US" sz="1377" dirty="0">
                <a:latin typeface="Consolas" panose="020B0609020204030204" pitchFamily="49" charset="0"/>
                <a:cs typeface="Consolas" panose="020B0609020204030204" pitchFamily="49" charset="0"/>
              </a:rPr>
              <a:t>&gt;</a:t>
            </a:r>
            <a:endParaRPr lang="en-US" sz="1377" dirty="0">
              <a:latin typeface="Consolas" panose="020B0609020204030204" pitchFamily="49" charset="0"/>
              <a:cs typeface="Consolas" panose="020B0609020204030204" pitchFamily="49" charset="0"/>
            </a:endParaRPr>
          </a:p>
        </p:txBody>
      </p:sp>
      <p:sp>
        <p:nvSpPr>
          <p:cNvPr id="7" name="Line Callout 1 6"/>
          <p:cNvSpPr/>
          <p:nvPr/>
        </p:nvSpPr>
        <p:spPr>
          <a:xfrm>
            <a:off x="7910252" y="2953243"/>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Partial page</a:t>
            </a:r>
            <a:endParaRPr lang="en-US" sz="1873" dirty="0"/>
          </a:p>
        </p:txBody>
      </p:sp>
      <p:sp>
        <p:nvSpPr>
          <p:cNvPr id="8" name="Line Callout 1 7"/>
          <p:cNvSpPr/>
          <p:nvPr/>
        </p:nvSpPr>
        <p:spPr>
          <a:xfrm>
            <a:off x="5487829" y="4985615"/>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Rendered here</a:t>
            </a:r>
            <a:endParaRPr lang="en-US" sz="1873" dirty="0"/>
          </a:p>
        </p:txBody>
      </p:sp>
      <p:sp>
        <p:nvSpPr>
          <p:cNvPr id="9" name="Line Callout 1 8"/>
          <p:cNvSpPr/>
          <p:nvPr/>
        </p:nvSpPr>
        <p:spPr>
          <a:xfrm>
            <a:off x="7772576" y="1620324"/>
            <a:ext cx="2486942" cy="310868"/>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73" dirty="0"/>
              <a:t>Route module</a:t>
            </a:r>
            <a:endParaRPr lang="en-US" sz="1873" dirty="0"/>
          </a:p>
        </p:txBody>
      </p:sp>
    </p:spTree>
    <p:extLst>
      <p:ext uri="{BB962C8B-B14F-4D97-AF65-F5344CB8AC3E}">
        <p14:creationId xmlns:p14="http://schemas.microsoft.com/office/powerpoint/2010/main" val="138376747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Understanding the Factory</a:t>
            </a:r>
            <a:endParaRPr lang="en-US" dirty="0"/>
          </a:p>
        </p:txBody>
      </p:sp>
      <p:sp>
        <p:nvSpPr>
          <p:cNvPr id="3" name="Content Placeholder 2"/>
          <p:cNvSpPr>
            <a:spLocks noGrp="1"/>
          </p:cNvSpPr>
          <p:nvPr>
            <p:ph idx="1"/>
          </p:nvPr>
        </p:nvSpPr>
        <p:spPr/>
        <p:txBody>
          <a:bodyPr/>
          <a:lstStyle/>
          <a:p>
            <a:pPr lvl="1"/>
            <a:r>
              <a:rPr lang="en-US" dirty="0" smtClean="0"/>
              <a:t>Allows common functionality to be factored out into a single component and used by many Controllers</a:t>
            </a:r>
          </a:p>
          <a:p>
            <a:pPr lvl="1"/>
            <a:r>
              <a:rPr lang="en-US" dirty="0" smtClean="0"/>
              <a:t>Defined by the Module in the same way Controllers are defined</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The new Factory is injected into Controllers</a:t>
            </a:r>
            <a:endParaRPr lang="en-US" dirty="0" smtClean="0"/>
          </a:p>
        </p:txBody>
      </p:sp>
      <p:sp>
        <p:nvSpPr>
          <p:cNvPr id="4" name="TextBox 3"/>
          <p:cNvSpPr txBox="1"/>
          <p:nvPr/>
        </p:nvSpPr>
        <p:spPr>
          <a:xfrm>
            <a:off x="1476821" y="2666679"/>
            <a:ext cx="6271859" cy="1607121"/>
          </a:xfrm>
          <a:prstGeom prst="rect">
            <a:avLst/>
          </a:prstGeom>
          <a:noFill/>
          <a:ln>
            <a:solidFill>
              <a:schemeClr val="bg1">
                <a:lumMod val="50000"/>
              </a:schemeClr>
            </a:solidFill>
          </a:ln>
        </p:spPr>
        <p:txBody>
          <a:bodyPr wrap="none" rtlCol="0">
            <a:spAutoFit/>
          </a:bodyPr>
          <a:lstStyle/>
          <a:p>
            <a:r>
              <a:rPr lang="en-US" sz="1377" dirty="0" err="1">
                <a:latin typeface="Consolas" panose="020B0609020204030204" pitchFamily="49" charset="0"/>
                <a:cs typeface="Consolas" panose="020B0609020204030204" pitchFamily="49" charset="0"/>
              </a:rPr>
              <a:t>Wingtip.App.factory</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welcomeService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rootScope</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solidFill>
                  <a:srgbClr val="0070C0"/>
                </a:solidFill>
                <a:latin typeface="Consolas" panose="020B0609020204030204" pitchFamily="49" charset="0"/>
                <a:cs typeface="Consolas" panose="020B0609020204030204" pitchFamily="49" charset="0"/>
              </a:rPr>
              <a:t>var</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 =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welcomeService.greet</a:t>
            </a:r>
            <a:r>
              <a:rPr lang="en-US" sz="1377" dirty="0">
                <a:latin typeface="Consolas" panose="020B0609020204030204" pitchFamily="49" charset="0"/>
                <a:cs typeface="Consolas" panose="020B0609020204030204" pitchFamily="49" charset="0"/>
              </a:rPr>
              <a:t> = </a:t>
            </a:r>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 {</a:t>
            </a:r>
          </a:p>
          <a:p>
            <a:r>
              <a:rPr lang="en-US" sz="1377" dirty="0">
                <a:latin typeface="Consolas" panose="020B0609020204030204" pitchFamily="49" charset="0"/>
                <a:cs typeface="Consolas" panose="020B0609020204030204" pitchFamily="49" charset="0"/>
              </a:rPr>
              <a:t>        alert(</a:t>
            </a:r>
            <a:r>
              <a:rPr lang="en-US" sz="1377" dirty="0">
                <a:solidFill>
                  <a:srgbClr val="FF0000"/>
                </a:solidFill>
                <a:latin typeface="Consolas" panose="020B0609020204030204" pitchFamily="49" charset="0"/>
                <a:cs typeface="Consolas" panose="020B0609020204030204" pitchFamily="49" charset="0"/>
              </a:rPr>
              <a:t>"Hi!"</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a:solidFill>
                  <a:srgbClr val="0070C0"/>
                </a:solidFill>
                <a:latin typeface="Consolas" panose="020B0609020204030204" pitchFamily="49" charset="0"/>
                <a:cs typeface="Consolas" panose="020B0609020204030204" pitchFamily="49" charset="0"/>
              </a:rPr>
              <a:t>return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a:t>
            </a:r>
          </a:p>
        </p:txBody>
      </p:sp>
      <p:sp>
        <p:nvSpPr>
          <p:cNvPr id="5" name="TextBox 4"/>
          <p:cNvSpPr txBox="1"/>
          <p:nvPr/>
        </p:nvSpPr>
        <p:spPr>
          <a:xfrm>
            <a:off x="1476820" y="5301486"/>
            <a:ext cx="6271859" cy="1174850"/>
          </a:xfrm>
          <a:prstGeom prst="rect">
            <a:avLst/>
          </a:prstGeom>
          <a:noFill/>
          <a:ln>
            <a:solidFill>
              <a:schemeClr val="bg1">
                <a:lumMod val="50000"/>
              </a:schemeClr>
            </a:solidFill>
          </a:ln>
        </p:spPr>
        <p:txBody>
          <a:bodyPr wrap="none" rtlCol="0">
            <a:spAutoFit/>
          </a:bodyPr>
          <a:lstStyle/>
          <a:p>
            <a:r>
              <a:rPr lang="en-US" sz="1377" dirty="0" err="1">
                <a:latin typeface="Consolas" panose="020B0609020204030204" pitchFamily="49" charset="0"/>
                <a:cs typeface="Consolas" panose="020B0609020204030204" pitchFamily="49" charset="0"/>
              </a:rPr>
              <a:t>Wingtip.App.controller</a:t>
            </a:r>
            <a:r>
              <a:rPr lang="en-US" sz="1377" dirty="0">
                <a:latin typeface="Consolas" panose="020B0609020204030204" pitchFamily="49" charset="0"/>
                <a:cs typeface="Consolas" panose="020B0609020204030204" pitchFamily="49" charset="0"/>
              </a:rPr>
              <a:t>(</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myCtrl</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"$scope"</a:t>
            </a:r>
            <a:r>
              <a:rPr lang="en-US" sz="1377" dirty="0">
                <a:latin typeface="Consolas" panose="020B0609020204030204" pitchFamily="49" charset="0"/>
                <a:cs typeface="Consolas" panose="020B0609020204030204" pitchFamily="49" charset="0"/>
              </a:rPr>
              <a:t>, </a:t>
            </a:r>
            <a:r>
              <a:rPr lang="en-US" sz="1377" dirty="0">
                <a:solidFill>
                  <a:srgbClr val="FF0000"/>
                </a:solidFill>
                <a:latin typeface="Consolas" panose="020B0609020204030204" pitchFamily="49" charset="0"/>
                <a:cs typeface="Consolas" panose="020B0609020204030204" pitchFamily="49" charset="0"/>
              </a:rPr>
              <a:t>"</a:t>
            </a:r>
            <a:r>
              <a:rPr lang="en-US" sz="1377" dirty="0" err="1">
                <a:solidFill>
                  <a:srgbClr val="FF0000"/>
                </a:solidFill>
                <a:latin typeface="Consolas" panose="020B0609020204030204" pitchFamily="49" charset="0"/>
                <a:cs typeface="Consolas" panose="020B0609020204030204" pitchFamily="49" charset="0"/>
              </a:rPr>
              <a:t>welcomeService</a:t>
            </a:r>
            <a:r>
              <a:rPr lang="en-US" sz="1377" dirty="0">
                <a:solidFill>
                  <a:srgbClr val="FF0000"/>
                </a:solidFill>
                <a:latin typeface="Consolas" panose="020B0609020204030204" pitchFamily="49" charset="0"/>
                <a:cs typeface="Consolas" panose="020B0609020204030204" pitchFamily="49" charset="0"/>
              </a:rPr>
              <a:t>"</a:t>
            </a:r>
            <a:r>
              <a:rPr lang="en-US" sz="1377" dirty="0">
                <a:latin typeface="Consolas" panose="020B0609020204030204" pitchFamily="49" charset="0"/>
                <a:cs typeface="Consolas" panose="020B0609020204030204" pitchFamily="49" charset="0"/>
              </a:rPr>
              <a:t>,</a:t>
            </a:r>
          </a:p>
          <a:p>
            <a:r>
              <a:rPr lang="en-US" sz="1377" dirty="0">
                <a:solidFill>
                  <a:srgbClr val="0070C0"/>
                </a:solidFill>
                <a:latin typeface="Consolas" panose="020B0609020204030204" pitchFamily="49" charset="0"/>
                <a:cs typeface="Consolas" panose="020B0609020204030204" pitchFamily="49" charset="0"/>
              </a:rPr>
              <a:t>function</a:t>
            </a:r>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contactsCtrl</a:t>
            </a:r>
            <a:r>
              <a:rPr lang="en-US" sz="1377" dirty="0">
                <a:latin typeface="Consolas" panose="020B0609020204030204" pitchFamily="49" charset="0"/>
                <a:cs typeface="Consolas" panose="020B0609020204030204" pitchFamily="49" charset="0"/>
              </a:rPr>
              <a:t>($scope, </a:t>
            </a:r>
            <a:r>
              <a:rPr lang="en-US" sz="1377" dirty="0" err="1">
                <a:latin typeface="Consolas" panose="020B0609020204030204" pitchFamily="49" charset="0"/>
                <a:cs typeface="Consolas" panose="020B0609020204030204" pitchFamily="49" charset="0"/>
              </a:rPr>
              <a:t>welcomeService</a:t>
            </a:r>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      </a:t>
            </a:r>
            <a:r>
              <a:rPr lang="en-US" sz="1377" dirty="0" err="1">
                <a:latin typeface="Consolas" panose="020B0609020204030204" pitchFamily="49" charset="0"/>
                <a:cs typeface="Consolas" panose="020B0609020204030204" pitchFamily="49" charset="0"/>
              </a:rPr>
              <a:t>welcomeService.greet</a:t>
            </a:r>
            <a:r>
              <a:rPr lang="en-US" sz="1377" dirty="0">
                <a:latin typeface="Consolas" panose="020B0609020204030204" pitchFamily="49" charset="0"/>
                <a:cs typeface="Consolas" panose="020B0609020204030204" pitchFamily="49" charset="0"/>
              </a:rPr>
              <a:t>();</a:t>
            </a:r>
          </a:p>
          <a:p>
            <a:r>
              <a:rPr lang="en-US" sz="1377" dirty="0">
                <a:latin typeface="Consolas" panose="020B0609020204030204" pitchFamily="49" charset="0"/>
                <a:cs typeface="Consolas" panose="020B0609020204030204" pitchFamily="49" charset="0"/>
              </a:rPr>
              <a:t>   }]</a:t>
            </a:r>
          </a:p>
          <a:p>
            <a:r>
              <a:rPr lang="en-US" sz="1377"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21231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72674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805181" y="1850161"/>
            <a:ext cx="7312261" cy="2938883"/>
          </a:xfrm>
        </p:spPr>
        <p:txBody>
          <a:bodyPr/>
          <a:lstStyle/>
          <a:p>
            <a:r>
              <a:rPr lang="en-US" sz="3200" dirty="0" smtClean="0"/>
              <a:t>Introduction to </a:t>
            </a:r>
            <a:r>
              <a:rPr lang="en-US" sz="3200" dirty="0" err="1" smtClean="0"/>
              <a:t>AngularJS</a:t>
            </a:r>
            <a:endParaRPr lang="en-US" sz="3200" dirty="0" smtClean="0"/>
          </a:p>
          <a:p>
            <a:r>
              <a:rPr lang="en-US" sz="3200" dirty="0" smtClean="0"/>
              <a:t>Modules, Directive and Data Binding</a:t>
            </a:r>
          </a:p>
          <a:p>
            <a:r>
              <a:rPr lang="en-US" sz="3200" dirty="0" smtClean="0"/>
              <a:t>Routes, Views and Controllers</a:t>
            </a:r>
          </a:p>
          <a:p>
            <a:r>
              <a:rPr lang="en-US" sz="3200" dirty="0" smtClean="0"/>
              <a:t>Creating Services</a:t>
            </a:r>
          </a:p>
          <a:p>
            <a:r>
              <a:rPr lang="en-US" sz="3200" dirty="0" smtClean="0"/>
              <a:t>Advanced Angular Features</a:t>
            </a:r>
            <a:endParaRPr lang="en-US" sz="3200"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77029" y="1943425"/>
            <a:ext cx="4387370" cy="2922663"/>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708290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AngularJS</a:t>
            </a:r>
            <a:endParaRPr lang="en-US" dirty="0"/>
          </a:p>
        </p:txBody>
      </p:sp>
      <p:sp>
        <p:nvSpPr>
          <p:cNvPr id="3" name="Content Placeholder 2"/>
          <p:cNvSpPr>
            <a:spLocks noGrp="1"/>
          </p:cNvSpPr>
          <p:nvPr>
            <p:ph idx="1"/>
          </p:nvPr>
        </p:nvSpPr>
        <p:spPr>
          <a:prstGeom prst="rect">
            <a:avLst/>
          </a:prstGeom>
        </p:spPr>
        <p:txBody>
          <a:bodyPr>
            <a:normAutofit/>
          </a:bodyPr>
          <a:lstStyle/>
          <a:p>
            <a:r>
              <a:rPr lang="en-US" dirty="0" smtClean="0"/>
              <a:t>Description</a:t>
            </a:r>
          </a:p>
          <a:p>
            <a:pPr lvl="1"/>
            <a:r>
              <a:rPr lang="en-US" dirty="0" smtClean="0"/>
              <a:t>Single-Page Application (SPA) Framework</a:t>
            </a:r>
          </a:p>
          <a:p>
            <a:pPr lvl="1"/>
            <a:r>
              <a:rPr lang="en-US" dirty="0" smtClean="0"/>
              <a:t>Implements Model-View-Controller (MVC) Pattern</a:t>
            </a:r>
          </a:p>
          <a:p>
            <a:r>
              <a:rPr lang="en-US" dirty="0" smtClean="0"/>
              <a:t>Why Angular</a:t>
            </a:r>
          </a:p>
          <a:p>
            <a:pPr lvl="1"/>
            <a:r>
              <a:rPr lang="en-US" dirty="0" smtClean="0"/>
              <a:t>True framework instead of patchwork of libraries</a:t>
            </a:r>
          </a:p>
          <a:p>
            <a:pPr lvl="1"/>
            <a:r>
              <a:rPr lang="en-US" dirty="0" smtClean="0"/>
              <a:t>Strong separation of concerns</a:t>
            </a:r>
          </a:p>
          <a:p>
            <a:endParaRPr lang="en-US" dirty="0"/>
          </a:p>
        </p:txBody>
      </p:sp>
    </p:spTree>
    <p:extLst>
      <p:ext uri="{BB962C8B-B14F-4D97-AF65-F5344CB8AC3E}">
        <p14:creationId xmlns:p14="http://schemas.microsoft.com/office/powerpoint/2010/main" val="14038771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Single-Page Applications</a:t>
            </a:r>
            <a:endParaRPr lang="en-US" dirty="0"/>
          </a:p>
        </p:txBody>
      </p:sp>
      <p:sp>
        <p:nvSpPr>
          <p:cNvPr id="3" name="Content Placeholder 2"/>
          <p:cNvSpPr>
            <a:spLocks noGrp="1"/>
          </p:cNvSpPr>
          <p:nvPr>
            <p:ph idx="1"/>
          </p:nvPr>
        </p:nvSpPr>
        <p:spPr/>
        <p:txBody>
          <a:bodyPr/>
          <a:lstStyle/>
          <a:p>
            <a:r>
              <a:rPr lang="en-US" smtClean="0"/>
              <a:t>App has one page</a:t>
            </a:r>
          </a:p>
          <a:p>
            <a:pPr lvl="1"/>
            <a:r>
              <a:rPr lang="en-US" smtClean="0"/>
              <a:t>Different views are loaded dynamically</a:t>
            </a:r>
          </a:p>
          <a:p>
            <a:pPr lvl="1"/>
            <a:r>
              <a:rPr lang="en-US" smtClean="0"/>
              <a:t>Routes are used to simulate pages</a:t>
            </a:r>
          </a:p>
          <a:p>
            <a:pPr lvl="1"/>
            <a:r>
              <a:rPr lang="en-US" smtClean="0"/>
              <a:t>History list reflects route navigation</a:t>
            </a:r>
            <a:endParaRPr lang="en-US" dirty="0" smtClean="0"/>
          </a:p>
        </p:txBody>
      </p:sp>
      <p:sp>
        <p:nvSpPr>
          <p:cNvPr id="4" name="Rectangle 3"/>
          <p:cNvSpPr/>
          <p:nvPr/>
        </p:nvSpPr>
        <p:spPr>
          <a:xfrm>
            <a:off x="4042163" y="4196714"/>
            <a:ext cx="3652696" cy="194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73"/>
          </a:p>
        </p:txBody>
      </p:sp>
      <p:sp>
        <p:nvSpPr>
          <p:cNvPr id="5" name="TextBox 4"/>
          <p:cNvSpPr txBox="1"/>
          <p:nvPr/>
        </p:nvSpPr>
        <p:spPr>
          <a:xfrm>
            <a:off x="5054977" y="6207983"/>
            <a:ext cx="1676115" cy="388129"/>
          </a:xfrm>
          <a:prstGeom prst="rect">
            <a:avLst/>
          </a:prstGeom>
          <a:noFill/>
        </p:spPr>
        <p:txBody>
          <a:bodyPr wrap="none" rtlCol="0">
            <a:spAutoFit/>
          </a:bodyPr>
          <a:lstStyle/>
          <a:p>
            <a:r>
              <a:rPr lang="en-US" sz="1873" dirty="0"/>
              <a:t>Contacts.html</a:t>
            </a:r>
            <a:endParaRPr lang="en-US" sz="1873" dirty="0"/>
          </a:p>
        </p:txBody>
      </p:sp>
      <p:sp>
        <p:nvSpPr>
          <p:cNvPr id="6" name="Rectangle 5"/>
          <p:cNvSpPr/>
          <p:nvPr/>
        </p:nvSpPr>
        <p:spPr>
          <a:xfrm>
            <a:off x="8782896" y="3264111"/>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10" name="Rectangle 9"/>
          <p:cNvSpPr/>
          <p:nvPr/>
        </p:nvSpPr>
        <p:spPr>
          <a:xfrm>
            <a:off x="8796094" y="4429866"/>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11" name="Rectangle 10"/>
          <p:cNvSpPr/>
          <p:nvPr/>
        </p:nvSpPr>
        <p:spPr>
          <a:xfrm>
            <a:off x="8782896" y="5673337"/>
            <a:ext cx="1398905" cy="932603"/>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sp>
        <p:nvSpPr>
          <p:cNvPr id="24" name="Rectangle 23"/>
          <p:cNvSpPr/>
          <p:nvPr/>
        </p:nvSpPr>
        <p:spPr>
          <a:xfrm>
            <a:off x="9679573" y="4620859"/>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6" name="Rectangle 75"/>
          <p:cNvSpPr/>
          <p:nvPr/>
        </p:nvSpPr>
        <p:spPr>
          <a:xfrm>
            <a:off x="9679573" y="4787291"/>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7" name="Rectangle 76"/>
          <p:cNvSpPr/>
          <p:nvPr/>
        </p:nvSpPr>
        <p:spPr>
          <a:xfrm>
            <a:off x="9679573" y="4970586"/>
            <a:ext cx="233151" cy="77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78" name="TextBox 77"/>
          <p:cNvSpPr txBox="1"/>
          <p:nvPr/>
        </p:nvSpPr>
        <p:spPr>
          <a:xfrm>
            <a:off x="8859571" y="4725668"/>
            <a:ext cx="696801" cy="222217"/>
          </a:xfrm>
          <a:prstGeom prst="rect">
            <a:avLst/>
          </a:prstGeom>
          <a:noFill/>
        </p:spPr>
        <p:txBody>
          <a:bodyPr wrap="none" rtlCol="0">
            <a:spAutoFit/>
          </a:bodyPr>
          <a:lstStyle/>
          <a:p>
            <a:r>
              <a:rPr lang="en-US" sz="816" dirty="0"/>
              <a:t>First Name</a:t>
            </a:r>
            <a:endParaRPr lang="en-US" sz="816" dirty="0"/>
          </a:p>
        </p:txBody>
      </p:sp>
      <p:sp>
        <p:nvSpPr>
          <p:cNvPr id="79" name="TextBox 78"/>
          <p:cNvSpPr txBox="1"/>
          <p:nvPr/>
        </p:nvSpPr>
        <p:spPr>
          <a:xfrm>
            <a:off x="8863971" y="4903390"/>
            <a:ext cx="685356" cy="222217"/>
          </a:xfrm>
          <a:prstGeom prst="rect">
            <a:avLst/>
          </a:prstGeom>
          <a:noFill/>
        </p:spPr>
        <p:txBody>
          <a:bodyPr wrap="none" rtlCol="0">
            <a:spAutoFit/>
          </a:bodyPr>
          <a:lstStyle/>
          <a:p>
            <a:r>
              <a:rPr lang="en-US" sz="816" dirty="0"/>
              <a:t>Last Name</a:t>
            </a:r>
            <a:endParaRPr lang="en-US" sz="816" dirty="0"/>
          </a:p>
        </p:txBody>
      </p:sp>
      <p:sp>
        <p:nvSpPr>
          <p:cNvPr id="80" name="TextBox 79"/>
          <p:cNvSpPr txBox="1"/>
          <p:nvPr/>
        </p:nvSpPr>
        <p:spPr>
          <a:xfrm>
            <a:off x="8861404" y="4558760"/>
            <a:ext cx="278263" cy="222217"/>
          </a:xfrm>
          <a:prstGeom prst="rect">
            <a:avLst/>
          </a:prstGeom>
          <a:noFill/>
        </p:spPr>
        <p:txBody>
          <a:bodyPr wrap="none" rtlCol="0">
            <a:spAutoFit/>
          </a:bodyPr>
          <a:lstStyle/>
          <a:p>
            <a:r>
              <a:rPr lang="en-US" sz="816" dirty="0"/>
              <a:t>Id</a:t>
            </a:r>
            <a:endParaRPr lang="en-US" sz="816" dirty="0"/>
          </a:p>
        </p:txBody>
      </p:sp>
      <p:grpSp>
        <p:nvGrpSpPr>
          <p:cNvPr id="113" name="Group 112"/>
          <p:cNvGrpSpPr/>
          <p:nvPr/>
        </p:nvGrpSpPr>
        <p:grpSpPr>
          <a:xfrm>
            <a:off x="8999717" y="3440917"/>
            <a:ext cx="936269" cy="468133"/>
            <a:chOff x="7276381" y="3299964"/>
            <a:chExt cx="917994" cy="458996"/>
          </a:xfrm>
        </p:grpSpPr>
        <p:grpSp>
          <p:nvGrpSpPr>
            <p:cNvPr id="96" name="Group 95"/>
            <p:cNvGrpSpPr/>
            <p:nvPr/>
          </p:nvGrpSpPr>
          <p:grpSpPr>
            <a:xfrm>
              <a:off x="7276381" y="3299964"/>
              <a:ext cx="917994" cy="228600"/>
              <a:chOff x="7276381" y="3299964"/>
              <a:chExt cx="917994" cy="228600"/>
            </a:xfrm>
          </p:grpSpPr>
          <p:grpSp>
            <p:nvGrpSpPr>
              <p:cNvPr id="46" name="Group 45"/>
              <p:cNvGrpSpPr/>
              <p:nvPr/>
            </p:nvGrpSpPr>
            <p:grpSpPr>
              <a:xfrm>
                <a:off x="7276381" y="3450208"/>
                <a:ext cx="917994" cy="78356"/>
                <a:chOff x="7276381" y="2587565"/>
                <a:chExt cx="917994" cy="78356"/>
              </a:xfrm>
            </p:grpSpPr>
            <p:sp>
              <p:nvSpPr>
                <p:cNvPr id="47" name="Rectangle 4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48" name="Rectangle 4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49" name="Rectangle 4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0" name="Rectangle 4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56" name="Group 55"/>
              <p:cNvGrpSpPr/>
              <p:nvPr/>
            </p:nvGrpSpPr>
            <p:grpSpPr>
              <a:xfrm>
                <a:off x="7276381" y="3372930"/>
                <a:ext cx="917994" cy="78356"/>
                <a:chOff x="7276381" y="2587565"/>
                <a:chExt cx="917994" cy="78356"/>
              </a:xfrm>
            </p:grpSpPr>
            <p:sp>
              <p:nvSpPr>
                <p:cNvPr id="57" name="Rectangle 56"/>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8" name="Rectangle 57"/>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59" name="Rectangle 58"/>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0" name="Rectangle 59"/>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61" name="Group 60"/>
              <p:cNvGrpSpPr/>
              <p:nvPr/>
            </p:nvGrpSpPr>
            <p:grpSpPr>
              <a:xfrm>
                <a:off x="7276381" y="3299964"/>
                <a:ext cx="917994" cy="78356"/>
                <a:chOff x="7276381" y="2587565"/>
                <a:chExt cx="917994" cy="78356"/>
              </a:xfrm>
            </p:grpSpPr>
            <p:sp>
              <p:nvSpPr>
                <p:cNvPr id="62" name="Rectangle 61"/>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3" name="Rectangle 62"/>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4" name="Rectangle 63"/>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65" name="Rectangle 64"/>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grpSp>
          <p:nvGrpSpPr>
            <p:cNvPr id="97" name="Group 96"/>
            <p:cNvGrpSpPr/>
            <p:nvPr/>
          </p:nvGrpSpPr>
          <p:grpSpPr>
            <a:xfrm>
              <a:off x="7276381" y="3530360"/>
              <a:ext cx="917994" cy="228600"/>
              <a:chOff x="7276381" y="3299964"/>
              <a:chExt cx="917994" cy="228600"/>
            </a:xfrm>
          </p:grpSpPr>
          <p:grpSp>
            <p:nvGrpSpPr>
              <p:cNvPr id="98" name="Group 97"/>
              <p:cNvGrpSpPr/>
              <p:nvPr/>
            </p:nvGrpSpPr>
            <p:grpSpPr>
              <a:xfrm>
                <a:off x="7276381" y="3450208"/>
                <a:ext cx="917994" cy="78356"/>
                <a:chOff x="7276381" y="2587565"/>
                <a:chExt cx="917994" cy="78356"/>
              </a:xfrm>
            </p:grpSpPr>
            <p:sp>
              <p:nvSpPr>
                <p:cNvPr id="109" name="Rectangle 108"/>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0" name="Rectangle 109"/>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1" name="Rectangle 110"/>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12" name="Rectangle 111"/>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99" name="Group 98"/>
              <p:cNvGrpSpPr/>
              <p:nvPr/>
            </p:nvGrpSpPr>
            <p:grpSpPr>
              <a:xfrm>
                <a:off x="7276381" y="3372930"/>
                <a:ext cx="917994" cy="78356"/>
                <a:chOff x="7276381" y="2587565"/>
                <a:chExt cx="917994" cy="78356"/>
              </a:xfrm>
            </p:grpSpPr>
            <p:sp>
              <p:nvSpPr>
                <p:cNvPr id="105" name="Rectangle 104"/>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6" name="Rectangle 105"/>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7" name="Rectangle 106"/>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8" name="Rectangle 107"/>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nvGrpSpPr>
              <p:cNvPr id="100" name="Group 99"/>
              <p:cNvGrpSpPr/>
              <p:nvPr/>
            </p:nvGrpSpPr>
            <p:grpSpPr>
              <a:xfrm>
                <a:off x="7276381" y="3299964"/>
                <a:ext cx="917994" cy="78356"/>
                <a:chOff x="7276381" y="2587565"/>
                <a:chExt cx="917994" cy="78356"/>
              </a:xfrm>
            </p:grpSpPr>
            <p:sp>
              <p:nvSpPr>
                <p:cNvPr id="101" name="Rectangle 100"/>
                <p:cNvSpPr/>
                <p:nvPr/>
              </p:nvSpPr>
              <p:spPr>
                <a:xfrm>
                  <a:off x="75049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2" name="Rectangle 101"/>
                <p:cNvSpPr/>
                <p:nvPr/>
              </p:nvSpPr>
              <p:spPr>
                <a:xfrm>
                  <a:off x="7276381" y="2589721"/>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3" name="Rectangle 102"/>
                <p:cNvSpPr/>
                <p:nvPr/>
              </p:nvSpPr>
              <p:spPr>
                <a:xfrm>
                  <a:off x="7733581"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sp>
              <p:nvSpPr>
                <p:cNvPr id="104" name="Rectangle 103"/>
                <p:cNvSpPr/>
                <p:nvPr/>
              </p:nvSpPr>
              <p:spPr>
                <a:xfrm>
                  <a:off x="7965775" y="2587565"/>
                  <a:ext cx="228600" cy="762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873"/>
                </a:p>
              </p:txBody>
            </p:sp>
          </p:grpSp>
        </p:grpSp>
      </p:grpSp>
      <p:sp>
        <p:nvSpPr>
          <p:cNvPr id="114" name="TextBox 113"/>
          <p:cNvSpPr txBox="1"/>
          <p:nvPr/>
        </p:nvSpPr>
        <p:spPr>
          <a:xfrm>
            <a:off x="8857738" y="5998870"/>
            <a:ext cx="696801" cy="222217"/>
          </a:xfrm>
          <a:prstGeom prst="rect">
            <a:avLst/>
          </a:prstGeom>
          <a:noFill/>
        </p:spPr>
        <p:txBody>
          <a:bodyPr wrap="none" rtlCol="0">
            <a:spAutoFit/>
          </a:bodyPr>
          <a:lstStyle/>
          <a:p>
            <a:r>
              <a:rPr lang="en-US" sz="816" dirty="0"/>
              <a:t>First Name</a:t>
            </a:r>
            <a:endParaRPr lang="en-US" sz="816" dirty="0"/>
          </a:p>
        </p:txBody>
      </p:sp>
      <p:sp>
        <p:nvSpPr>
          <p:cNvPr id="115" name="TextBox 114"/>
          <p:cNvSpPr txBox="1"/>
          <p:nvPr/>
        </p:nvSpPr>
        <p:spPr>
          <a:xfrm>
            <a:off x="8862139" y="6176592"/>
            <a:ext cx="685356" cy="222217"/>
          </a:xfrm>
          <a:prstGeom prst="rect">
            <a:avLst/>
          </a:prstGeom>
          <a:noFill/>
        </p:spPr>
        <p:txBody>
          <a:bodyPr wrap="none" rtlCol="0">
            <a:spAutoFit/>
          </a:bodyPr>
          <a:lstStyle/>
          <a:p>
            <a:r>
              <a:rPr lang="en-US" sz="816" dirty="0"/>
              <a:t>Last Name</a:t>
            </a:r>
            <a:endParaRPr lang="en-US" sz="816" dirty="0"/>
          </a:p>
        </p:txBody>
      </p:sp>
      <p:sp>
        <p:nvSpPr>
          <p:cNvPr id="116" name="TextBox 115"/>
          <p:cNvSpPr txBox="1"/>
          <p:nvPr/>
        </p:nvSpPr>
        <p:spPr>
          <a:xfrm>
            <a:off x="8859571" y="5831962"/>
            <a:ext cx="278263" cy="222217"/>
          </a:xfrm>
          <a:prstGeom prst="rect">
            <a:avLst/>
          </a:prstGeom>
          <a:noFill/>
        </p:spPr>
        <p:txBody>
          <a:bodyPr wrap="none" rtlCol="0">
            <a:spAutoFit/>
          </a:bodyPr>
          <a:lstStyle/>
          <a:p>
            <a:r>
              <a:rPr lang="en-US" sz="816" dirty="0"/>
              <a:t>Id</a:t>
            </a:r>
            <a:endParaRPr lang="en-US" sz="816" dirty="0"/>
          </a:p>
        </p:txBody>
      </p:sp>
      <p:sp>
        <p:nvSpPr>
          <p:cNvPr id="117" name="TextBox 116"/>
          <p:cNvSpPr txBox="1"/>
          <p:nvPr/>
        </p:nvSpPr>
        <p:spPr>
          <a:xfrm>
            <a:off x="9471795" y="6000996"/>
            <a:ext cx="392707" cy="222217"/>
          </a:xfrm>
          <a:prstGeom prst="rect">
            <a:avLst/>
          </a:prstGeom>
          <a:noFill/>
        </p:spPr>
        <p:txBody>
          <a:bodyPr wrap="none" rtlCol="0">
            <a:spAutoFit/>
          </a:bodyPr>
          <a:lstStyle/>
          <a:p>
            <a:r>
              <a:rPr lang="en-US" sz="816" dirty="0"/>
              <a:t>Scot</a:t>
            </a:r>
            <a:endParaRPr lang="en-US" sz="816" dirty="0"/>
          </a:p>
        </p:txBody>
      </p:sp>
      <p:sp>
        <p:nvSpPr>
          <p:cNvPr id="118" name="TextBox 117"/>
          <p:cNvSpPr txBox="1"/>
          <p:nvPr/>
        </p:nvSpPr>
        <p:spPr>
          <a:xfrm>
            <a:off x="9476195" y="6178718"/>
            <a:ext cx="461373" cy="222217"/>
          </a:xfrm>
          <a:prstGeom prst="rect">
            <a:avLst/>
          </a:prstGeom>
          <a:noFill/>
        </p:spPr>
        <p:txBody>
          <a:bodyPr wrap="none" rtlCol="0">
            <a:spAutoFit/>
          </a:bodyPr>
          <a:lstStyle/>
          <a:p>
            <a:r>
              <a:rPr lang="en-US" sz="816" dirty="0"/>
              <a:t>Hillier</a:t>
            </a:r>
            <a:endParaRPr lang="en-US" sz="816" dirty="0"/>
          </a:p>
        </p:txBody>
      </p:sp>
      <p:sp>
        <p:nvSpPr>
          <p:cNvPr id="119" name="TextBox 118"/>
          <p:cNvSpPr txBox="1"/>
          <p:nvPr/>
        </p:nvSpPr>
        <p:spPr>
          <a:xfrm>
            <a:off x="9473628" y="5834088"/>
            <a:ext cx="245565" cy="222217"/>
          </a:xfrm>
          <a:prstGeom prst="rect">
            <a:avLst/>
          </a:prstGeom>
          <a:noFill/>
        </p:spPr>
        <p:txBody>
          <a:bodyPr wrap="none" rtlCol="0">
            <a:spAutoFit/>
          </a:bodyPr>
          <a:lstStyle/>
          <a:p>
            <a:r>
              <a:rPr lang="en-US" sz="816" dirty="0"/>
              <a:t>1</a:t>
            </a:r>
            <a:endParaRPr lang="en-US" sz="816" dirty="0"/>
          </a:p>
        </p:txBody>
      </p:sp>
      <p:sp>
        <p:nvSpPr>
          <p:cNvPr id="121" name="Rectangle 120"/>
          <p:cNvSpPr/>
          <p:nvPr/>
        </p:nvSpPr>
        <p:spPr>
          <a:xfrm>
            <a:off x="5169058" y="4582001"/>
            <a:ext cx="1398905" cy="932603"/>
          </a:xfrm>
          <a:prstGeom prst="rect">
            <a:avLst/>
          </a:prstGeom>
          <a:gradFill>
            <a:gsLst>
              <a:gs pos="0">
                <a:schemeClr val="accent2">
                  <a:tint val="75000"/>
                  <a:shade val="85000"/>
                  <a:satMod val="230000"/>
                  <a:alpha val="55000"/>
                </a:schemeClr>
              </a:gs>
              <a:gs pos="96000">
                <a:schemeClr val="accent2">
                  <a:tint val="90000"/>
                  <a:shade val="70000"/>
                  <a:satMod val="220000"/>
                </a:schemeClr>
              </a:gs>
              <a:gs pos="88000">
                <a:schemeClr val="accent2">
                  <a:tint val="90000"/>
                  <a:shade val="58000"/>
                  <a:satMod val="225000"/>
                </a:schemeClr>
              </a:gs>
              <a:gs pos="100000">
                <a:schemeClr val="accent2">
                  <a:tint val="90000"/>
                  <a:shade val="58000"/>
                  <a:satMod val="225000"/>
                </a:schemeClr>
              </a:gs>
              <a:gs pos="99000">
                <a:schemeClr val="accent2">
                  <a:tint val="90000"/>
                  <a:shade val="69000"/>
                  <a:satMod val="220000"/>
                </a:schemeClr>
              </a:gs>
              <a:gs pos="100000">
                <a:schemeClr val="accent2">
                  <a:tint val="77000"/>
                  <a:shade val="80000"/>
                  <a:satMod val="230000"/>
                </a:schemeClr>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73"/>
          </a:p>
        </p:txBody>
      </p:sp>
      <p:cxnSp>
        <p:nvCxnSpPr>
          <p:cNvPr id="123" name="Straight Arrow Connector 122"/>
          <p:cNvCxnSpPr>
            <a:endCxn id="121" idx="0"/>
          </p:cNvCxnSpPr>
          <p:nvPr/>
        </p:nvCxnSpPr>
        <p:spPr>
          <a:xfrm flipH="1">
            <a:off x="5868511" y="3730413"/>
            <a:ext cx="2914385" cy="8515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0" idx="1"/>
          </p:cNvCxnSpPr>
          <p:nvPr/>
        </p:nvCxnSpPr>
        <p:spPr>
          <a:xfrm flipH="1">
            <a:off x="6567963" y="4896167"/>
            <a:ext cx="2228131" cy="1521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1"/>
            <a:endCxn id="121" idx="2"/>
          </p:cNvCxnSpPr>
          <p:nvPr/>
        </p:nvCxnSpPr>
        <p:spPr>
          <a:xfrm flipH="1" flipV="1">
            <a:off x="5868511" y="5514604"/>
            <a:ext cx="2914385" cy="6250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1" name="Picture 130"/>
          <p:cNvPicPr>
            <a:picLocks noChangeAspect="1"/>
          </p:cNvPicPr>
          <p:nvPr/>
        </p:nvPicPr>
        <p:blipFill>
          <a:blip r:embed="rId3"/>
          <a:stretch>
            <a:fillRect/>
          </a:stretch>
        </p:blipFill>
        <p:spPr>
          <a:xfrm>
            <a:off x="2579308" y="3764145"/>
            <a:ext cx="2168141" cy="1358978"/>
          </a:xfrm>
          <a:prstGeom prst="rect">
            <a:avLst/>
          </a:prstGeom>
          <a:ln>
            <a:solidFill>
              <a:schemeClr val="tx1"/>
            </a:solidFill>
          </a:ln>
        </p:spPr>
      </p:pic>
    </p:spTree>
    <p:extLst>
      <p:ext uri="{BB962C8B-B14F-4D97-AF65-F5344CB8AC3E}">
        <p14:creationId xmlns:p14="http://schemas.microsoft.com/office/powerpoint/2010/main" val="218068155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Angular JS Features</a:t>
            </a:r>
            <a:endParaRPr lang="en-US" dirty="0"/>
          </a:p>
        </p:txBody>
      </p:sp>
      <p:sp>
        <p:nvSpPr>
          <p:cNvPr id="3" name="Content Placeholder 2"/>
          <p:cNvSpPr>
            <a:spLocks noGrp="1"/>
          </p:cNvSpPr>
          <p:nvPr>
            <p:ph idx="1"/>
          </p:nvPr>
        </p:nvSpPr>
        <p:spPr/>
        <p:txBody>
          <a:bodyPr/>
          <a:lstStyle/>
          <a:p>
            <a:r>
              <a:rPr lang="en-US" smtClean="0"/>
              <a:t>Modules</a:t>
            </a:r>
          </a:p>
          <a:p>
            <a:pPr lvl="1"/>
            <a:r>
              <a:rPr lang="en-US" smtClean="0"/>
              <a:t>A container for functionality like controllers</a:t>
            </a:r>
          </a:p>
          <a:p>
            <a:r>
              <a:rPr lang="en-US" smtClean="0"/>
              <a:t>Routes</a:t>
            </a:r>
          </a:p>
          <a:p>
            <a:pPr lvl="1"/>
            <a:r>
              <a:rPr lang="en-US" smtClean="0"/>
              <a:t>Maps URIs to dynamic views</a:t>
            </a:r>
          </a:p>
          <a:p>
            <a:r>
              <a:rPr lang="en-US" smtClean="0"/>
              <a:t>Data Binding</a:t>
            </a:r>
          </a:p>
          <a:p>
            <a:pPr lvl="1"/>
            <a:r>
              <a:rPr lang="en-US" smtClean="0"/>
              <a:t>Declarative binding to HTML elements</a:t>
            </a:r>
          </a:p>
          <a:p>
            <a:r>
              <a:rPr lang="en-US" smtClean="0"/>
              <a:t>Directives</a:t>
            </a:r>
          </a:p>
          <a:p>
            <a:pPr lvl="1"/>
            <a:r>
              <a:rPr lang="en-US" smtClean="0"/>
              <a:t>Shared declarative functionality</a:t>
            </a:r>
          </a:p>
          <a:p>
            <a:r>
              <a:rPr lang="en-US" smtClean="0"/>
              <a:t>Factory</a:t>
            </a:r>
          </a:p>
          <a:p>
            <a:pPr lvl="1"/>
            <a:r>
              <a:rPr lang="en-US" smtClean="0"/>
              <a:t>Shared programmatic functionality</a:t>
            </a:r>
          </a:p>
          <a:p>
            <a:endParaRPr lang="en-US" smtClean="0"/>
          </a:p>
          <a:p>
            <a:endParaRPr lang="en-US" dirty="0" smtClean="0"/>
          </a:p>
        </p:txBody>
      </p:sp>
    </p:spTree>
    <p:extLst>
      <p:ext uri="{BB962C8B-B14F-4D97-AF65-F5344CB8AC3E}">
        <p14:creationId xmlns:p14="http://schemas.microsoft.com/office/powerpoint/2010/main" val="1617242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Angular Framework</a:t>
            </a:r>
            <a:endParaRPr lang="en-US" dirty="0"/>
          </a:p>
        </p:txBody>
      </p:sp>
      <p:sp>
        <p:nvSpPr>
          <p:cNvPr id="3" name="Rectangle 2"/>
          <p:cNvSpPr/>
          <p:nvPr/>
        </p:nvSpPr>
        <p:spPr>
          <a:xfrm>
            <a:off x="2769854" y="2247003"/>
            <a:ext cx="6670247" cy="527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Module</a:t>
            </a:r>
          </a:p>
        </p:txBody>
      </p:sp>
      <p:sp>
        <p:nvSpPr>
          <p:cNvPr id="5" name="Rectangle 4"/>
          <p:cNvSpPr/>
          <p:nvPr/>
        </p:nvSpPr>
        <p:spPr>
          <a:xfrm>
            <a:off x="5366038" y="3266343"/>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Routes</a:t>
            </a:r>
          </a:p>
        </p:txBody>
      </p:sp>
      <p:sp>
        <p:nvSpPr>
          <p:cNvPr id="6" name="Rectangle 5"/>
          <p:cNvSpPr/>
          <p:nvPr/>
        </p:nvSpPr>
        <p:spPr>
          <a:xfrm>
            <a:off x="2769854" y="4285684"/>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View</a:t>
            </a:r>
          </a:p>
        </p:txBody>
      </p:sp>
      <p:sp>
        <p:nvSpPr>
          <p:cNvPr id="7" name="Rectangle 6"/>
          <p:cNvSpPr/>
          <p:nvPr/>
        </p:nvSpPr>
        <p:spPr>
          <a:xfrm>
            <a:off x="7962223" y="4285684"/>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Controller</a:t>
            </a:r>
          </a:p>
        </p:txBody>
      </p:sp>
      <p:sp>
        <p:nvSpPr>
          <p:cNvPr id="8" name="Rectangle 7"/>
          <p:cNvSpPr/>
          <p:nvPr/>
        </p:nvSpPr>
        <p:spPr>
          <a:xfrm>
            <a:off x="2769854" y="5084002"/>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Directives</a:t>
            </a:r>
          </a:p>
        </p:txBody>
      </p:sp>
      <p:sp>
        <p:nvSpPr>
          <p:cNvPr id="9" name="Rectangle 8"/>
          <p:cNvSpPr/>
          <p:nvPr/>
        </p:nvSpPr>
        <p:spPr>
          <a:xfrm>
            <a:off x="7962222" y="5084002"/>
            <a:ext cx="1477878" cy="44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Factory</a:t>
            </a:r>
          </a:p>
        </p:txBody>
      </p:sp>
      <p:sp>
        <p:nvSpPr>
          <p:cNvPr id="10" name="Oval 9"/>
          <p:cNvSpPr/>
          <p:nvPr/>
        </p:nvSpPr>
        <p:spPr>
          <a:xfrm>
            <a:off x="4808535" y="4194966"/>
            <a:ext cx="2579690" cy="6267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77" dirty="0"/>
              <a:t>$scope</a:t>
            </a:r>
          </a:p>
        </p:txBody>
      </p:sp>
      <p:cxnSp>
        <p:nvCxnSpPr>
          <p:cNvPr id="14" name="Straight Arrow Connector 13"/>
          <p:cNvCxnSpPr>
            <a:stCxn id="3" idx="2"/>
            <a:endCxn id="5" idx="0"/>
          </p:cNvCxnSpPr>
          <p:nvPr/>
        </p:nvCxnSpPr>
        <p:spPr>
          <a:xfrm>
            <a:off x="6104977" y="2774817"/>
            <a:ext cx="0" cy="491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a:endCxn id="10" idx="0"/>
          </p:cNvCxnSpPr>
          <p:nvPr/>
        </p:nvCxnSpPr>
        <p:spPr>
          <a:xfrm flipH="1">
            <a:off x="6098380" y="3708388"/>
            <a:ext cx="6598" cy="4865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6" idx="3"/>
          </p:cNvCxnSpPr>
          <p:nvPr/>
        </p:nvCxnSpPr>
        <p:spPr>
          <a:xfrm flipH="1" flipV="1">
            <a:off x="4247732" y="4506707"/>
            <a:ext cx="560802" cy="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6"/>
            <a:endCxn id="7" idx="1"/>
          </p:cNvCxnSpPr>
          <p:nvPr/>
        </p:nvCxnSpPr>
        <p:spPr>
          <a:xfrm flipV="1">
            <a:off x="7388225" y="4506707"/>
            <a:ext cx="573997" cy="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2"/>
            <a:endCxn id="8" idx="0"/>
          </p:cNvCxnSpPr>
          <p:nvPr/>
        </p:nvCxnSpPr>
        <p:spPr>
          <a:xfrm>
            <a:off x="3508793" y="4727728"/>
            <a:ext cx="0" cy="35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9" idx="0"/>
          </p:cNvCxnSpPr>
          <p:nvPr/>
        </p:nvCxnSpPr>
        <p:spPr>
          <a:xfrm flipH="1">
            <a:off x="8701161" y="4727728"/>
            <a:ext cx="1" cy="356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0875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Options for Accessing Angular JS</a:t>
            </a:r>
            <a:endParaRPr lang="en-US" dirty="0"/>
          </a:p>
        </p:txBody>
      </p:sp>
      <p:sp>
        <p:nvSpPr>
          <p:cNvPr id="3" name="Content Placeholder 2"/>
          <p:cNvSpPr>
            <a:spLocks noGrp="1"/>
          </p:cNvSpPr>
          <p:nvPr>
            <p:ph idx="1"/>
          </p:nvPr>
        </p:nvSpPr>
        <p:spPr>
          <a:xfrm>
            <a:off x="517525" y="1476375"/>
            <a:ext cx="11401425" cy="5284788"/>
          </a:xfrm>
        </p:spPr>
        <p:txBody>
          <a:bodyPr/>
          <a:lstStyle/>
          <a:p>
            <a:r>
              <a:rPr lang="en-US" smtClean="0"/>
              <a:t>Official Site</a:t>
            </a:r>
          </a:p>
          <a:p>
            <a:pPr lvl="1"/>
            <a:r>
              <a:rPr lang="en-US" smtClean="0">
                <a:hlinkClick r:id="rId2"/>
              </a:rPr>
              <a:t>http://angularjs.org/</a:t>
            </a:r>
            <a:endParaRPr lang="en-US" smtClean="0"/>
          </a:p>
          <a:p>
            <a:r>
              <a:rPr lang="en-US" smtClean="0"/>
              <a:t>CDN</a:t>
            </a:r>
          </a:p>
          <a:p>
            <a:pPr lvl="1"/>
            <a:r>
              <a:rPr lang="en-US" smtClean="0">
                <a:hlinkClick r:id="rId3"/>
              </a:rPr>
              <a:t>https://ajax.googleapis.com/ajax/libs/angularjs/1.0.1/angular.min.js</a:t>
            </a:r>
            <a:r>
              <a:rPr lang="en-US" smtClean="0"/>
              <a:t> </a:t>
            </a:r>
          </a:p>
          <a:p>
            <a:endParaRPr lang="en-US" dirty="0"/>
          </a:p>
        </p:txBody>
      </p:sp>
    </p:spTree>
    <p:extLst>
      <p:ext uri="{BB962C8B-B14F-4D97-AF65-F5344CB8AC3E}">
        <p14:creationId xmlns:p14="http://schemas.microsoft.com/office/powerpoint/2010/main" val="140764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Directives</a:t>
            </a:r>
            <a:endParaRPr lang="en-US" dirty="0"/>
          </a:p>
        </p:txBody>
      </p:sp>
      <p:sp>
        <p:nvSpPr>
          <p:cNvPr id="3" name="Content Placeholder 2"/>
          <p:cNvSpPr>
            <a:spLocks noGrp="1"/>
          </p:cNvSpPr>
          <p:nvPr>
            <p:ph idx="1"/>
          </p:nvPr>
        </p:nvSpPr>
        <p:spPr>
          <a:prstGeom prst="rect">
            <a:avLst/>
          </a:prstGeom>
        </p:spPr>
        <p:txBody>
          <a:bodyPr>
            <a:normAutofit/>
          </a:bodyPr>
          <a:lstStyle/>
          <a:p>
            <a:r>
              <a:rPr lang="en-US" smtClean="0"/>
              <a:t>Utilizes HTML5 custom data attributes</a:t>
            </a:r>
          </a:p>
          <a:p>
            <a:pPr lvl="1"/>
            <a:r>
              <a:rPr lang="en-US" smtClean="0"/>
              <a:t>Spec allows for the addition of custom attributes starting with </a:t>
            </a:r>
            <a:r>
              <a:rPr lang="en-US" smtClean="0">
                <a:latin typeface="Consolas" panose="020B0609020204030204" pitchFamily="49" charset="0"/>
                <a:cs typeface="Consolas" panose="020B0609020204030204" pitchFamily="49" charset="0"/>
              </a:rPr>
              <a:t>data-</a:t>
            </a:r>
          </a:p>
          <a:p>
            <a:pPr lvl="1"/>
            <a:r>
              <a:rPr lang="en-US" smtClean="0"/>
              <a:t>Angular uses directives for declarative programming	</a:t>
            </a:r>
          </a:p>
          <a:p>
            <a:r>
              <a:rPr lang="en-US" smtClean="0"/>
              <a:t>Angular directives start with “ng-”</a:t>
            </a:r>
          </a:p>
          <a:p>
            <a:pPr lvl="1"/>
            <a:r>
              <a:rPr lang="en-US" smtClean="0">
                <a:solidFill>
                  <a:srgbClr val="FF0000"/>
                </a:solidFill>
                <a:latin typeface="Consolas" panose="020B0609020204030204" pitchFamily="49" charset="0"/>
                <a:cs typeface="Consolas" panose="020B0609020204030204" pitchFamily="49" charset="0"/>
              </a:rPr>
              <a:t>data-ng-app</a:t>
            </a:r>
            <a:r>
              <a:rPr lang="en-US" smtClean="0"/>
              <a:t>, initializes the app</a:t>
            </a:r>
          </a:p>
          <a:p>
            <a:pPr lvl="1"/>
            <a:r>
              <a:rPr lang="en-US" smtClean="0">
                <a:solidFill>
                  <a:srgbClr val="FF0000"/>
                </a:solidFill>
                <a:latin typeface="Consolas" panose="020B0609020204030204" pitchFamily="49" charset="0"/>
                <a:cs typeface="Consolas" panose="020B0609020204030204" pitchFamily="49" charset="0"/>
              </a:rPr>
              <a:t>data-ng-controller</a:t>
            </a:r>
            <a:r>
              <a:rPr lang="en-US" smtClean="0"/>
              <a:t>, invokes a controller</a:t>
            </a:r>
          </a:p>
          <a:p>
            <a:pPr lvl="1"/>
            <a:r>
              <a:rPr lang="en-US" smtClean="0">
                <a:solidFill>
                  <a:srgbClr val="FF0000"/>
                </a:solidFill>
                <a:latin typeface="Consolas" panose="020B0609020204030204" pitchFamily="49" charset="0"/>
                <a:cs typeface="Consolas" panose="020B0609020204030204" pitchFamily="49" charset="0"/>
              </a:rPr>
              <a:t>data-ng-click</a:t>
            </a:r>
            <a:r>
              <a:rPr lang="en-US" smtClean="0"/>
              <a:t>, handles click event</a:t>
            </a:r>
            <a:endParaRPr lang="en-US" dirty="0"/>
          </a:p>
        </p:txBody>
      </p:sp>
    </p:spTree>
    <p:extLst>
      <p:ext uri="{BB962C8B-B14F-4D97-AF65-F5344CB8AC3E}">
        <p14:creationId xmlns:p14="http://schemas.microsoft.com/office/powerpoint/2010/main" val="4663510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NA14Speaker_PPT_Template [Read-Only]" id="{2A7DA4F6-E863-44BA-B064-9E5DF871FA15}" vid="{CA2D5409-25F5-4284-AE71-EC20238C5228}"/>
    </a:ext>
  </a:ext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2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Chakkaradeep (Chaks) Chinnakonda Chandran</DisplayName>
        <AccountId>285</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3BD6B7-4615-45E3-BF8C-DA148C6A139C}">
  <ds:schemaRefs>
    <ds:schemaRef ds:uri="http://purl.org/dc/dcmitype/"/>
    <ds:schemaRef ds:uri="http://www.w3.org/XML/1998/namespace"/>
    <ds:schemaRef ds:uri="http://purl.org/dc/elements/1.1/"/>
    <ds:schemaRef ds:uri="http://schemas.microsoft.com/office/infopath/2007/PartnerControls"/>
    <ds:schemaRef ds:uri="5fad15d0-477e-40da-a20d-40d4ca777cbd"/>
    <ds:schemaRef ds:uri="http://schemas.microsoft.com/office/2006/documentManagement/types"/>
    <ds:schemaRef ds:uri="http://purl.org/dc/term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0949F37-ADA0-43B5-A4BE-A06E29314F92}">
  <ds:schemaRefs>
    <ds:schemaRef ds:uri="http://schemas.microsoft.com/sharepoint/v3/contenttype/forms"/>
  </ds:schemaRefs>
</ds:datastoreItem>
</file>

<file path=customXml/itemProps3.xml><?xml version="1.0" encoding="utf-8"?>
<ds:datastoreItem xmlns:ds="http://schemas.openxmlformats.org/officeDocument/2006/customXml" ds:itemID="{CDCC3652-7098-4D06-B7D9-1273FE7298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1009</Words>
  <Application>Microsoft Office PowerPoint</Application>
  <PresentationFormat>Custom</PresentationFormat>
  <Paragraphs>230</Paragraphs>
  <Slides>22</Slides>
  <Notes>12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22</vt:i4>
      </vt:variant>
    </vt:vector>
  </HeadingPairs>
  <TitlesOfParts>
    <vt:vector size="34" baseType="lpstr">
      <vt:lpstr>Arial</vt:lpstr>
      <vt:lpstr>Calibri</vt:lpstr>
      <vt:lpstr>Consolas</vt:lpstr>
      <vt:lpstr>Courier New</vt:lpstr>
      <vt:lpstr>Lucida Console</vt:lpstr>
      <vt:lpstr>Segoe UI</vt:lpstr>
      <vt:lpstr>Segoe UI Light</vt:lpstr>
      <vt:lpstr>Wingdings</vt:lpstr>
      <vt:lpstr>5-30055_Office Template 2012 - 16x9 - White Background</vt:lpstr>
      <vt:lpstr>TechEd 2014 Dk Blue</vt:lpstr>
      <vt:lpstr>1_Metro Presentation</vt:lpstr>
      <vt:lpstr>2_Metro Presentation</vt:lpstr>
      <vt:lpstr>Office 365 Development</vt:lpstr>
      <vt:lpstr>Deep Dive into SharePoint-Hosted Apps</vt:lpstr>
      <vt:lpstr>Agenda </vt:lpstr>
      <vt:lpstr>Introducing AngularJS</vt:lpstr>
      <vt:lpstr>Single-Page Applications</vt:lpstr>
      <vt:lpstr>Angular JS Features</vt:lpstr>
      <vt:lpstr>Angular Framework</vt:lpstr>
      <vt:lpstr>Other Options for Accessing Angular JS</vt:lpstr>
      <vt:lpstr>Directives</vt:lpstr>
      <vt:lpstr>Directives</vt:lpstr>
      <vt:lpstr>Key Directives</vt:lpstr>
      <vt:lpstr>Data Binding</vt:lpstr>
      <vt:lpstr>Filters</vt:lpstr>
      <vt:lpstr>Key Filters</vt:lpstr>
      <vt:lpstr>Model-View-Controller with Angular</vt:lpstr>
      <vt:lpstr>Understanding $scope</vt:lpstr>
      <vt:lpstr>Understanding Modules</vt:lpstr>
      <vt:lpstr>Understanding Controllers</vt:lpstr>
      <vt:lpstr>Routes</vt:lpstr>
      <vt:lpstr>Defining Routes</vt:lpstr>
      <vt:lpstr>Understanding the Factory</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2014-06-20T16:01:45Z</dcterms:created>
  <dcterms:modified xsi:type="dcterms:W3CDTF">2014-09-07T19:37:59Z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0x010100A2E4C90AA7333249A7DBC8CC6F49919B</vt:lpwstr>
  </property>
  <property fmtid="{D5CDD505-2E9C-101B-9397-08002B2CF9AE}" pid="3" name="IsMyDocuments">
    <vt:bool>true</vt:bool>
  </property>
</Properties>
</file>