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12"/>
  </p:notesMasterIdLst>
  <p:handoutMasterIdLst>
    <p:handoutMasterId r:id="rId13"/>
  </p:handoutMasterIdLst>
  <p:sldIdLst>
    <p:sldId id="778" r:id="rId6"/>
    <p:sldId id="780" r:id="rId7"/>
    <p:sldId id="789" r:id="rId8"/>
    <p:sldId id="817" r:id="rId9"/>
    <p:sldId id="816" r:id="rId10"/>
    <p:sldId id="813" r:id="rId1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2" d="100"/>
          <a:sy n="62" d="100"/>
        </p:scale>
        <p:origin x="1368"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11/6/2014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11/6/2014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1" r:id="rId24"/>
    <p:sldLayoutId id="2147484152"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O3656-2 </a:t>
            </a:r>
            <a:r>
              <a:rPr lang="en-US" dirty="0"/>
              <a:t>Deep dive into SharePoint lists for data storage</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Site Columns and Content Types</a:t>
            </a:r>
            <a:endParaRPr lang="en-US" sz="3136" dirty="0" smtClean="0"/>
          </a:p>
          <a:p>
            <a:r>
              <a:rPr lang="en-US" sz="3136" dirty="0" smtClean="0"/>
              <a:t>Creating Lists from a SharePoint App</a:t>
            </a:r>
            <a:endParaRPr lang="en-US" sz="3136" dirty="0" smtClean="0"/>
          </a:p>
          <a:p>
            <a:r>
              <a:rPr lang="en-US" sz="3136" dirty="0" smtClean="0"/>
              <a:t>Performing CRUD Operations in List Items</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smtClean="0"/>
              <a:t>AngularJS</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User Interface using Bootstrap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5fad15d0-477e-40da-a20d-40d4ca777cbd"/>
    <ds:schemaRef ds:uri="http://schemas.microsoft.com/office/2006/metadata/properties"/>
    <ds:schemaRef ds:uri="http://purl.org/dc/elements/1.1/"/>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164</Words>
  <Application>Microsoft Office PowerPoint</Application>
  <PresentationFormat>Custom</PresentationFormat>
  <Paragraphs>17</Paragraphs>
  <Slides>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Office 365 Development</vt:lpstr>
      <vt:lpstr>O3656-2 Deep dive into SharePoint lists for data storage</vt:lpstr>
      <vt:lpstr>Agenda </vt:lpstr>
      <vt:lpstr>Introduction to AngularJS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for data storage</dc:title>
  <dc:subject/>
  <dc:creator/>
  <cp:keywords/>
  <dc:description/>
  <cp:lastModifiedBy/>
  <cp:revision>1</cp:revision>
  <dcterms:created xsi:type="dcterms:W3CDTF">2014-07-23T12:37:45Z</dcterms:created>
  <dcterms:modified xsi:type="dcterms:W3CDTF">2014-11-06T14:10:00Z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