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2"/>
  </p:notesMasterIdLst>
  <p:handoutMasterIdLst>
    <p:handoutMasterId r:id="rId13"/>
  </p:handoutMasterIdLst>
  <p:sldIdLst>
    <p:sldId id="778" r:id="rId6"/>
    <p:sldId id="780" r:id="rId7"/>
    <p:sldId id="789" r:id="rId8"/>
    <p:sldId id="817" r:id="rId9"/>
    <p:sldId id="816" r:id="rId10"/>
    <p:sldId id="813" r:id="rId1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2" d="100"/>
          <a:sy n="62" d="100"/>
        </p:scale>
        <p:origin x="1368"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O3656-4 Deep dive into SharePoint Lists with CSOM APIs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pPr lvl="0"/>
            <a:r>
              <a:rPr lang="en-US" sz="2800" dirty="0"/>
              <a:t>Creating Site Columns, Content Types and Lists</a:t>
            </a:r>
          </a:p>
          <a:p>
            <a:pPr lvl="0"/>
            <a:r>
              <a:rPr lang="en-US" sz="2800" dirty="0"/>
              <a:t>Optimizing the Execution of CSOM Queries</a:t>
            </a:r>
          </a:p>
          <a:p>
            <a:r>
              <a:rPr lang="en-US" sz="2800" dirty="0"/>
              <a:t>Remote Error Handling</a:t>
            </a:r>
            <a:endParaRPr lang="en-US" sz="2800"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smtClean="0"/>
              <a:t>AngularJS</a:t>
            </a:r>
            <a:endParaRPr lang="en-US" dirty="0"/>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User Interface using Bootstrap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infopath/2007/PartnerControls"/>
    <ds:schemaRef ds:uri="http://purl.org/dc/dcmitype/"/>
    <ds:schemaRef ds:uri="http://www.w3.org/XML/1998/namespace"/>
    <ds:schemaRef ds:uri="http://purl.org/dc/elements/1.1/"/>
    <ds:schemaRef ds:uri="5fad15d0-477e-40da-a20d-40d4ca777cbd"/>
    <ds:schemaRef ds:uri="http://schemas.microsoft.com/office/2006/documentManagement/types"/>
    <ds:schemaRef ds:uri="http://purl.org/dc/term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164</Words>
  <Application>Microsoft Office PowerPoint</Application>
  <PresentationFormat>Custom</PresentationFormat>
  <Paragraphs>17</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Office 365 Development</vt:lpstr>
      <vt:lpstr>O3656-4 Deep dive into SharePoint Lists with CSOM APIs</vt:lpstr>
      <vt:lpstr>Agenda </vt:lpstr>
      <vt:lpstr>Introduction to AngularJS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with CSOM APIs</dc:title>
  <dc:subject/>
  <dc:creator/>
  <cp:keywords/>
  <dc:description/>
  <cp:lastModifiedBy/>
  <cp:revision>1</cp:revision>
  <dcterms:created xsi:type="dcterms:W3CDTF">2014-07-23T12:37:45Z</dcterms:created>
  <dcterms:modified xsi:type="dcterms:W3CDTF">2014-11-06T14:14:44Z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