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12"/>
  </p:notesMasterIdLst>
  <p:handoutMasterIdLst>
    <p:handoutMasterId r:id="rId13"/>
  </p:handoutMasterIdLst>
  <p:sldIdLst>
    <p:sldId id="778" r:id="rId6"/>
    <p:sldId id="780" r:id="rId7"/>
    <p:sldId id="789" r:id="rId8"/>
    <p:sldId id="817" r:id="rId9"/>
    <p:sldId id="816" r:id="rId10"/>
    <p:sldId id="813" r:id="rId1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2" d="100"/>
          <a:sy n="62" d="100"/>
        </p:scale>
        <p:origin x="1368" y="4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11/6/2014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11/6/2014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7781145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1" r:id="rId24"/>
    <p:sldLayoutId id="2147484152"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O3656-8 Developing advanced Taxonomy Scenarios in Office 365</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Managed Metadata Service Architecture</a:t>
            </a:r>
            <a:endParaRPr lang="en-US" sz="3136" dirty="0" smtClean="0"/>
          </a:p>
          <a:p>
            <a:r>
              <a:rPr lang="en-US" sz="3136" dirty="0" smtClean="0"/>
              <a:t>Creating Termsets and Terms</a:t>
            </a:r>
            <a:endParaRPr lang="en-US" sz="3136" dirty="0" smtClean="0"/>
          </a:p>
          <a:p>
            <a:r>
              <a:rPr lang="en-US" sz="3136" dirty="0" smtClean="0"/>
              <a:t>Updating and Searching for Items using Managed Terms</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smtClean="0"/>
              <a:t>AngularJS</a:t>
            </a:r>
            <a:endParaRPr lang="en-US" dirty="0"/>
          </a:p>
        </p:txBody>
      </p:sp>
    </p:spTree>
    <p:extLst>
      <p:ext uri="{BB962C8B-B14F-4D97-AF65-F5344CB8AC3E}">
        <p14:creationId xmlns:p14="http://schemas.microsoft.com/office/powerpoint/2010/main" val="29788908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User Interface using Bootstrap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2564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5fad15d0-477e-40da-a20d-40d4ca777cbd"/>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162</Words>
  <Application>Microsoft Office PowerPoint</Application>
  <PresentationFormat>Custom</PresentationFormat>
  <Paragraphs>17</Paragraphs>
  <Slides>6</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Office 365 Development</vt:lpstr>
      <vt:lpstr>O3656-8 Developing advanced Taxonomy Scenarios in Office 365</vt:lpstr>
      <vt:lpstr>Agenda </vt:lpstr>
      <vt:lpstr>Introduction to AngularJS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advanced Taxonomy Scenarios in Office 365</dc:title>
  <dc:subject/>
  <dc:creator/>
  <cp:keywords/>
  <dc:description/>
  <cp:lastModifiedBy/>
  <cp:revision>1</cp:revision>
  <dcterms:created xsi:type="dcterms:W3CDTF">2014-07-23T12:37:45Z</dcterms:created>
  <dcterms:modified xsi:type="dcterms:W3CDTF">2014-11-06T14:26:40Z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