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5"/>
  </p:notesMasterIdLst>
  <p:handoutMasterIdLst>
    <p:handoutMasterId r:id="rId36"/>
  </p:handoutMasterIdLst>
  <p:sldIdLst>
    <p:sldId id="778" r:id="rId6"/>
    <p:sldId id="780" r:id="rId7"/>
    <p:sldId id="789" r:id="rId8"/>
    <p:sldId id="839" r:id="rId9"/>
    <p:sldId id="840" r:id="rId10"/>
    <p:sldId id="841" r:id="rId11"/>
    <p:sldId id="817" r:id="rId12"/>
    <p:sldId id="818" r:id="rId13"/>
    <p:sldId id="819" r:id="rId14"/>
    <p:sldId id="820" r:id="rId15"/>
    <p:sldId id="821" r:id="rId16"/>
    <p:sldId id="834" r:id="rId17"/>
    <p:sldId id="835" r:id="rId18"/>
    <p:sldId id="836" r:id="rId19"/>
    <p:sldId id="837" r:id="rId20"/>
    <p:sldId id="830" r:id="rId21"/>
    <p:sldId id="822" r:id="rId22"/>
    <p:sldId id="823" r:id="rId23"/>
    <p:sldId id="824" r:id="rId24"/>
    <p:sldId id="825" r:id="rId25"/>
    <p:sldId id="826" r:id="rId26"/>
    <p:sldId id="827" r:id="rId27"/>
    <p:sldId id="833" r:id="rId28"/>
    <p:sldId id="832" r:id="rId29"/>
    <p:sldId id="828" r:id="rId30"/>
    <p:sldId id="829" r:id="rId31"/>
    <p:sldId id="816" r:id="rId32"/>
    <p:sldId id="838" r:id="rId33"/>
    <p:sldId id="813"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4" d="100"/>
          <a:sy n="64" d="100"/>
        </p:scale>
        <p:origin x="1044"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custT="1"/>
      <dgm:spPr/>
      <dgm:t>
        <a:bodyPr/>
        <a:lstStyle/>
        <a:p>
          <a:pPr rtl="0"/>
          <a:r>
            <a:rPr lang="en-US" sz="1800" dirty="0" smtClean="0"/>
            <a:t>Site</a:t>
          </a:r>
          <a:endParaRPr lang="en-US" sz="1800" dirty="0"/>
        </a:p>
      </dgm:t>
    </dgm:pt>
    <dgm:pt modelId="{195787A8-8D72-455F-9F03-EE9AF5D9218F}" type="parTrans" cxnId="{44CCC172-00A0-445E-8637-648F7289F1B8}">
      <dgm:prSet/>
      <dgm:spPr/>
      <dgm:t>
        <a:bodyPr/>
        <a:lstStyle/>
        <a:p>
          <a:endParaRPr lang="en-US" sz="1800"/>
        </a:p>
      </dgm:t>
    </dgm:pt>
    <dgm:pt modelId="{8766BFFC-75C9-4F1F-BA96-8BC79B165FB9}" type="sibTrans" cxnId="{44CCC172-00A0-445E-8637-648F7289F1B8}">
      <dgm:prSet/>
      <dgm:spPr/>
      <dgm:t>
        <a:bodyPr/>
        <a:lstStyle/>
        <a:p>
          <a:endParaRPr lang="en-US" sz="1800"/>
        </a:p>
      </dgm:t>
    </dgm:pt>
    <dgm:pt modelId="{11F00279-908B-4C44-A28B-DB26ADCA53A5}">
      <dgm:prSet custT="1"/>
      <dgm:spPr/>
      <dgm:t>
        <a:bodyPr/>
        <a:lstStyle/>
        <a:p>
          <a:pPr rtl="0"/>
          <a:r>
            <a:rPr lang="en-US" sz="1400" dirty="0" smtClean="0"/>
            <a:t>Create</a:t>
          </a:r>
          <a:endParaRPr lang="en-US" sz="1400" dirty="0"/>
        </a:p>
      </dgm:t>
    </dgm:pt>
    <dgm:pt modelId="{544BC886-4DE5-4842-B767-898B88022DC9}" type="parTrans" cxnId="{F0575527-2AC3-4145-9E8A-71D71DE94385}">
      <dgm:prSet/>
      <dgm:spPr/>
      <dgm:t>
        <a:bodyPr/>
        <a:lstStyle/>
        <a:p>
          <a:endParaRPr lang="en-US" sz="1800"/>
        </a:p>
      </dgm:t>
    </dgm:pt>
    <dgm:pt modelId="{1FA7D2F3-CC36-4665-B319-5B769FF9BFCA}" type="sibTrans" cxnId="{F0575527-2AC3-4145-9E8A-71D71DE94385}">
      <dgm:prSet/>
      <dgm:spPr/>
      <dgm:t>
        <a:bodyPr/>
        <a:lstStyle/>
        <a:p>
          <a:endParaRPr lang="en-US" sz="1800"/>
        </a:p>
      </dgm:t>
    </dgm:pt>
    <dgm:pt modelId="{7E720C00-1BF5-4B7C-BC00-9F9CE3BF9E4D}">
      <dgm:prSet custT="1"/>
      <dgm:spPr/>
      <dgm:t>
        <a:bodyPr/>
        <a:lstStyle/>
        <a:p>
          <a:pPr rtl="0"/>
          <a:r>
            <a:rPr lang="en-US" sz="1400" dirty="0" smtClean="0"/>
            <a:t>Move</a:t>
          </a:r>
          <a:endParaRPr lang="en-US" sz="1400" dirty="0"/>
        </a:p>
      </dgm:t>
    </dgm:pt>
    <dgm:pt modelId="{900BADDC-202A-4363-A51A-DC4C023AE579}" type="parTrans" cxnId="{E5CDED89-74F4-4A1E-9F08-9C94C74C91CB}">
      <dgm:prSet/>
      <dgm:spPr/>
      <dgm:t>
        <a:bodyPr/>
        <a:lstStyle/>
        <a:p>
          <a:endParaRPr lang="en-US" sz="1800"/>
        </a:p>
      </dgm:t>
    </dgm:pt>
    <dgm:pt modelId="{CC8CD0B2-BA8E-4BBD-B0ED-B2E060D182E7}" type="sibTrans" cxnId="{E5CDED89-74F4-4A1E-9F08-9C94C74C91CB}">
      <dgm:prSet/>
      <dgm:spPr/>
      <dgm:t>
        <a:bodyPr/>
        <a:lstStyle/>
        <a:p>
          <a:endParaRPr lang="en-US" sz="1800"/>
        </a:p>
      </dgm:t>
    </dgm:pt>
    <dgm:pt modelId="{A859F113-BAD0-4588-A20E-E4FB8B663A68}">
      <dgm:prSet custT="1"/>
      <dgm:spPr/>
      <dgm:t>
        <a:bodyPr/>
        <a:lstStyle/>
        <a:p>
          <a:pPr rtl="0"/>
          <a:r>
            <a:rPr lang="en-US" sz="1400" dirty="0" smtClean="0"/>
            <a:t>Delete</a:t>
          </a:r>
          <a:endParaRPr lang="en-US" sz="1400" dirty="0"/>
        </a:p>
      </dgm:t>
    </dgm:pt>
    <dgm:pt modelId="{A0DE0E1C-1425-41BB-A629-FB4FF11D2ACC}" type="parTrans" cxnId="{83C8F149-1727-418B-9060-A53DFA2F19B0}">
      <dgm:prSet/>
      <dgm:spPr/>
      <dgm:t>
        <a:bodyPr/>
        <a:lstStyle/>
        <a:p>
          <a:endParaRPr lang="en-US" sz="1800"/>
        </a:p>
      </dgm:t>
    </dgm:pt>
    <dgm:pt modelId="{6744BC35-8A23-49F8-AA7D-3A8367A15953}" type="sibTrans" cxnId="{83C8F149-1727-418B-9060-A53DFA2F19B0}">
      <dgm:prSet/>
      <dgm:spPr/>
      <dgm:t>
        <a:bodyPr/>
        <a:lstStyle/>
        <a:p>
          <a:endParaRPr lang="en-US" sz="1800"/>
        </a:p>
      </dgm:t>
    </dgm:pt>
    <dgm:pt modelId="{B9BEF6DE-ABBA-47D0-A14A-CA5517D640F7}">
      <dgm:prSet custT="1"/>
      <dgm:spPr/>
      <dgm:t>
        <a:bodyPr/>
        <a:lstStyle/>
        <a:p>
          <a:pPr rtl="0"/>
          <a:r>
            <a:rPr lang="en-US" sz="1400" dirty="0" smtClean="0"/>
            <a:t>Create</a:t>
          </a:r>
          <a:endParaRPr lang="en-US" sz="1400" dirty="0"/>
        </a:p>
      </dgm:t>
    </dgm:pt>
    <dgm:pt modelId="{6AA4C366-97DF-4A2A-B42E-09314EF6A3E8}" type="parTrans" cxnId="{373CB089-3CA3-4E76-B434-5F8982DF8C78}">
      <dgm:prSet/>
      <dgm:spPr/>
      <dgm:t>
        <a:bodyPr/>
        <a:lstStyle/>
        <a:p>
          <a:endParaRPr lang="en-US" sz="1800"/>
        </a:p>
      </dgm:t>
    </dgm:pt>
    <dgm:pt modelId="{90105C0F-0C1E-4034-8343-9D958FD3083B}" type="sibTrans" cxnId="{373CB089-3CA3-4E76-B434-5F8982DF8C78}">
      <dgm:prSet/>
      <dgm:spPr/>
      <dgm:t>
        <a:bodyPr/>
        <a:lstStyle/>
        <a:p>
          <a:endParaRPr lang="en-US" sz="1800"/>
        </a:p>
      </dgm:t>
    </dgm:pt>
    <dgm:pt modelId="{0CD91BAC-0E1C-4A9B-BD2B-4157ACCC2D5C}">
      <dgm:prSet custT="1"/>
      <dgm:spPr/>
      <dgm:t>
        <a:bodyPr/>
        <a:lstStyle/>
        <a:p>
          <a:pPr rtl="0"/>
          <a:r>
            <a:rPr lang="en-US" sz="1400" dirty="0" smtClean="0"/>
            <a:t>Delete</a:t>
          </a:r>
          <a:endParaRPr lang="en-US" sz="1400" dirty="0"/>
        </a:p>
      </dgm:t>
    </dgm:pt>
    <dgm:pt modelId="{3D57240E-8E4E-48A1-B947-35B5EB4FB8EC}" type="parTrans" cxnId="{8C0C0AE6-F886-4FF7-A1CF-869F4E4F322A}">
      <dgm:prSet/>
      <dgm:spPr/>
      <dgm:t>
        <a:bodyPr/>
        <a:lstStyle/>
        <a:p>
          <a:endParaRPr lang="en-US" sz="1800"/>
        </a:p>
      </dgm:t>
    </dgm:pt>
    <dgm:pt modelId="{86016DF1-E4C8-4043-80F7-0F33EBA4C04C}" type="sibTrans" cxnId="{8C0C0AE6-F886-4FF7-A1CF-869F4E4F322A}">
      <dgm:prSet/>
      <dgm:spPr/>
      <dgm:t>
        <a:bodyPr/>
        <a:lstStyle/>
        <a:p>
          <a:endParaRPr lang="en-US" sz="1800"/>
        </a:p>
      </dgm:t>
    </dgm:pt>
    <dgm:pt modelId="{17E1EF0A-37AB-4BA7-8B6F-D338F0AEE882}">
      <dgm:prSet custT="1"/>
      <dgm:spPr/>
      <dgm:t>
        <a:bodyPr/>
        <a:lstStyle/>
        <a:p>
          <a:pPr rtl="0"/>
          <a:r>
            <a:rPr lang="en-US" sz="1800" dirty="0" smtClean="0"/>
            <a:t>List Schema</a:t>
          </a:r>
          <a:endParaRPr lang="en-US" sz="1800" dirty="0"/>
        </a:p>
      </dgm:t>
    </dgm:pt>
    <dgm:pt modelId="{2FE4D45E-80F0-49F0-98E9-521B93DA10AB}" type="parTrans" cxnId="{02DA6646-8072-4562-8678-7399E3A08E9F}">
      <dgm:prSet/>
      <dgm:spPr/>
      <dgm:t>
        <a:bodyPr/>
        <a:lstStyle/>
        <a:p>
          <a:endParaRPr lang="en-US" sz="1800"/>
        </a:p>
      </dgm:t>
    </dgm:pt>
    <dgm:pt modelId="{CFAFFDD9-5FC7-4243-8485-7733FFDF4E98}" type="sibTrans" cxnId="{02DA6646-8072-4562-8678-7399E3A08E9F}">
      <dgm:prSet/>
      <dgm:spPr/>
      <dgm:t>
        <a:bodyPr/>
        <a:lstStyle/>
        <a:p>
          <a:endParaRPr lang="en-US" sz="1800"/>
        </a:p>
      </dgm:t>
    </dgm:pt>
    <dgm:pt modelId="{302B36D4-8403-4C35-8E5C-6051EFD3CD94}">
      <dgm:prSet custT="1"/>
      <dgm:spPr/>
      <dgm:t>
        <a:bodyPr/>
        <a:lstStyle/>
        <a:p>
          <a:pPr rtl="0"/>
          <a:r>
            <a:rPr lang="en-US" sz="1400" dirty="0" smtClean="0"/>
            <a:t>Create</a:t>
          </a:r>
          <a:endParaRPr lang="en-US" sz="1400" dirty="0"/>
        </a:p>
      </dgm:t>
    </dgm:pt>
    <dgm:pt modelId="{C9E598B5-56CF-472F-8B3D-8A7F84831BD8}" type="parTrans" cxnId="{6810192C-AAC4-49CF-BE06-1E96566A2709}">
      <dgm:prSet/>
      <dgm:spPr/>
      <dgm:t>
        <a:bodyPr/>
        <a:lstStyle/>
        <a:p>
          <a:endParaRPr lang="en-US" sz="1800"/>
        </a:p>
      </dgm:t>
    </dgm:pt>
    <dgm:pt modelId="{7A981E79-6FCD-4082-B938-C464334C8431}" type="sibTrans" cxnId="{6810192C-AAC4-49CF-BE06-1E96566A2709}">
      <dgm:prSet/>
      <dgm:spPr/>
      <dgm:t>
        <a:bodyPr/>
        <a:lstStyle/>
        <a:p>
          <a:endParaRPr lang="en-US" sz="1800"/>
        </a:p>
      </dgm:t>
    </dgm:pt>
    <dgm:pt modelId="{9C3255C8-C65A-4BA6-AA87-68D9C604EC9C}">
      <dgm:prSet custT="1"/>
      <dgm:spPr/>
      <dgm:t>
        <a:bodyPr/>
        <a:lstStyle/>
        <a:p>
          <a:pPr rtl="0"/>
          <a:r>
            <a:rPr lang="en-US" sz="1800" dirty="0" smtClean="0"/>
            <a:t>List Item</a:t>
          </a:r>
          <a:endParaRPr lang="en-US" sz="1800" dirty="0"/>
        </a:p>
      </dgm:t>
    </dgm:pt>
    <dgm:pt modelId="{B5520EC1-C1BC-4ABA-9FEC-1D8142CB46AE}" type="parTrans" cxnId="{7D9C317D-2802-4255-A91C-520F59D9C382}">
      <dgm:prSet/>
      <dgm:spPr/>
      <dgm:t>
        <a:bodyPr/>
        <a:lstStyle/>
        <a:p>
          <a:endParaRPr lang="en-US" sz="1800"/>
        </a:p>
      </dgm:t>
    </dgm:pt>
    <dgm:pt modelId="{8D25BA6A-2EB8-432B-AF35-F23CD31EED63}" type="sibTrans" cxnId="{7D9C317D-2802-4255-A91C-520F59D9C382}">
      <dgm:prSet/>
      <dgm:spPr/>
      <dgm:t>
        <a:bodyPr/>
        <a:lstStyle/>
        <a:p>
          <a:endParaRPr lang="en-US" sz="1800"/>
        </a:p>
      </dgm:t>
    </dgm:pt>
    <dgm:pt modelId="{8F14C770-9AFA-461C-A227-CFC20972CBBD}">
      <dgm:prSet custT="1"/>
      <dgm:spPr/>
      <dgm:t>
        <a:bodyPr/>
        <a:lstStyle/>
        <a:p>
          <a:pPr rtl="0"/>
          <a:r>
            <a:rPr lang="en-US" sz="1400" dirty="0" smtClean="0"/>
            <a:t>Create</a:t>
          </a:r>
          <a:endParaRPr lang="en-US" sz="1400" dirty="0"/>
        </a:p>
      </dgm:t>
    </dgm:pt>
    <dgm:pt modelId="{9DF11C37-176A-4284-BD8E-C5B8B72A292A}" type="parTrans" cxnId="{5B0B6A57-6CCC-4A4D-B437-13AC60081580}">
      <dgm:prSet/>
      <dgm:spPr/>
      <dgm:t>
        <a:bodyPr/>
        <a:lstStyle/>
        <a:p>
          <a:endParaRPr lang="en-US" sz="1800"/>
        </a:p>
      </dgm:t>
    </dgm:pt>
    <dgm:pt modelId="{E4C5BA8B-D2B1-4424-B16D-12459C89B81C}" type="sibTrans" cxnId="{5B0B6A57-6CCC-4A4D-B437-13AC60081580}">
      <dgm:prSet/>
      <dgm:spPr/>
      <dgm:t>
        <a:bodyPr/>
        <a:lstStyle/>
        <a:p>
          <a:endParaRPr lang="en-US" sz="1800"/>
        </a:p>
      </dgm:t>
    </dgm:pt>
    <dgm:pt modelId="{DD0330CD-C68E-4E60-9DDE-88A77816EF21}">
      <dgm:prSet custT="1"/>
      <dgm:spPr/>
      <dgm:t>
        <a:bodyPr/>
        <a:lstStyle/>
        <a:p>
          <a:pPr rtl="0"/>
          <a:r>
            <a:rPr lang="en-US" sz="1400" dirty="0" smtClean="0"/>
            <a:t>Update</a:t>
          </a:r>
          <a:endParaRPr lang="en-US" sz="1400" dirty="0"/>
        </a:p>
      </dgm:t>
    </dgm:pt>
    <dgm:pt modelId="{8BE49131-870D-432B-98FC-C4B2D2D79F6A}" type="parTrans" cxnId="{8CF2E616-0A8B-492A-A399-0DBEA0139611}">
      <dgm:prSet/>
      <dgm:spPr/>
      <dgm:t>
        <a:bodyPr/>
        <a:lstStyle/>
        <a:p>
          <a:endParaRPr lang="en-US" sz="1800"/>
        </a:p>
      </dgm:t>
    </dgm:pt>
    <dgm:pt modelId="{42CF9D7C-4894-486B-B83A-A2B29ED86AEE}" type="sibTrans" cxnId="{8CF2E616-0A8B-492A-A399-0DBEA0139611}">
      <dgm:prSet/>
      <dgm:spPr/>
      <dgm:t>
        <a:bodyPr/>
        <a:lstStyle/>
        <a:p>
          <a:endParaRPr lang="en-US" sz="1800"/>
        </a:p>
      </dgm:t>
    </dgm:pt>
    <dgm:pt modelId="{78350F3F-FA55-4096-AB74-EC90F35020C4}">
      <dgm:prSet custT="1"/>
      <dgm:spPr/>
      <dgm:t>
        <a:bodyPr/>
        <a:lstStyle/>
        <a:p>
          <a:pPr rtl="0"/>
          <a:r>
            <a:rPr lang="en-US" sz="1400" dirty="0" smtClean="0"/>
            <a:t>Delete</a:t>
          </a:r>
          <a:endParaRPr lang="en-US" sz="1400" dirty="0"/>
        </a:p>
      </dgm:t>
    </dgm:pt>
    <dgm:pt modelId="{348D80A8-65BF-4F0A-8326-595DED3AFD05}" type="parTrans" cxnId="{C3708F23-21B7-43D3-AEE6-EFF183D788A1}">
      <dgm:prSet/>
      <dgm:spPr/>
      <dgm:t>
        <a:bodyPr/>
        <a:lstStyle/>
        <a:p>
          <a:endParaRPr lang="en-US" sz="1800"/>
        </a:p>
      </dgm:t>
    </dgm:pt>
    <dgm:pt modelId="{C0292D78-194E-4FE7-AAFC-43EC521BE95E}" type="sibTrans" cxnId="{C3708F23-21B7-43D3-AEE6-EFF183D788A1}">
      <dgm:prSet/>
      <dgm:spPr/>
      <dgm:t>
        <a:bodyPr/>
        <a:lstStyle/>
        <a:p>
          <a:endParaRPr lang="en-US" sz="1800"/>
        </a:p>
      </dgm:t>
    </dgm:pt>
    <dgm:pt modelId="{E81D3744-5B02-40AC-A55D-3F5C5CC4B7C0}">
      <dgm:prSet custT="1"/>
      <dgm:spPr/>
      <dgm:t>
        <a:bodyPr/>
        <a:lstStyle/>
        <a:p>
          <a:pPr rtl="0"/>
          <a:r>
            <a:rPr lang="en-US" sz="1400" dirty="0" smtClean="0"/>
            <a:t>Move</a:t>
          </a:r>
          <a:endParaRPr lang="en-US" sz="1400" dirty="0"/>
        </a:p>
      </dgm:t>
    </dgm:pt>
    <dgm:pt modelId="{33357D2D-FB76-4D07-AEFF-7D6158BA8808}" type="parTrans" cxnId="{3193DA4C-3EBA-453E-827E-D56B64FBC863}">
      <dgm:prSet/>
      <dgm:spPr/>
      <dgm:t>
        <a:bodyPr/>
        <a:lstStyle/>
        <a:p>
          <a:endParaRPr lang="en-US" sz="1800"/>
        </a:p>
      </dgm:t>
    </dgm:pt>
    <dgm:pt modelId="{4A209FF3-3090-452C-93B7-D4250D21259F}" type="sibTrans" cxnId="{3193DA4C-3EBA-453E-827E-D56B64FBC863}">
      <dgm:prSet/>
      <dgm:spPr/>
      <dgm:t>
        <a:bodyPr/>
        <a:lstStyle/>
        <a:p>
          <a:endParaRPr lang="en-US" sz="1800"/>
        </a:p>
      </dgm:t>
    </dgm:pt>
    <dgm:pt modelId="{3A4B8A22-A08E-44C9-85D7-EC8AA98D90D4}">
      <dgm:prSet custT="1"/>
      <dgm:spPr/>
      <dgm:t>
        <a:bodyPr/>
        <a:lstStyle/>
        <a:p>
          <a:pPr rtl="0"/>
          <a:r>
            <a:rPr lang="en-US" sz="1400" dirty="0" err="1" smtClean="0"/>
            <a:t>CheckIn</a:t>
          </a:r>
          <a:endParaRPr lang="en-US" sz="1400" dirty="0"/>
        </a:p>
      </dgm:t>
    </dgm:pt>
    <dgm:pt modelId="{36AC6C05-951E-42E8-9039-0B974E12E4A0}" type="parTrans" cxnId="{2CA2D627-2ED8-4A4C-8821-ACAF6E5F25A7}">
      <dgm:prSet/>
      <dgm:spPr/>
      <dgm:t>
        <a:bodyPr/>
        <a:lstStyle/>
        <a:p>
          <a:endParaRPr lang="en-US" sz="1800"/>
        </a:p>
      </dgm:t>
    </dgm:pt>
    <dgm:pt modelId="{B016DC86-4D56-4544-A71F-184C1F19DB60}" type="sibTrans" cxnId="{2CA2D627-2ED8-4A4C-8821-ACAF6E5F25A7}">
      <dgm:prSet/>
      <dgm:spPr/>
      <dgm:t>
        <a:bodyPr/>
        <a:lstStyle/>
        <a:p>
          <a:endParaRPr lang="en-US" sz="1800"/>
        </a:p>
      </dgm:t>
    </dgm:pt>
    <dgm:pt modelId="{611D454E-13D6-412A-AD31-FF8EF34884D1}">
      <dgm:prSet custT="1"/>
      <dgm:spPr/>
      <dgm:t>
        <a:bodyPr/>
        <a:lstStyle/>
        <a:p>
          <a:pPr rtl="0"/>
          <a:r>
            <a:rPr lang="en-US" sz="1400" dirty="0" smtClean="0"/>
            <a:t>Attachment Added</a:t>
          </a:r>
          <a:endParaRPr lang="en-US" sz="1400" dirty="0"/>
        </a:p>
      </dgm:t>
    </dgm:pt>
    <dgm:pt modelId="{C225CD76-ED3D-4A3D-9590-0E94EAA911C8}" type="parTrans" cxnId="{6ABEBCC8-9105-4D9F-8178-36D22B1B8D8B}">
      <dgm:prSet/>
      <dgm:spPr/>
      <dgm:t>
        <a:bodyPr/>
        <a:lstStyle/>
        <a:p>
          <a:endParaRPr lang="en-US" sz="1800"/>
        </a:p>
      </dgm:t>
    </dgm:pt>
    <dgm:pt modelId="{FD2B1612-F750-4AA2-B3F7-A6F25AF24478}" type="sibTrans" cxnId="{6ABEBCC8-9105-4D9F-8178-36D22B1B8D8B}">
      <dgm:prSet/>
      <dgm:spPr/>
      <dgm:t>
        <a:bodyPr/>
        <a:lstStyle/>
        <a:p>
          <a:endParaRPr lang="en-US" sz="1800"/>
        </a:p>
      </dgm:t>
    </dgm:pt>
    <dgm:pt modelId="{EA4B4F24-11C0-4848-9F7F-D42643B69AF8}">
      <dgm:prSet custT="1"/>
      <dgm:spPr/>
      <dgm:t>
        <a:bodyPr/>
        <a:lstStyle/>
        <a:p>
          <a:pPr rtl="0"/>
          <a:r>
            <a:rPr lang="en-US" sz="1400" dirty="0" smtClean="0"/>
            <a:t>File Moved</a:t>
          </a:r>
          <a:endParaRPr lang="en-US" sz="1400" dirty="0"/>
        </a:p>
      </dgm:t>
    </dgm:pt>
    <dgm:pt modelId="{2CF6FD80-B914-45C4-8709-35DE16A616C7}" type="parTrans" cxnId="{9BBB7E01-DDF7-45F7-9A93-B1F5217302F5}">
      <dgm:prSet/>
      <dgm:spPr/>
      <dgm:t>
        <a:bodyPr/>
        <a:lstStyle/>
        <a:p>
          <a:endParaRPr lang="en-US" sz="1800"/>
        </a:p>
      </dgm:t>
    </dgm:pt>
    <dgm:pt modelId="{E3D50A6C-53D3-42CA-B45A-233746833762}" type="sibTrans" cxnId="{9BBB7E01-DDF7-45F7-9A93-B1F5217302F5}">
      <dgm:prSet/>
      <dgm:spPr/>
      <dgm:t>
        <a:bodyPr/>
        <a:lstStyle/>
        <a:p>
          <a:endParaRPr lang="en-US" sz="1800"/>
        </a:p>
      </dgm:t>
    </dgm:pt>
    <dgm:pt modelId="{F0F05526-8860-436C-B041-6B8E3F8B73E8}">
      <dgm:prSet custT="1"/>
      <dgm:spPr/>
      <dgm:t>
        <a:bodyPr/>
        <a:lstStyle/>
        <a:p>
          <a:pPr rtl="0"/>
          <a:r>
            <a:rPr lang="en-US" sz="1800" dirty="0" smtClean="0"/>
            <a:t>App</a:t>
          </a:r>
          <a:endParaRPr lang="en-US" sz="1800" dirty="0"/>
        </a:p>
      </dgm:t>
    </dgm:pt>
    <dgm:pt modelId="{918CCE58-0B7F-4B0A-B673-A8C83DA5F5F6}" type="parTrans" cxnId="{A60EBD30-D7D2-41BE-862C-2A5FABE20EBD}">
      <dgm:prSet/>
      <dgm:spPr/>
      <dgm:t>
        <a:bodyPr/>
        <a:lstStyle/>
        <a:p>
          <a:endParaRPr lang="en-US" sz="1800"/>
        </a:p>
      </dgm:t>
    </dgm:pt>
    <dgm:pt modelId="{8548523A-C340-415B-8201-DE6A37BD2442}" type="sibTrans" cxnId="{A60EBD30-D7D2-41BE-862C-2A5FABE20EBD}">
      <dgm:prSet/>
      <dgm:spPr/>
      <dgm:t>
        <a:bodyPr/>
        <a:lstStyle/>
        <a:p>
          <a:endParaRPr lang="en-US" sz="1800"/>
        </a:p>
      </dgm:t>
    </dgm:pt>
    <dgm:pt modelId="{0794E14F-F43F-4C70-BFED-012E5A5B509A}">
      <dgm:prSet custT="1"/>
      <dgm:spPr/>
      <dgm:t>
        <a:bodyPr/>
        <a:lstStyle/>
        <a:p>
          <a:pPr rtl="0"/>
          <a:r>
            <a:rPr lang="en-US" sz="1400" dirty="0" smtClean="0"/>
            <a:t>Install</a:t>
          </a:r>
          <a:endParaRPr lang="en-US" sz="1400" dirty="0"/>
        </a:p>
      </dgm:t>
    </dgm:pt>
    <dgm:pt modelId="{3472727E-C634-4367-A6C3-685FCECF8EEF}" type="parTrans" cxnId="{AA2FF367-06C6-4BF9-B1C4-286C43AD8186}">
      <dgm:prSet/>
      <dgm:spPr/>
      <dgm:t>
        <a:bodyPr/>
        <a:lstStyle/>
        <a:p>
          <a:endParaRPr lang="en-US" sz="1800"/>
        </a:p>
      </dgm:t>
    </dgm:pt>
    <dgm:pt modelId="{7098E6ED-0DD9-4FB3-A50C-AB86CCB7E8C2}" type="sibTrans" cxnId="{AA2FF367-06C6-4BF9-B1C4-286C43AD8186}">
      <dgm:prSet/>
      <dgm:spPr/>
      <dgm:t>
        <a:bodyPr/>
        <a:lstStyle/>
        <a:p>
          <a:endParaRPr lang="en-US" sz="1800"/>
        </a:p>
      </dgm:t>
    </dgm:pt>
    <dgm:pt modelId="{1C1E471B-AF8F-42BE-973A-B5A321D26F40}">
      <dgm:prSet custT="1"/>
      <dgm:spPr/>
      <dgm:t>
        <a:bodyPr/>
        <a:lstStyle/>
        <a:p>
          <a:pPr rtl="0"/>
          <a:r>
            <a:rPr lang="en-US" sz="1400" dirty="0" smtClean="0"/>
            <a:t>Uninstall</a:t>
          </a:r>
          <a:endParaRPr lang="en-US" sz="1400" dirty="0"/>
        </a:p>
      </dgm:t>
    </dgm:pt>
    <dgm:pt modelId="{CD78927C-504F-4A46-A709-9A8C7E58EA0C}" type="parTrans" cxnId="{7B8D9113-B5CC-4629-A5A0-61DFFD9FC05F}">
      <dgm:prSet/>
      <dgm:spPr/>
      <dgm:t>
        <a:bodyPr/>
        <a:lstStyle/>
        <a:p>
          <a:endParaRPr lang="en-US" sz="1800"/>
        </a:p>
      </dgm:t>
    </dgm:pt>
    <dgm:pt modelId="{58A85E1C-54AD-4407-97A7-13CA6AF55E75}" type="sibTrans" cxnId="{7B8D9113-B5CC-4629-A5A0-61DFFD9FC05F}">
      <dgm:prSet/>
      <dgm:spPr/>
      <dgm:t>
        <a:bodyPr/>
        <a:lstStyle/>
        <a:p>
          <a:endParaRPr lang="en-US" sz="1800"/>
        </a:p>
      </dgm:t>
    </dgm:pt>
    <dgm:pt modelId="{B7EA3089-10F2-469B-B6FD-07FCB52922B7}">
      <dgm:prSet custT="1"/>
      <dgm:spPr/>
      <dgm:t>
        <a:bodyPr/>
        <a:lstStyle/>
        <a:p>
          <a:pPr rtl="0"/>
          <a:r>
            <a:rPr lang="en-US" sz="1400" dirty="0" smtClean="0"/>
            <a:t>Update</a:t>
          </a:r>
          <a:endParaRPr lang="en-US" sz="1400" dirty="0"/>
        </a:p>
      </dgm:t>
    </dgm:pt>
    <dgm:pt modelId="{69477524-3797-4DDC-982F-47592621C39F}" type="parTrans" cxnId="{609A0734-E887-47D7-A5B8-5E73B42B9A69}">
      <dgm:prSet/>
      <dgm:spPr/>
      <dgm:t>
        <a:bodyPr/>
        <a:lstStyle/>
        <a:p>
          <a:endParaRPr lang="en-US" sz="1800"/>
        </a:p>
      </dgm:t>
    </dgm:pt>
    <dgm:pt modelId="{0B1AD6BD-B21D-41F2-A657-56D8880B10EA}" type="sibTrans" cxnId="{609A0734-E887-47D7-A5B8-5E73B42B9A69}">
      <dgm:prSet/>
      <dgm:spPr/>
      <dgm:t>
        <a:bodyPr/>
        <a:lstStyle/>
        <a:p>
          <a:endParaRPr lang="en-US" sz="1800"/>
        </a:p>
      </dgm:t>
    </dgm:pt>
    <dgm:pt modelId="{C872B0EA-95DB-46A5-BC71-FD9A808488F6}">
      <dgm:prSet custT="1"/>
      <dgm:spPr/>
      <dgm:t>
        <a:bodyPr/>
        <a:lstStyle/>
        <a:p>
          <a:pPr rtl="0"/>
          <a:r>
            <a:rPr lang="en-US" sz="1400" dirty="0" smtClean="0"/>
            <a:t>Delete</a:t>
          </a:r>
          <a:endParaRPr lang="en-US" sz="1400" dirty="0"/>
        </a:p>
      </dgm:t>
    </dgm:pt>
    <dgm:pt modelId="{A298A72D-B5A0-420F-90E0-61C158771BDC}" type="parTrans" cxnId="{C8CE7883-E5A8-436B-B4E8-EB9FACF4C398}">
      <dgm:prSet/>
      <dgm:spPr/>
      <dgm:t>
        <a:bodyPr/>
        <a:lstStyle/>
        <a:p>
          <a:endParaRPr lang="en-US" sz="1800"/>
        </a:p>
      </dgm:t>
    </dgm:pt>
    <dgm:pt modelId="{946A57CD-A537-4740-B09A-1AF67B9C3C48}" type="sibTrans" cxnId="{C8CE7883-E5A8-436B-B4E8-EB9FACF4C398}">
      <dgm:prSet/>
      <dgm:spPr/>
      <dgm:t>
        <a:bodyPr/>
        <a:lstStyle/>
        <a:p>
          <a:endParaRPr lang="en-US" sz="1800"/>
        </a:p>
      </dgm:t>
    </dgm:pt>
    <dgm:pt modelId="{2C901420-8872-4D5D-AB08-E7036A6BE0E8}">
      <dgm:prSet custT="1"/>
      <dgm:spPr/>
      <dgm:t>
        <a:bodyPr/>
        <a:lstStyle/>
        <a:p>
          <a:pPr rtl="0"/>
          <a:r>
            <a:rPr lang="en-US" sz="1400" dirty="0" err="1" smtClean="0"/>
            <a:t>UnCheckIn</a:t>
          </a:r>
          <a:endParaRPr lang="en-US" sz="1400" dirty="0"/>
        </a:p>
      </dgm:t>
    </dgm:pt>
    <dgm:pt modelId="{3FFF263D-1264-4833-AF3B-F7AB249CF2C8}" type="parTrans" cxnId="{7C8891EE-F72F-4DD8-BA57-F99E8B30CDD5}">
      <dgm:prSet/>
      <dgm:spPr/>
      <dgm:t>
        <a:bodyPr/>
        <a:lstStyle/>
        <a:p>
          <a:endParaRPr lang="en-US" sz="1800"/>
        </a:p>
      </dgm:t>
    </dgm:pt>
    <dgm:pt modelId="{590C184E-59D4-4005-9925-394E19F10966}" type="sibTrans" cxnId="{7C8891EE-F72F-4DD8-BA57-F99E8B30CDD5}">
      <dgm:prSet/>
      <dgm:spPr/>
      <dgm:t>
        <a:bodyPr/>
        <a:lstStyle/>
        <a:p>
          <a:endParaRPr lang="en-US" sz="1800"/>
        </a:p>
      </dgm:t>
    </dgm:pt>
    <dgm:pt modelId="{34AD0DB3-B295-46F0-9FCC-F437247E4714}">
      <dgm:prSet custT="1"/>
      <dgm:spPr/>
      <dgm:t>
        <a:bodyPr/>
        <a:lstStyle/>
        <a:p>
          <a:pPr rtl="0"/>
          <a:r>
            <a:rPr lang="en-US" sz="1400" dirty="0" err="1" smtClean="0"/>
            <a:t>CheckOut</a:t>
          </a:r>
          <a:endParaRPr lang="en-US" sz="1400" dirty="0"/>
        </a:p>
      </dgm:t>
    </dgm:pt>
    <dgm:pt modelId="{24FD8238-93EE-45C0-84AE-B993C223C81A}" type="parTrans" cxnId="{C523AD7D-EBC8-42B5-A9E1-39B1FB59FF9A}">
      <dgm:prSet/>
      <dgm:spPr/>
      <dgm:t>
        <a:bodyPr/>
        <a:lstStyle/>
        <a:p>
          <a:endParaRPr lang="en-US" sz="1800"/>
        </a:p>
      </dgm:t>
    </dgm:pt>
    <dgm:pt modelId="{C5BA78F0-E8A1-4599-87C5-7CB3F2DA4243}" type="sibTrans" cxnId="{C523AD7D-EBC8-42B5-A9E1-39B1FB59FF9A}">
      <dgm:prSet/>
      <dgm:spPr/>
      <dgm:t>
        <a:bodyPr/>
        <a:lstStyle/>
        <a:p>
          <a:endParaRPr lang="en-US" sz="1800"/>
        </a:p>
      </dgm:t>
    </dgm:pt>
    <dgm:pt modelId="{2652FAB7-ABFC-4DF7-AC59-139599826D7D}">
      <dgm:prSet custT="1"/>
      <dgm:spPr/>
      <dgm:t>
        <a:bodyPr/>
        <a:lstStyle/>
        <a:p>
          <a:pPr rtl="0"/>
          <a:r>
            <a:rPr lang="en-US" sz="1400" dirty="0" smtClean="0"/>
            <a:t>Attachment Removed</a:t>
          </a:r>
          <a:endParaRPr lang="en-US" sz="1400" dirty="0"/>
        </a:p>
      </dgm:t>
    </dgm:pt>
    <dgm:pt modelId="{83E1E9D4-6169-493F-BD63-5291A7830CE1}" type="parTrans" cxnId="{0837E78C-0F17-4CB4-8FE7-A6DF7CA5497F}">
      <dgm:prSet/>
      <dgm:spPr/>
      <dgm:t>
        <a:bodyPr/>
        <a:lstStyle/>
        <a:p>
          <a:endParaRPr lang="en-US" sz="1800"/>
        </a:p>
      </dgm:t>
    </dgm:pt>
    <dgm:pt modelId="{149E790B-D91B-454F-A00A-94DF0416C353}" type="sibTrans" cxnId="{0837E78C-0F17-4CB4-8FE7-A6DF7CA5497F}">
      <dgm:prSet/>
      <dgm:spPr/>
      <dgm:t>
        <a:bodyPr/>
        <a:lstStyle/>
        <a:p>
          <a:endParaRPr lang="en-US" sz="1800"/>
        </a:p>
      </dgm:t>
    </dgm:pt>
    <dgm:pt modelId="{0D7DED06-6835-470E-9B5F-14718CE7AB74}">
      <dgm:prSet custT="1"/>
      <dgm:spPr/>
      <dgm:t>
        <a:bodyPr/>
        <a:lstStyle/>
        <a:p>
          <a:pPr rtl="0"/>
          <a:r>
            <a:rPr lang="en-US" sz="1400" dirty="0" smtClean="0"/>
            <a:t>File Converted</a:t>
          </a:r>
          <a:endParaRPr lang="en-US" sz="1400" dirty="0"/>
        </a:p>
      </dgm:t>
    </dgm:pt>
    <dgm:pt modelId="{A923E2E4-127D-44BA-9428-4278A126EE14}" type="parTrans" cxnId="{8EF5FCCC-5B0D-408B-AA53-05A90EF2B97C}">
      <dgm:prSet/>
      <dgm:spPr/>
      <dgm:t>
        <a:bodyPr/>
        <a:lstStyle/>
        <a:p>
          <a:endParaRPr lang="en-US" sz="1800"/>
        </a:p>
      </dgm:t>
    </dgm:pt>
    <dgm:pt modelId="{9EBC538B-141B-43D2-B0CD-09AE6BB205C9}" type="sibTrans" cxnId="{8EF5FCCC-5B0D-408B-AA53-05A90EF2B97C}">
      <dgm:prSet/>
      <dgm:spPr/>
      <dgm:t>
        <a:bodyPr/>
        <a:lstStyle/>
        <a:p>
          <a:endParaRPr lang="en-US" sz="1800"/>
        </a:p>
      </dgm:t>
    </dgm:pt>
    <dgm:pt modelId="{5150CBCF-D76C-4DE3-9D3A-F73B72A2FAD9}">
      <dgm:prSet custT="1"/>
      <dgm:spPr/>
      <dgm:t>
        <a:bodyPr/>
        <a:lstStyle/>
        <a:p>
          <a:r>
            <a:rPr lang="en-US" sz="1800" dirty="0" smtClean="0"/>
            <a:t>List</a:t>
          </a:r>
          <a:endParaRPr lang="en-US" sz="1800" dirty="0"/>
        </a:p>
      </dgm:t>
    </dgm:pt>
    <dgm:pt modelId="{D26699AD-F8FC-488E-978F-A064B16F1927}" type="parTrans" cxnId="{B1058AC0-C3A4-4C5E-8625-9D4D28C787D2}">
      <dgm:prSet/>
      <dgm:spPr/>
      <dgm:t>
        <a:bodyPr/>
        <a:lstStyle/>
        <a:p>
          <a:endParaRPr lang="en-US" sz="1800"/>
        </a:p>
      </dgm:t>
    </dgm:pt>
    <dgm:pt modelId="{C546F400-53AA-4747-8DC0-2E9A6B901B7C}" type="sibTrans" cxnId="{B1058AC0-C3A4-4C5E-8625-9D4D28C787D2}">
      <dgm:prSet/>
      <dgm:spPr/>
      <dgm:t>
        <a:bodyPr/>
        <a:lstStyle/>
        <a:p>
          <a:endParaRPr lang="en-US" sz="1800"/>
        </a:p>
      </dgm:t>
    </dgm:pt>
    <dgm:pt modelId="{BD0953C1-F169-4727-9BFC-2C1E25CA6E1A}">
      <dgm:prSet custT="1"/>
      <dgm:spPr/>
      <dgm:t>
        <a:bodyPr/>
        <a:lstStyle/>
        <a:p>
          <a:pPr rtl="0"/>
          <a:r>
            <a:rPr lang="en-US" sz="1400" dirty="0" smtClean="0"/>
            <a:t>Update</a:t>
          </a:r>
          <a:endParaRPr lang="en-US" sz="1400" dirty="0"/>
        </a:p>
      </dgm:t>
    </dgm:pt>
    <dgm:pt modelId="{9999D794-9FCE-40CA-A5F2-7B6326A6BE33}" type="parTrans" cxnId="{4B3683EA-970E-4562-B8CD-AC9523DE79BE}">
      <dgm:prSet/>
      <dgm:spPr/>
      <dgm:t>
        <a:bodyPr/>
        <a:lstStyle/>
        <a:p>
          <a:endParaRPr lang="en-US" sz="1800"/>
        </a:p>
      </dgm:t>
    </dgm:pt>
    <dgm:pt modelId="{B44D153E-110F-4B65-B324-3DE1FD0814A8}" type="sibTrans" cxnId="{4B3683EA-970E-4562-B8CD-AC9523DE79BE}">
      <dgm:prSet/>
      <dgm:spPr/>
      <dgm:t>
        <a:bodyPr/>
        <a:lstStyle/>
        <a:p>
          <a:endParaRPr lang="en-US" sz="1800"/>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t>
        <a:bodyPr/>
        <a:lstStyle/>
        <a:p>
          <a:endParaRPr lang="en-US"/>
        </a:p>
      </dgm:t>
    </dgm:pt>
  </dgm:ptLst>
  <dgm:cxnLst>
    <dgm:cxn modelId="{6810192C-AAC4-49CF-BE06-1E96566A2709}" srcId="{17E1EF0A-37AB-4BA7-8B6F-D338F0AEE882}" destId="{302B36D4-8403-4C35-8E5C-6051EFD3CD94}" srcOrd="0" destOrd="0" parTransId="{C9E598B5-56CF-472F-8B3D-8A7F84831BD8}" sibTransId="{7A981E79-6FCD-4082-B938-C464334C8431}"/>
    <dgm:cxn modelId="{8CF2E616-0A8B-492A-A399-0DBEA0139611}" srcId="{9C3255C8-C65A-4BA6-AA87-68D9C604EC9C}" destId="{DD0330CD-C68E-4E60-9DDE-88A77816EF21}" srcOrd="1" destOrd="0" parTransId="{8BE49131-870D-432B-98FC-C4B2D2D79F6A}" sibTransId="{42CF9D7C-4894-486B-B83A-A2B29ED86AEE}"/>
    <dgm:cxn modelId="{467EFE2E-B3B7-4BE3-81CE-DC7FA861C45B}" type="presOf" srcId="{2652FAB7-ABFC-4DF7-AC59-139599826D7D}" destId="{E80EF130-42AA-4400-9983-9542FB7ECFFC}" srcOrd="0" destOrd="8" presId="urn:microsoft.com/office/officeart/2005/8/layout/hList1"/>
    <dgm:cxn modelId="{4ED8E400-0955-49E4-861F-D2F12DB4DB5A}" type="presOf" srcId="{11F00279-908B-4C44-A28B-DB26ADCA53A5}" destId="{1199F10A-7090-4887-82F6-26E47BF2C831}" srcOrd="0" destOrd="0" presId="urn:microsoft.com/office/officeart/2005/8/layout/hList1"/>
    <dgm:cxn modelId="{7B8D9113-B5CC-4629-A5A0-61DFFD9FC05F}" srcId="{F0F05526-8860-436C-B041-6B8E3F8B73E8}" destId="{1C1E471B-AF8F-42BE-973A-B5A321D26F40}" srcOrd="2" destOrd="0" parTransId="{CD78927C-504F-4A46-A709-9A8C7E58EA0C}" sibTransId="{58A85E1C-54AD-4407-97A7-13CA6AF55E75}"/>
    <dgm:cxn modelId="{901B90C3-34EE-4DE8-BCD1-AF1061DB1758}" type="presOf" srcId="{0794E14F-F43F-4C70-BFED-012E5A5B509A}" destId="{757AC681-CDA2-4197-BDAE-411CD642BC68}" srcOrd="0" destOrd="0" presId="urn:microsoft.com/office/officeart/2005/8/layout/hList1"/>
    <dgm:cxn modelId="{FC509570-795C-4751-84F0-CCB9D65094C8}" type="presOf" srcId="{3A4B8A22-A08E-44C9-85D7-EC8AA98D90D4}" destId="{E80EF130-42AA-4400-9983-9542FB7ECFFC}" srcOrd="0" destOrd="4" presId="urn:microsoft.com/office/officeart/2005/8/layout/hList1"/>
    <dgm:cxn modelId="{7C8891EE-F72F-4DD8-BA57-F99E8B30CDD5}" srcId="{9C3255C8-C65A-4BA6-AA87-68D9C604EC9C}" destId="{2C901420-8872-4D5D-AB08-E7036A6BE0E8}" srcOrd="5" destOrd="0" parTransId="{3FFF263D-1264-4833-AF3B-F7AB249CF2C8}" sibTransId="{590C184E-59D4-4005-9925-394E19F10966}"/>
    <dgm:cxn modelId="{ACA500B6-5DAE-4AA5-8DB4-3BEC986A1E6F}" type="presOf" srcId="{F726E412-64AE-4729-BBFD-83B9A30A594C}" destId="{068CF55A-A25D-4F07-87D0-52FAEE9AA24F}" srcOrd="0" destOrd="0" presId="urn:microsoft.com/office/officeart/2005/8/layout/hList1"/>
    <dgm:cxn modelId="{0837E78C-0F17-4CB4-8FE7-A6DF7CA5497F}" srcId="{9C3255C8-C65A-4BA6-AA87-68D9C604EC9C}" destId="{2652FAB7-ABFC-4DF7-AC59-139599826D7D}" srcOrd="8" destOrd="0" parTransId="{83E1E9D4-6169-493F-BD63-5291A7830CE1}" sibTransId="{149E790B-D91B-454F-A00A-94DF0416C353}"/>
    <dgm:cxn modelId="{153D3F61-05F5-4650-885E-B3E313793836}" type="presOf" srcId="{611D454E-13D6-412A-AD31-FF8EF34884D1}" destId="{E80EF130-42AA-4400-9983-9542FB7ECFFC}" srcOrd="0" destOrd="7" presId="urn:microsoft.com/office/officeart/2005/8/layout/hList1"/>
    <dgm:cxn modelId="{65A56CB0-FDCD-4281-8954-65E30D700F8C}" type="presOf" srcId="{E81D3744-5B02-40AC-A55D-3F5C5CC4B7C0}" destId="{E80EF130-42AA-4400-9983-9542FB7ECFFC}" srcOrd="0" destOrd="3" presId="urn:microsoft.com/office/officeart/2005/8/layout/hList1"/>
    <dgm:cxn modelId="{9E53B791-8004-41DB-B65D-5730931E4D9A}" type="presOf" srcId="{B9BEF6DE-ABBA-47D0-A14A-CA5517D640F7}" destId="{6B802761-F8ED-4C44-9412-E3B0344376D9}" srcOrd="0" destOrd="0" presId="urn:microsoft.com/office/officeart/2005/8/layout/hList1"/>
    <dgm:cxn modelId="{56BC11BB-516D-48CE-96B5-CBD5A5595F6B}" type="presOf" srcId="{D59687D9-CE11-4E0D-9BE2-855569157306}" destId="{3E9C3DF3-AFD9-4BBC-9D8A-018CA9CAFEB2}" srcOrd="0" destOrd="0"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627D42F7-CF99-40DD-A405-CC74E251448D}" type="presOf" srcId="{5150CBCF-D76C-4DE3-9D3A-F73B72A2FAD9}" destId="{A54E1ABA-ADCE-45C0-9B60-E0C25F83472C}" srcOrd="0" destOrd="0"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AA2FF367-06C6-4BF9-B1C4-286C43AD8186}" srcId="{F0F05526-8860-436C-B041-6B8E3F8B73E8}" destId="{0794E14F-F43F-4C70-BFED-012E5A5B509A}" srcOrd="0" destOrd="0" parTransId="{3472727E-C634-4367-A6C3-685FCECF8EEF}" sibTransId="{7098E6ED-0DD9-4FB3-A50C-AB86CCB7E8C2}"/>
    <dgm:cxn modelId="{9BBB7E01-DDF7-45F7-9A93-B1F5217302F5}" srcId="{9C3255C8-C65A-4BA6-AA87-68D9C604EC9C}" destId="{EA4B4F24-11C0-4848-9F7F-D42643B69AF8}" srcOrd="9" destOrd="0" parTransId="{2CF6FD80-B914-45C4-8709-35DE16A616C7}" sibTransId="{E3D50A6C-53D3-42CA-B45A-233746833762}"/>
    <dgm:cxn modelId="{8EF5FCCC-5B0D-408B-AA53-05A90EF2B97C}" srcId="{9C3255C8-C65A-4BA6-AA87-68D9C604EC9C}" destId="{0D7DED06-6835-470E-9B5F-14718CE7AB74}" srcOrd="10" destOrd="0" parTransId="{A923E2E4-127D-44BA-9428-4278A126EE14}" sibTransId="{9EBC538B-141B-43D2-B0CD-09AE6BB205C9}"/>
    <dgm:cxn modelId="{99D8C890-CCB3-4E22-A1FC-6C06DF18B8D1}" type="presOf" srcId="{B7EA3089-10F2-469B-B6FD-07FCB52922B7}" destId="{5B02D022-2298-4BF5-BA1F-EF574C6AAE74}" srcOrd="0" destOrd="1" presId="urn:microsoft.com/office/officeart/2005/8/layout/hList1"/>
    <dgm:cxn modelId="{D8DC30BE-ECB3-45DD-91FF-CF42FDFD7DCC}" type="presOf" srcId="{BD0953C1-F169-4727-9BFC-2C1E25CA6E1A}" destId="{757AC681-CDA2-4197-BDAE-411CD642BC68}" srcOrd="0" destOrd="1" presId="urn:microsoft.com/office/officeart/2005/8/layout/hList1"/>
    <dgm:cxn modelId="{FC317E86-755A-470E-8F34-031557B39836}" type="presOf" srcId="{C872B0EA-95DB-46A5-BC71-FD9A808488F6}" destId="{5B02D022-2298-4BF5-BA1F-EF574C6AAE74}" srcOrd="0" destOrd="2" presId="urn:microsoft.com/office/officeart/2005/8/layout/hList1"/>
    <dgm:cxn modelId="{4B3683EA-970E-4562-B8CD-AC9523DE79BE}" srcId="{F0F05526-8860-436C-B041-6B8E3F8B73E8}" destId="{BD0953C1-F169-4727-9BFC-2C1E25CA6E1A}" srcOrd="1" destOrd="0" parTransId="{9999D794-9FCE-40CA-A5F2-7B6326A6BE33}" sibTransId="{B44D153E-110F-4B65-B324-3DE1FD0814A8}"/>
    <dgm:cxn modelId="{3193DA4C-3EBA-453E-827E-D56B64FBC863}" srcId="{9C3255C8-C65A-4BA6-AA87-68D9C604EC9C}" destId="{E81D3744-5B02-40AC-A55D-3F5C5CC4B7C0}" srcOrd="3" destOrd="0" parTransId="{33357D2D-FB76-4D07-AEFF-7D6158BA8808}" sibTransId="{4A209FF3-3090-452C-93B7-D4250D21259F}"/>
    <dgm:cxn modelId="{48B5DD3B-6724-44C6-B4EF-F11B9C06B862}" type="presOf" srcId="{0D7DED06-6835-470E-9B5F-14718CE7AB74}" destId="{E80EF130-42AA-4400-9983-9542FB7ECFFC}" srcOrd="0" destOrd="10"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6ABEBCC8-9105-4D9F-8178-36D22B1B8D8B}" srcId="{9C3255C8-C65A-4BA6-AA87-68D9C604EC9C}" destId="{611D454E-13D6-412A-AD31-FF8EF34884D1}" srcOrd="7" destOrd="0" parTransId="{C225CD76-ED3D-4A3D-9590-0E94EAA911C8}" sibTransId="{FD2B1612-F750-4AA2-B3F7-A6F25AF24478}"/>
    <dgm:cxn modelId="{373CB089-3CA3-4E76-B434-5F8982DF8C78}" srcId="{5150CBCF-D76C-4DE3-9D3A-F73B72A2FAD9}" destId="{B9BEF6DE-ABBA-47D0-A14A-CA5517D640F7}" srcOrd="0" destOrd="0" parTransId="{6AA4C366-97DF-4A2A-B42E-09314EF6A3E8}" sibTransId="{90105C0F-0C1E-4034-8343-9D958FD3083B}"/>
    <dgm:cxn modelId="{C2F7177B-1571-44E8-8DCF-A178EFD554B2}" type="presOf" srcId="{F0F05526-8860-436C-B041-6B8E3F8B73E8}" destId="{C70E2108-9B05-45DB-A6A5-7AF874C2DA56}" srcOrd="0" destOrd="0" presId="urn:microsoft.com/office/officeart/2005/8/layout/hList1"/>
    <dgm:cxn modelId="{83C8F149-1727-418B-9060-A53DFA2F19B0}" srcId="{D59687D9-CE11-4E0D-9BE2-855569157306}" destId="{A859F113-BAD0-4588-A20E-E4FB8B663A68}" srcOrd="2" destOrd="0" parTransId="{A0DE0E1C-1425-41BB-A629-FB4FF11D2ACC}" sibTransId="{6744BC35-8A23-49F8-AA7D-3A8367A15953}"/>
    <dgm:cxn modelId="{3F244606-A3E3-459F-8B38-589A4FCF7CD8}" type="presOf" srcId="{1C1E471B-AF8F-42BE-973A-B5A321D26F40}" destId="{757AC681-CDA2-4197-BDAE-411CD642BC68}" srcOrd="0" destOrd="2" presId="urn:microsoft.com/office/officeart/2005/8/layout/hList1"/>
    <dgm:cxn modelId="{DC6919F6-F340-4432-9651-75808A8987F9}" type="presOf" srcId="{0CD91BAC-0E1C-4A9B-BD2B-4157ACCC2D5C}" destId="{6B802761-F8ED-4C44-9412-E3B0344376D9}" srcOrd="0" destOrd="1" presId="urn:microsoft.com/office/officeart/2005/8/layout/hList1"/>
    <dgm:cxn modelId="{D6E9BE3E-FD53-411C-B82F-FE9E1CA2AFDC}" type="presOf" srcId="{EA4B4F24-11C0-4848-9F7F-D42643B69AF8}" destId="{E80EF130-42AA-4400-9983-9542FB7ECFFC}" srcOrd="0" destOrd="9" presId="urn:microsoft.com/office/officeart/2005/8/layout/hList1"/>
    <dgm:cxn modelId="{1A469421-0E7E-4563-A339-52166FC39130}" type="presOf" srcId="{7E720C00-1BF5-4B7C-BC00-9F9CE3BF9E4D}" destId="{1199F10A-7090-4887-82F6-26E47BF2C831}" srcOrd="0" destOrd="1" presId="urn:microsoft.com/office/officeart/2005/8/layout/hList1"/>
    <dgm:cxn modelId="{F3B20F65-77DC-4F3C-A851-ED16A136694D}" type="presOf" srcId="{A859F113-BAD0-4588-A20E-E4FB8B663A68}" destId="{1199F10A-7090-4887-82F6-26E47BF2C831}" srcOrd="0" destOrd="2" presId="urn:microsoft.com/office/officeart/2005/8/layout/hList1"/>
    <dgm:cxn modelId="{AE8D3275-7EF9-4D5E-9B49-669A17CEFDBE}" type="presOf" srcId="{DD0330CD-C68E-4E60-9DDE-88A77816EF21}" destId="{E80EF130-42AA-4400-9983-9542FB7ECFFC}" srcOrd="0" destOrd="1" presId="urn:microsoft.com/office/officeart/2005/8/layout/hList1"/>
    <dgm:cxn modelId="{0FCA7857-B369-4BA9-A3AA-02E5077780D1}" type="presOf" srcId="{302B36D4-8403-4C35-8E5C-6051EFD3CD94}" destId="{5B02D022-2298-4BF5-BA1F-EF574C6AAE74}" srcOrd="0" destOrd="0" presId="urn:microsoft.com/office/officeart/2005/8/layout/hList1"/>
    <dgm:cxn modelId="{B2F518D4-09A6-493D-9899-257AC8EE47D1}" type="presOf" srcId="{8F14C770-9AFA-461C-A227-CFC20972CBBD}" destId="{E80EF130-42AA-4400-9983-9542FB7ECFFC}" srcOrd="0" destOrd="0" presId="urn:microsoft.com/office/officeart/2005/8/layout/hList1"/>
    <dgm:cxn modelId="{C523AD7D-EBC8-42B5-A9E1-39B1FB59FF9A}" srcId="{9C3255C8-C65A-4BA6-AA87-68D9C604EC9C}" destId="{34AD0DB3-B295-46F0-9FCC-F437247E4714}" srcOrd="6" destOrd="0" parTransId="{24FD8238-93EE-45C0-84AE-B993C223C81A}" sibTransId="{C5BA78F0-E8A1-4599-87C5-7CB3F2DA4243}"/>
    <dgm:cxn modelId="{075FF8AF-1A9F-4D86-80BD-CCC1BFD73E1A}" type="presOf" srcId="{34AD0DB3-B295-46F0-9FCC-F437247E4714}" destId="{E80EF130-42AA-4400-9983-9542FB7ECFFC}" srcOrd="0" destOrd="6" presId="urn:microsoft.com/office/officeart/2005/8/layout/hList1"/>
    <dgm:cxn modelId="{60976E4D-096B-4899-9E16-85150D410029}" type="presOf" srcId="{78350F3F-FA55-4096-AB74-EC90F35020C4}" destId="{E80EF130-42AA-4400-9983-9542FB7ECFFC}" srcOrd="0" destOrd="2"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4894A9A8-77BE-4DA3-9D7D-8A0EFE8E3B26}" type="presOf" srcId="{9C3255C8-C65A-4BA6-AA87-68D9C604EC9C}" destId="{8BC533CA-AE8E-43F0-B88E-F8395159AB24}" srcOrd="0" destOrd="0" presId="urn:microsoft.com/office/officeart/2005/8/layout/hList1"/>
    <dgm:cxn modelId="{E5CDED89-74F4-4A1E-9F08-9C94C74C91CB}" srcId="{D59687D9-CE11-4E0D-9BE2-855569157306}" destId="{7E720C00-1BF5-4B7C-BC00-9F9CE3BF9E4D}" srcOrd="1" destOrd="0" parTransId="{900BADDC-202A-4363-A51A-DC4C023AE579}" sibTransId="{CC8CD0B2-BA8E-4BBD-B0ED-B2E060D182E7}"/>
    <dgm:cxn modelId="{2CA2D627-2ED8-4A4C-8821-ACAF6E5F25A7}" srcId="{9C3255C8-C65A-4BA6-AA87-68D9C604EC9C}" destId="{3A4B8A22-A08E-44C9-85D7-EC8AA98D90D4}" srcOrd="4" destOrd="0" parTransId="{36AC6C05-951E-42E8-9039-0B974E12E4A0}" sibTransId="{B016DC86-4D56-4544-A71F-184C1F19DB60}"/>
    <dgm:cxn modelId="{44CCC172-00A0-445E-8637-648F7289F1B8}" srcId="{F726E412-64AE-4729-BBFD-83B9A30A594C}" destId="{D59687D9-CE11-4E0D-9BE2-855569157306}" srcOrd="0" destOrd="0" parTransId="{195787A8-8D72-455F-9F03-EE9AF5D9218F}" sibTransId="{8766BFFC-75C9-4F1F-BA96-8BC79B165FB9}"/>
    <dgm:cxn modelId="{A60EBD30-D7D2-41BE-862C-2A5FABE20EBD}" srcId="{F726E412-64AE-4729-BBFD-83B9A30A594C}" destId="{F0F05526-8860-436C-B041-6B8E3F8B73E8}" srcOrd="4" destOrd="0" parTransId="{918CCE58-0B7F-4B0A-B673-A8C83DA5F5F6}" sibTransId="{8548523A-C340-415B-8201-DE6A37BD2442}"/>
    <dgm:cxn modelId="{7D9C317D-2802-4255-A91C-520F59D9C382}" srcId="{F726E412-64AE-4729-BBFD-83B9A30A594C}" destId="{9C3255C8-C65A-4BA6-AA87-68D9C604EC9C}" srcOrd="3" destOrd="0" parTransId="{B5520EC1-C1BC-4ABA-9FEC-1D8142CB46AE}" sibTransId="{8D25BA6A-2EB8-432B-AF35-F23CD31EED63}"/>
    <dgm:cxn modelId="{27586E14-2772-4EA1-8BDA-37A386ADEFA2}" type="presOf" srcId="{2C901420-8872-4D5D-AB08-E7036A6BE0E8}" destId="{E80EF130-42AA-4400-9983-9542FB7ECFFC}" srcOrd="0" destOrd="5"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5B0B6A57-6CCC-4A4D-B437-13AC60081580}" srcId="{9C3255C8-C65A-4BA6-AA87-68D9C604EC9C}" destId="{8F14C770-9AFA-461C-A227-CFC20972CBBD}" srcOrd="0" destOrd="0" parTransId="{9DF11C37-176A-4284-BD8E-C5B8B72A292A}" sibTransId="{E4C5BA8B-D2B1-4424-B16D-12459C89B81C}"/>
    <dgm:cxn modelId="{609A0734-E887-47D7-A5B8-5E73B42B9A69}" srcId="{17E1EF0A-37AB-4BA7-8B6F-D338F0AEE882}" destId="{B7EA3089-10F2-469B-B6FD-07FCB52922B7}" srcOrd="1" destOrd="0" parTransId="{69477524-3797-4DDC-982F-47592621C39F}" sibTransId="{0B1AD6BD-B21D-41F2-A657-56D8880B10EA}"/>
    <dgm:cxn modelId="{F0575527-2AC3-4145-9E8A-71D71DE94385}" srcId="{D59687D9-CE11-4E0D-9BE2-855569157306}" destId="{11F00279-908B-4C44-A28B-DB26ADCA53A5}" srcOrd="0" destOrd="0" parTransId="{544BC886-4DE5-4842-B767-898B88022DC9}" sibTransId="{1FA7D2F3-CC36-4665-B319-5B769FF9BFCA}"/>
    <dgm:cxn modelId="{6A447CE7-8848-489E-B2DC-092586F6A871}" type="presOf" srcId="{17E1EF0A-37AB-4BA7-8B6F-D338F0AEE882}" destId="{22A172EA-9823-4AEA-94BD-7E0B3FA36AF0}" srcOrd="0" destOrd="0" presId="urn:microsoft.com/office/officeart/2005/8/layout/hList1"/>
    <dgm:cxn modelId="{412142F8-AB6B-47F2-95D1-34630998256E}" type="presParOf" srcId="{068CF55A-A25D-4F07-87D0-52FAEE9AA24F}" destId="{D3E7D492-921E-487E-8F17-BD370CD5907A}" srcOrd="0" destOrd="0" presId="urn:microsoft.com/office/officeart/2005/8/layout/hList1"/>
    <dgm:cxn modelId="{7C4F8098-FC74-40CE-860E-4A79932A02D0}" type="presParOf" srcId="{D3E7D492-921E-487E-8F17-BD370CD5907A}" destId="{3E9C3DF3-AFD9-4BBC-9D8A-018CA9CAFEB2}" srcOrd="0" destOrd="0" presId="urn:microsoft.com/office/officeart/2005/8/layout/hList1"/>
    <dgm:cxn modelId="{D677D799-6A5E-4D31-86DA-47A39DF72DCB}" type="presParOf" srcId="{D3E7D492-921E-487E-8F17-BD370CD5907A}" destId="{1199F10A-7090-4887-82F6-26E47BF2C831}" srcOrd="1" destOrd="0" presId="urn:microsoft.com/office/officeart/2005/8/layout/hList1"/>
    <dgm:cxn modelId="{C6EEDDF7-C119-4870-B9E3-537BC1896834}" type="presParOf" srcId="{068CF55A-A25D-4F07-87D0-52FAEE9AA24F}" destId="{C1799E76-6842-4EA4-BDF8-6DBD68549D57}" srcOrd="1" destOrd="0" presId="urn:microsoft.com/office/officeart/2005/8/layout/hList1"/>
    <dgm:cxn modelId="{D67D5790-AEFD-4C16-BEC5-CB6D68359807}" type="presParOf" srcId="{068CF55A-A25D-4F07-87D0-52FAEE9AA24F}" destId="{D3465733-09BC-4269-B3C8-D4621FAA5546}" srcOrd="2" destOrd="0" presId="urn:microsoft.com/office/officeart/2005/8/layout/hList1"/>
    <dgm:cxn modelId="{EEF8A768-E237-4138-960D-0EDABAD8105C}" type="presParOf" srcId="{D3465733-09BC-4269-B3C8-D4621FAA5546}" destId="{A54E1ABA-ADCE-45C0-9B60-E0C25F83472C}" srcOrd="0" destOrd="0" presId="urn:microsoft.com/office/officeart/2005/8/layout/hList1"/>
    <dgm:cxn modelId="{995913C9-64BF-4C03-B464-407439E4E2C2}" type="presParOf" srcId="{D3465733-09BC-4269-B3C8-D4621FAA5546}" destId="{6B802761-F8ED-4C44-9412-E3B0344376D9}" srcOrd="1" destOrd="0" presId="urn:microsoft.com/office/officeart/2005/8/layout/hList1"/>
    <dgm:cxn modelId="{1E9B5312-C2DA-42ED-9559-EDBC1469931B}" type="presParOf" srcId="{068CF55A-A25D-4F07-87D0-52FAEE9AA24F}" destId="{FC593DF6-7BBA-4353-9AF3-CB2AA022D88A}" srcOrd="3" destOrd="0" presId="urn:microsoft.com/office/officeart/2005/8/layout/hList1"/>
    <dgm:cxn modelId="{4C572166-952E-443F-BCD6-485A9D73D9CB}" type="presParOf" srcId="{068CF55A-A25D-4F07-87D0-52FAEE9AA24F}" destId="{4A57826C-5D15-4AA8-A422-B189A444B777}" srcOrd="4" destOrd="0" presId="urn:microsoft.com/office/officeart/2005/8/layout/hList1"/>
    <dgm:cxn modelId="{3B0FCFCB-1189-4827-9708-446D9F1ED9D7}" type="presParOf" srcId="{4A57826C-5D15-4AA8-A422-B189A444B777}" destId="{22A172EA-9823-4AEA-94BD-7E0B3FA36AF0}" srcOrd="0" destOrd="0" presId="urn:microsoft.com/office/officeart/2005/8/layout/hList1"/>
    <dgm:cxn modelId="{BF35448F-70AF-4EC8-BB6D-195693CDF6D4}" type="presParOf" srcId="{4A57826C-5D15-4AA8-A422-B189A444B777}" destId="{5B02D022-2298-4BF5-BA1F-EF574C6AAE74}" srcOrd="1" destOrd="0" presId="urn:microsoft.com/office/officeart/2005/8/layout/hList1"/>
    <dgm:cxn modelId="{51B275D3-D9BA-44DA-9934-05F18D7CB83B}" type="presParOf" srcId="{068CF55A-A25D-4F07-87D0-52FAEE9AA24F}" destId="{171E2A57-4C1F-4DE2-A32C-75197796F760}" srcOrd="5" destOrd="0" presId="urn:microsoft.com/office/officeart/2005/8/layout/hList1"/>
    <dgm:cxn modelId="{A96DFC3D-2788-4D94-9333-535B4A2F3EE4}" type="presParOf" srcId="{068CF55A-A25D-4F07-87D0-52FAEE9AA24F}" destId="{0E24511C-167D-4C2C-9E79-02021A87958D}" srcOrd="6" destOrd="0" presId="urn:microsoft.com/office/officeart/2005/8/layout/hList1"/>
    <dgm:cxn modelId="{65349B16-D141-4939-8CE8-929A63C292AD}" type="presParOf" srcId="{0E24511C-167D-4C2C-9E79-02021A87958D}" destId="{8BC533CA-AE8E-43F0-B88E-F8395159AB24}" srcOrd="0" destOrd="0" presId="urn:microsoft.com/office/officeart/2005/8/layout/hList1"/>
    <dgm:cxn modelId="{EDD6DBB3-4A19-4BAA-BFA0-0904180F1FC4}" type="presParOf" srcId="{0E24511C-167D-4C2C-9E79-02021A87958D}" destId="{E80EF130-42AA-4400-9983-9542FB7ECFFC}" srcOrd="1" destOrd="0" presId="urn:microsoft.com/office/officeart/2005/8/layout/hList1"/>
    <dgm:cxn modelId="{08866AB9-8967-45A2-A64A-FE6FD6BFF182}" type="presParOf" srcId="{068CF55A-A25D-4F07-87D0-52FAEE9AA24F}" destId="{0D588C4B-9B61-44A1-8606-6FA49F34C45D}" srcOrd="7" destOrd="0" presId="urn:microsoft.com/office/officeart/2005/8/layout/hList1"/>
    <dgm:cxn modelId="{FAEE5FF5-8879-4B9E-819B-D292CA1373CB}" type="presParOf" srcId="{068CF55A-A25D-4F07-87D0-52FAEE9AA24F}" destId="{AE225541-7F1C-42C9-A56E-5E92A647C08B}" srcOrd="8" destOrd="0" presId="urn:microsoft.com/office/officeart/2005/8/layout/hList1"/>
    <dgm:cxn modelId="{5EB8C17A-711C-46F7-ADEF-32F0DDA129CB}" type="presParOf" srcId="{AE225541-7F1C-42C9-A56E-5E92A647C08B}" destId="{C70E2108-9B05-45DB-A6A5-7AF874C2DA56}" srcOrd="0" destOrd="0" presId="urn:microsoft.com/office/officeart/2005/8/layout/hList1"/>
    <dgm:cxn modelId="{66CAE3FF-54D4-45B7-96CD-368DAD478BE0}"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295328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212457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388663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166909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4800064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235426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 id="2147484153" r:id="rId26"/>
    <p:sldLayoutId id="214748415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17.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png"/><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“Before” Events</a:t>
            </a:r>
            <a:endParaRPr lang="en-US" dirty="0"/>
          </a:p>
        </p:txBody>
      </p:sp>
      <p:sp>
        <p:nvSpPr>
          <p:cNvPr id="23" name="Content Placeholder 22"/>
          <p:cNvSpPr>
            <a:spLocks noGrp="1"/>
          </p:cNvSpPr>
          <p:nvPr>
            <p:ph idx="1"/>
          </p:nvPr>
        </p:nvSpPr>
        <p:spPr>
          <a:xfrm>
            <a:off x="507867" y="1143001"/>
            <a:ext cx="11173090" cy="5181600"/>
          </a:xfrm>
        </p:spPr>
        <p:txBody>
          <a:bodyPr>
            <a:normAutofit/>
          </a:bodyPr>
          <a:lstStyle/>
          <a:p>
            <a:r>
              <a:rPr lang="en-US" sz="2800" dirty="0"/>
              <a:t>Remote before events modeled as two-way events</a:t>
            </a:r>
          </a:p>
          <a:p>
            <a:pPr lvl="1"/>
            <a:r>
              <a:rPr lang="en-US" dirty="0"/>
              <a:t>Execution flow goes to remote web and then back to SharePoint</a:t>
            </a:r>
          </a:p>
          <a:p>
            <a:pPr lvl="1"/>
            <a:r>
              <a:rPr lang="en-US" dirty="0"/>
              <a:t>Client is blocked while event processing occurs in remote web</a:t>
            </a:r>
          </a:p>
          <a:p>
            <a:r>
              <a:rPr lang="en-US" sz="2800" dirty="0"/>
              <a:t>Sample execution flow for two-way event</a:t>
            </a:r>
          </a:p>
          <a:p>
            <a:pPr marL="804862" lvl="1" indent="-457200">
              <a:buFont typeface="+mj-lt"/>
              <a:buAutoNum type="arabicPeriod"/>
            </a:pPr>
            <a:r>
              <a:rPr lang="en-US" dirty="0"/>
              <a:t>Client attempts action which triggers an event (e.g. update item)</a:t>
            </a:r>
          </a:p>
          <a:p>
            <a:pPr marL="804862" lvl="1" indent="-457200">
              <a:buFont typeface="+mj-lt"/>
              <a:buAutoNum type="arabicPeriod"/>
            </a:pPr>
            <a:r>
              <a:rPr lang="en-US" dirty="0"/>
              <a:t>SharePoint host calls to web service in remote web</a:t>
            </a:r>
          </a:p>
          <a:p>
            <a:pPr marL="804862" lvl="1" indent="-457200">
              <a:buFont typeface="+mj-lt"/>
              <a:buAutoNum type="arabicPeriod"/>
            </a:pPr>
            <a:r>
              <a:rPr lang="en-US" dirty="0"/>
              <a:t>SharePoint host blocks until call returns from remote web</a:t>
            </a:r>
            <a:br>
              <a:rPr lang="en-US" dirty="0"/>
            </a:br>
            <a:r>
              <a:rPr lang="en-US" sz="1400" i="1" dirty="0"/>
              <a:t>the key point is that two-way events block the SharePoint host and delay response back to user</a:t>
            </a:r>
            <a:endParaRPr lang="en-US" sz="1400" dirty="0"/>
          </a:p>
          <a:p>
            <a:pPr marL="804862" lvl="1" indent="-457200">
              <a:buFont typeface="+mj-lt"/>
              <a:buAutoNum type="arabicPeriod"/>
            </a:pPr>
            <a:r>
              <a:rPr lang="en-US" dirty="0"/>
              <a:t>SharePoint host commits action and returns to Client</a:t>
            </a:r>
          </a:p>
        </p:txBody>
      </p:sp>
      <p:sp>
        <p:nvSpPr>
          <p:cNvPr id="3" name="Rectangle 2"/>
          <p:cNvSpPr/>
          <p:nvPr/>
        </p:nvSpPr>
        <p:spPr>
          <a:xfrm>
            <a:off x="2894896" y="4957764"/>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2">
                    <a:lumMod val="90000"/>
                    <a:lumOff val="10000"/>
                  </a:schemeClr>
                </a:solidFill>
              </a:rPr>
              <a:t>Two Way Event (aka before event)</a:t>
            </a:r>
          </a:p>
        </p:txBody>
      </p:sp>
      <p:sp>
        <p:nvSpPr>
          <p:cNvPr id="4" name="Rectangle 3"/>
          <p:cNvSpPr/>
          <p:nvPr/>
        </p:nvSpPr>
        <p:spPr>
          <a:xfrm>
            <a:off x="5103811" y="53099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SharePoint Host</a:t>
            </a:r>
          </a:p>
        </p:txBody>
      </p:sp>
      <p:sp>
        <p:nvSpPr>
          <p:cNvPr id="5" name="Rectangle 4"/>
          <p:cNvSpPr/>
          <p:nvPr/>
        </p:nvSpPr>
        <p:spPr>
          <a:xfrm>
            <a:off x="3123496" y="53126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Client</a:t>
            </a:r>
          </a:p>
        </p:txBody>
      </p:sp>
      <p:sp>
        <p:nvSpPr>
          <p:cNvPr id="6" name="Rectangle 5"/>
          <p:cNvSpPr/>
          <p:nvPr/>
        </p:nvSpPr>
        <p:spPr>
          <a:xfrm>
            <a:off x="7098253" y="53332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Remote Web</a:t>
            </a:r>
          </a:p>
        </p:txBody>
      </p:sp>
      <p:cxnSp>
        <p:nvCxnSpPr>
          <p:cNvPr id="10" name="Straight Arrow Connector 9"/>
          <p:cNvCxnSpPr/>
          <p:nvPr/>
        </p:nvCxnSpPr>
        <p:spPr>
          <a:xfrm>
            <a:off x="4254138" y="54864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27983" y="5638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227983" y="6019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54138" y="61722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495095" y="53340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1</a:t>
            </a:r>
          </a:p>
        </p:txBody>
      </p:sp>
      <p:sp>
        <p:nvSpPr>
          <p:cNvPr id="20" name="Oval 19"/>
          <p:cNvSpPr/>
          <p:nvPr/>
        </p:nvSpPr>
        <p:spPr>
          <a:xfrm>
            <a:off x="6476295" y="54864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2</a:t>
            </a:r>
          </a:p>
        </p:txBody>
      </p:sp>
      <p:sp>
        <p:nvSpPr>
          <p:cNvPr id="21" name="Oval 20"/>
          <p:cNvSpPr/>
          <p:nvPr/>
        </p:nvSpPr>
        <p:spPr>
          <a:xfrm>
            <a:off x="6476295" y="58864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3</a:t>
            </a:r>
          </a:p>
        </p:txBody>
      </p:sp>
      <p:sp>
        <p:nvSpPr>
          <p:cNvPr id="22" name="Oval 21"/>
          <p:cNvSpPr/>
          <p:nvPr/>
        </p:nvSpPr>
        <p:spPr>
          <a:xfrm>
            <a:off x="4495095" y="60388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4</a:t>
            </a:r>
          </a:p>
        </p:txBody>
      </p:sp>
    </p:spTree>
    <p:extLst>
      <p:ext uri="{BB962C8B-B14F-4D97-AF65-F5344CB8AC3E}">
        <p14:creationId xmlns:p14="http://schemas.microsoft.com/office/powerpoint/2010/main" val="413651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“After” Events</a:t>
            </a:r>
            <a:endParaRPr lang="en-US" dirty="0"/>
          </a:p>
        </p:txBody>
      </p:sp>
      <p:sp>
        <p:nvSpPr>
          <p:cNvPr id="23" name="Content Placeholder 22"/>
          <p:cNvSpPr>
            <a:spLocks noGrp="1"/>
          </p:cNvSpPr>
          <p:nvPr>
            <p:ph idx="1"/>
          </p:nvPr>
        </p:nvSpPr>
        <p:spPr>
          <a:xfrm>
            <a:off x="511277" y="1177977"/>
            <a:ext cx="11173090" cy="5181600"/>
          </a:xfrm>
        </p:spPr>
        <p:txBody>
          <a:bodyPr>
            <a:normAutofit/>
          </a:bodyPr>
          <a:lstStyle/>
          <a:p>
            <a:r>
              <a:rPr lang="en-US" sz="2800" dirty="0"/>
              <a:t>Remote after events modeled as one-way events</a:t>
            </a:r>
          </a:p>
          <a:p>
            <a:pPr lvl="1"/>
            <a:r>
              <a:rPr lang="en-US" dirty="0"/>
              <a:t>Execution flow goes to remote web but does not return</a:t>
            </a:r>
          </a:p>
          <a:p>
            <a:pPr lvl="1"/>
            <a:r>
              <a:rPr lang="en-US" dirty="0"/>
              <a:t>Unlike before events, after events do not block client response</a:t>
            </a:r>
          </a:p>
          <a:p>
            <a:pPr>
              <a:lnSpc>
                <a:spcPct val="150000"/>
              </a:lnSpc>
            </a:pPr>
            <a:r>
              <a:rPr lang="en-US" sz="2800" dirty="0"/>
              <a:t>Sample execution flow for one-way event</a:t>
            </a:r>
          </a:p>
          <a:p>
            <a:pPr marL="804862" lvl="1" indent="-457200">
              <a:buFont typeface="+mj-lt"/>
              <a:buAutoNum type="arabicPeriod"/>
            </a:pPr>
            <a:r>
              <a:rPr lang="en-US" dirty="0"/>
              <a:t>Client attempts action which triggers an event (e.g. update item)</a:t>
            </a:r>
          </a:p>
          <a:p>
            <a:pPr marL="804862" lvl="1" indent="-457200">
              <a:buFont typeface="+mj-lt"/>
              <a:buAutoNum type="arabicPeriod"/>
            </a:pPr>
            <a:r>
              <a:rPr lang="en-US" dirty="0"/>
              <a:t>SharePoint host commits action and returns to Client</a:t>
            </a:r>
          </a:p>
          <a:p>
            <a:pPr marL="804862" lvl="1" indent="-457200">
              <a:buFont typeface="+mj-lt"/>
              <a:buAutoNum type="arabicPeriod"/>
            </a:pPr>
            <a:r>
              <a:rPr lang="en-US" dirty="0"/>
              <a:t>SharePoint host executes one-way WCF call on remote web</a:t>
            </a:r>
            <a:br>
              <a:rPr lang="en-US" dirty="0"/>
            </a:br>
            <a:r>
              <a:rPr lang="en-US" sz="1400" i="1" dirty="0"/>
              <a:t>the key point is that one-way events do not block the SharePoint host nor delay response back to user </a:t>
            </a:r>
            <a:endParaRPr lang="en-US" sz="1800" i="1" dirty="0"/>
          </a:p>
        </p:txBody>
      </p:sp>
      <p:sp>
        <p:nvSpPr>
          <p:cNvPr id="3" name="Rectangle 2"/>
          <p:cNvSpPr/>
          <p:nvPr/>
        </p:nvSpPr>
        <p:spPr>
          <a:xfrm>
            <a:off x="2817813" y="4805364"/>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2">
                    <a:lumMod val="90000"/>
                    <a:lumOff val="10000"/>
                  </a:schemeClr>
                </a:solidFill>
              </a:rPr>
              <a:t>One Way Event (aka after event)</a:t>
            </a:r>
          </a:p>
        </p:txBody>
      </p:sp>
      <p:sp>
        <p:nvSpPr>
          <p:cNvPr id="4" name="Rectangle 3"/>
          <p:cNvSpPr/>
          <p:nvPr/>
        </p:nvSpPr>
        <p:spPr>
          <a:xfrm>
            <a:off x="5026728" y="51575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SharePoint Host</a:t>
            </a:r>
          </a:p>
        </p:txBody>
      </p:sp>
      <p:sp>
        <p:nvSpPr>
          <p:cNvPr id="5" name="Rectangle 4"/>
          <p:cNvSpPr/>
          <p:nvPr/>
        </p:nvSpPr>
        <p:spPr>
          <a:xfrm>
            <a:off x="3046413" y="51602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Client</a:t>
            </a:r>
          </a:p>
        </p:txBody>
      </p:sp>
      <p:sp>
        <p:nvSpPr>
          <p:cNvPr id="6" name="Rectangle 5"/>
          <p:cNvSpPr/>
          <p:nvPr/>
        </p:nvSpPr>
        <p:spPr>
          <a:xfrm>
            <a:off x="7021170" y="51808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Remote Web</a:t>
            </a:r>
          </a:p>
        </p:txBody>
      </p:sp>
      <p:cxnSp>
        <p:nvCxnSpPr>
          <p:cNvPr id="10" name="Straight Arrow Connector 9"/>
          <p:cNvCxnSpPr/>
          <p:nvPr/>
        </p:nvCxnSpPr>
        <p:spPr>
          <a:xfrm>
            <a:off x="4177055" y="541020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50900" y="58102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77055" y="57721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418012" y="5257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1</a:t>
            </a:r>
          </a:p>
        </p:txBody>
      </p:sp>
      <p:sp>
        <p:nvSpPr>
          <p:cNvPr id="20" name="Oval 19"/>
          <p:cNvSpPr/>
          <p:nvPr/>
        </p:nvSpPr>
        <p:spPr>
          <a:xfrm>
            <a:off x="6399212" y="565785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3</a:t>
            </a:r>
          </a:p>
        </p:txBody>
      </p:sp>
      <p:sp>
        <p:nvSpPr>
          <p:cNvPr id="22" name="Oval 21"/>
          <p:cNvSpPr/>
          <p:nvPr/>
        </p:nvSpPr>
        <p:spPr>
          <a:xfrm>
            <a:off x="4418012" y="5638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2</a:t>
            </a:r>
          </a:p>
        </p:txBody>
      </p:sp>
    </p:spTree>
    <p:extLst>
      <p:ext uri="{BB962C8B-B14F-4D97-AF65-F5344CB8AC3E}">
        <p14:creationId xmlns:p14="http://schemas.microsoft.com/office/powerpoint/2010/main" val="37101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Remote </a:t>
            </a:r>
            <a:r>
              <a:rPr lang="en-US" dirty="0" smtClean="0"/>
              <a:t>Events</a:t>
            </a:r>
            <a:endParaRPr lang="en-US" dirty="0"/>
          </a:p>
        </p:txBody>
      </p:sp>
    </p:spTree>
    <p:extLst>
      <p:ext uri="{BB962C8B-B14F-4D97-AF65-F5344CB8AC3E}">
        <p14:creationId xmlns:p14="http://schemas.microsoft.com/office/powerpoint/2010/main" val="37726744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Addresses with http://localhost do not work!</a:t>
            </a:r>
          </a:p>
          <a:p>
            <a:r>
              <a:rPr lang="en-US" dirty="0" smtClean="0"/>
              <a:t>You must use Azure Service Bus Namespace</a:t>
            </a:r>
          </a:p>
          <a:p>
            <a:endParaRPr lang="en-US" dirty="0" smtClean="0"/>
          </a:p>
        </p:txBody>
      </p:sp>
      <p:sp>
        <p:nvSpPr>
          <p:cNvPr id="3" name="Title 2"/>
          <p:cNvSpPr>
            <a:spLocks noGrp="1"/>
          </p:cNvSpPr>
          <p:nvPr>
            <p:ph type="title"/>
          </p:nvPr>
        </p:nvSpPr>
        <p:spPr/>
        <p:txBody>
          <a:bodyPr/>
          <a:lstStyle/>
          <a:p>
            <a:r>
              <a:rPr lang="en-US" dirty="0" smtClean="0"/>
              <a:t>Debugging Event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774" y="3072985"/>
            <a:ext cx="10207418" cy="3669810"/>
          </a:xfrm>
          <a:prstGeom prst="rect">
            <a:avLst/>
          </a:prstGeom>
        </p:spPr>
      </p:pic>
    </p:spTree>
    <p:extLst>
      <p:ext uri="{BB962C8B-B14F-4D97-AF65-F5344CB8AC3E}">
        <p14:creationId xmlns:p14="http://schemas.microsoft.com/office/powerpoint/2010/main" val="600341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Debugging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13" y="1323985"/>
            <a:ext cx="7717840" cy="5534015"/>
          </a:xfrm>
          <a:prstGeom prst="rect">
            <a:avLst/>
          </a:prstGeom>
        </p:spPr>
      </p:pic>
    </p:spTree>
    <p:extLst>
      <p:ext uri="{BB962C8B-B14F-4D97-AF65-F5344CB8AC3E}">
        <p14:creationId xmlns:p14="http://schemas.microsoft.com/office/powerpoint/2010/main" val="30526515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Azure Service bus namespace for debugging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11677572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Remote </a:t>
            </a:r>
            <a:r>
              <a:rPr lang="en-US" dirty="0"/>
              <a:t>Event </a:t>
            </a:r>
            <a:r>
              <a:rPr lang="en-US" dirty="0" smtClean="0"/>
              <a:t>Receivers</a:t>
            </a:r>
            <a:endParaRPr lang="en-US" dirty="0"/>
          </a:p>
        </p:txBody>
      </p:sp>
    </p:spTree>
    <p:extLst>
      <p:ext uri="{BB962C8B-B14F-4D97-AF65-F5344CB8AC3E}">
        <p14:creationId xmlns:p14="http://schemas.microsoft.com/office/powerpoint/2010/main" val="36408584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Events Receivers</a:t>
            </a:r>
            <a:endParaRPr lang="en-US" dirty="0"/>
          </a:p>
        </p:txBody>
      </p:sp>
      <p:sp>
        <p:nvSpPr>
          <p:cNvPr id="3" name="Content Placeholder 2"/>
          <p:cNvSpPr>
            <a:spLocks noGrp="1"/>
          </p:cNvSpPr>
          <p:nvPr>
            <p:ph idx="1"/>
          </p:nvPr>
        </p:nvSpPr>
        <p:spPr/>
        <p:txBody>
          <a:bodyPr>
            <a:normAutofit/>
          </a:bodyPr>
          <a:lstStyle/>
          <a:p>
            <a:r>
              <a:rPr lang="en-US" sz="2400" dirty="0"/>
              <a:t>Event receivers must be registered with SharePoint host</a:t>
            </a:r>
          </a:p>
          <a:p>
            <a:pPr lvl="1"/>
            <a:r>
              <a:rPr lang="en-US" sz="2000" dirty="0"/>
              <a:t>Registration can be declaratively for events occurring in app web</a:t>
            </a:r>
          </a:p>
          <a:p>
            <a:pPr lvl="1"/>
            <a:r>
              <a:rPr lang="en-US" sz="2000" dirty="0"/>
              <a:t>Registration for events occurring in host web requires code</a:t>
            </a:r>
          </a:p>
          <a:p>
            <a:pPr lvl="1"/>
            <a:endParaRPr lang="en-US" sz="2000" dirty="0"/>
          </a:p>
          <a:p>
            <a:pPr lvl="1"/>
            <a:endParaRPr lang="en-US" sz="2000" dirty="0"/>
          </a:p>
          <a:p>
            <a:pPr lvl="1"/>
            <a:endParaRPr lang="en-US" sz="2000" dirty="0"/>
          </a:p>
        </p:txBody>
      </p:sp>
      <p:pic>
        <p:nvPicPr>
          <p:cNvPr id="4" name="Picture 3"/>
          <p:cNvPicPr>
            <a:picLocks noChangeAspect="1"/>
          </p:cNvPicPr>
          <p:nvPr/>
        </p:nvPicPr>
        <p:blipFill>
          <a:blip r:embed="rId2"/>
          <a:stretch>
            <a:fillRect/>
          </a:stretch>
        </p:blipFill>
        <p:spPr>
          <a:xfrm>
            <a:off x="5408612" y="3657601"/>
            <a:ext cx="4648200" cy="2347341"/>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2716798" y="2783267"/>
            <a:ext cx="2356123" cy="3024188"/>
          </a:xfrm>
          <a:prstGeom prst="rect">
            <a:avLst/>
          </a:prstGeom>
          <a:ln>
            <a:solidFill>
              <a:schemeClr val="bg1">
                <a:lumMod val="50000"/>
              </a:schemeClr>
            </a:solidFill>
          </a:ln>
        </p:spPr>
      </p:pic>
      <p:cxnSp>
        <p:nvCxnSpPr>
          <p:cNvPr id="7" name="Straight Arrow Connector 6"/>
          <p:cNvCxnSpPr/>
          <p:nvPr/>
        </p:nvCxnSpPr>
        <p:spPr>
          <a:xfrm>
            <a:off x="3789776" y="4158049"/>
            <a:ext cx="1499286" cy="24713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25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Remote Event Receiver Entry Point</a:t>
            </a:r>
            <a:endParaRPr lang="en-US" dirty="0"/>
          </a:p>
        </p:txBody>
      </p:sp>
      <p:sp>
        <p:nvSpPr>
          <p:cNvPr id="8" name="Content Placeholder 7"/>
          <p:cNvSpPr>
            <a:spLocks noGrp="1"/>
          </p:cNvSpPr>
          <p:nvPr>
            <p:ph idx="1"/>
          </p:nvPr>
        </p:nvSpPr>
        <p:spPr/>
        <p:txBody>
          <a:bodyPr>
            <a:normAutofit/>
          </a:bodyPr>
          <a:lstStyle/>
          <a:p>
            <a:r>
              <a:rPr lang="en-US" sz="2000" dirty="0"/>
              <a:t>Remote event receiver implemented with .svc file</a:t>
            </a:r>
          </a:p>
          <a:p>
            <a:pPr lvl="1"/>
            <a:r>
              <a:rPr lang="en-US" sz="1800" dirty="0"/>
              <a:t>Event receiver code written as C# code code-behind .svc file </a:t>
            </a:r>
          </a:p>
          <a:p>
            <a:pPr lvl="1"/>
            <a:r>
              <a:rPr lang="en-US" sz="1800" dirty="0"/>
              <a:t>Event receiver is class that implements </a:t>
            </a:r>
            <a:r>
              <a:rPr lang="en-US" sz="1400" b="1" dirty="0" err="1">
                <a:solidFill>
                  <a:schemeClr val="accent6">
                    <a:lumMod val="50000"/>
                  </a:schemeClr>
                </a:solidFill>
              </a:rPr>
              <a:t>IRemoteEventService</a:t>
            </a:r>
            <a:endParaRPr lang="en-US" sz="1800" b="1" dirty="0">
              <a:solidFill>
                <a:schemeClr val="accent6">
                  <a:lumMod val="50000"/>
                </a:schemeClr>
              </a:solidFill>
            </a:endParaRPr>
          </a:p>
          <a:p>
            <a:pPr lvl="1"/>
            <a:r>
              <a:rPr lang="en-US" sz="1400" b="1" dirty="0" err="1">
                <a:solidFill>
                  <a:schemeClr val="accent6">
                    <a:lumMod val="50000"/>
                  </a:schemeClr>
                </a:solidFill>
              </a:rPr>
              <a:t>ProcessEvent</a:t>
            </a:r>
            <a:r>
              <a:rPr lang="en-US" sz="1400" dirty="0">
                <a:solidFill>
                  <a:schemeClr val="accent6">
                    <a:lumMod val="50000"/>
                  </a:schemeClr>
                </a:solidFill>
              </a:rPr>
              <a:t> </a:t>
            </a:r>
            <a:r>
              <a:rPr lang="en-US" sz="1800" dirty="0"/>
              <a:t>method executes when two-way event is triggered</a:t>
            </a:r>
          </a:p>
          <a:p>
            <a:pPr lvl="1"/>
            <a:r>
              <a:rPr lang="en-US" sz="1400" b="1" dirty="0" err="1">
                <a:solidFill>
                  <a:schemeClr val="accent6">
                    <a:lumMod val="50000"/>
                  </a:schemeClr>
                </a:solidFill>
              </a:rPr>
              <a:t>ProcessOneWayEvent</a:t>
            </a:r>
            <a:r>
              <a:rPr lang="en-US" sz="1800" dirty="0"/>
              <a:t> method executes when one-way event is triggered</a:t>
            </a:r>
          </a:p>
          <a:p>
            <a:pPr lvl="1"/>
            <a:endParaRPr lang="en-US" sz="1800" dirty="0"/>
          </a:p>
          <a:p>
            <a:pPr lvl="1"/>
            <a:endParaRPr lang="en-US" sz="1800" dirty="0"/>
          </a:p>
        </p:txBody>
      </p:sp>
      <p:pic>
        <p:nvPicPr>
          <p:cNvPr id="3" name="Picture 2"/>
          <p:cNvPicPr>
            <a:picLocks noChangeAspect="1"/>
          </p:cNvPicPr>
          <p:nvPr/>
        </p:nvPicPr>
        <p:blipFill>
          <a:blip r:embed="rId2"/>
          <a:stretch>
            <a:fillRect/>
          </a:stretch>
        </p:blipFill>
        <p:spPr>
          <a:xfrm>
            <a:off x="5161231" y="4357817"/>
            <a:ext cx="5272686" cy="228968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620105" y="3429000"/>
            <a:ext cx="1981200" cy="2542958"/>
          </a:xfrm>
          <a:prstGeom prst="rect">
            <a:avLst/>
          </a:prstGeom>
          <a:ln>
            <a:solidFill>
              <a:schemeClr val="bg1">
                <a:lumMod val="50000"/>
              </a:schemeClr>
            </a:solidFill>
          </a:ln>
        </p:spPr>
      </p:pic>
      <p:cxnSp>
        <p:nvCxnSpPr>
          <p:cNvPr id="5" name="Straight Arrow Connector 4"/>
          <p:cNvCxnSpPr/>
          <p:nvPr/>
        </p:nvCxnSpPr>
        <p:spPr>
          <a:xfrm flipV="1">
            <a:off x="4189412" y="5494638"/>
            <a:ext cx="784654" cy="460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64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SPRemoteEventProperties</a:t>
            </a:r>
            <a:endParaRPr lang="en-US" dirty="0"/>
          </a:p>
        </p:txBody>
      </p:sp>
      <p:sp>
        <p:nvSpPr>
          <p:cNvPr id="3" name="Content Placeholder 2"/>
          <p:cNvSpPr>
            <a:spLocks noGrp="1"/>
          </p:cNvSpPr>
          <p:nvPr>
            <p:ph idx="1"/>
          </p:nvPr>
        </p:nvSpPr>
        <p:spPr/>
        <p:txBody>
          <a:bodyPr>
            <a:normAutofit/>
          </a:bodyPr>
          <a:lstStyle/>
          <a:p>
            <a:r>
              <a:rPr lang="en-US" sz="1700" b="1" dirty="0" err="1">
                <a:solidFill>
                  <a:schemeClr val="tx2">
                    <a:lumMod val="90000"/>
                    <a:lumOff val="10000"/>
                  </a:schemeClr>
                </a:solidFill>
              </a:rPr>
              <a:t>SPRemoteEventProperties</a:t>
            </a:r>
            <a:r>
              <a:rPr lang="en-US" sz="1700" dirty="0"/>
              <a:t> parameter passed to event handlers</a:t>
            </a:r>
          </a:p>
          <a:p>
            <a:pPr lvl="1"/>
            <a:r>
              <a:rPr lang="en-US" sz="1700" dirty="0"/>
              <a:t>Provides you with contextual information about the current event</a:t>
            </a:r>
          </a:p>
          <a:p>
            <a:pPr lvl="1"/>
            <a:r>
              <a:rPr lang="en-US" sz="1700" dirty="0"/>
              <a:t>Allows you to read and update user input during before event</a:t>
            </a:r>
          </a:p>
          <a:p>
            <a:pPr lvl="1"/>
            <a:r>
              <a:rPr lang="en-US" sz="1700" dirty="0"/>
              <a:t>Makes it possible to perform validation in before events</a:t>
            </a:r>
          </a:p>
        </p:txBody>
      </p:sp>
      <p:pic>
        <p:nvPicPr>
          <p:cNvPr id="4" name="Picture 3"/>
          <p:cNvPicPr>
            <a:picLocks noChangeAspect="1"/>
          </p:cNvPicPr>
          <p:nvPr/>
        </p:nvPicPr>
        <p:blipFill>
          <a:blip r:embed="rId2"/>
          <a:stretch>
            <a:fillRect/>
          </a:stretch>
        </p:blipFill>
        <p:spPr>
          <a:xfrm>
            <a:off x="2741613" y="2895600"/>
            <a:ext cx="6108699" cy="1981200"/>
          </a:xfrm>
          <a:prstGeom prst="rect">
            <a:avLst/>
          </a:prstGeom>
          <a:ln>
            <a:solidFill>
              <a:schemeClr val="bg1">
                <a:lumMod val="50000"/>
              </a:schemeClr>
            </a:solidFill>
          </a:ln>
        </p:spPr>
      </p:pic>
    </p:spTree>
    <p:extLst>
      <p:ext uri="{BB962C8B-B14F-4D97-AF65-F5344CB8AC3E}">
        <p14:creationId xmlns:p14="http://schemas.microsoft.com/office/powerpoint/2010/main" val="397336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O3656-5 SharePoint 2013 Remote Event Receivers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SPRemoteEventResult</a:t>
            </a:r>
            <a:endParaRPr lang="en-US" dirty="0"/>
          </a:p>
        </p:txBody>
      </p:sp>
      <p:sp>
        <p:nvSpPr>
          <p:cNvPr id="4" name="Content Placeholder 3"/>
          <p:cNvSpPr>
            <a:spLocks noGrp="1"/>
          </p:cNvSpPr>
          <p:nvPr>
            <p:ph idx="1"/>
          </p:nvPr>
        </p:nvSpPr>
        <p:spPr/>
        <p:txBody>
          <a:bodyPr/>
          <a:lstStyle/>
          <a:p>
            <a:r>
              <a:rPr lang="en-US" sz="3200" dirty="0" smtClean="0"/>
              <a:t>Two-way event handlers return </a:t>
            </a:r>
            <a:r>
              <a:rPr lang="en-US" sz="3200" dirty="0" err="1" smtClean="0"/>
              <a:t>SPRemoteEventResult</a:t>
            </a:r>
            <a:r>
              <a:rPr lang="en-US" sz="3200" dirty="0" smtClean="0"/>
              <a:t> object</a:t>
            </a:r>
          </a:p>
          <a:p>
            <a:pPr lvl="1"/>
            <a:r>
              <a:rPr lang="en-US" sz="2000" dirty="0" err="1" smtClean="0"/>
              <a:t>SPRemoteEventResult</a:t>
            </a:r>
            <a:r>
              <a:rPr lang="en-US" sz="2000" dirty="0" smtClean="0"/>
              <a:t> object makes it possible to cancel action</a:t>
            </a:r>
          </a:p>
          <a:p>
            <a:pPr lvl="1"/>
            <a:endParaRPr lang="en-US" sz="2000" dirty="0" smtClean="0"/>
          </a:p>
          <a:p>
            <a:pPr lvl="1"/>
            <a:endParaRPr lang="en-US" sz="2000" dirty="0" smtClean="0"/>
          </a:p>
          <a:p>
            <a:pPr lvl="1"/>
            <a:endParaRPr lang="en-US" sz="2000" dirty="0" smtClean="0"/>
          </a:p>
          <a:p>
            <a:endParaRPr lang="en-US" sz="3200" dirty="0" smtClean="0"/>
          </a:p>
          <a:p>
            <a:endParaRPr lang="en-US" sz="3200" dirty="0"/>
          </a:p>
        </p:txBody>
      </p:sp>
      <p:pic>
        <p:nvPicPr>
          <p:cNvPr id="3" name="Picture 2"/>
          <p:cNvPicPr>
            <a:picLocks noChangeAspect="1"/>
          </p:cNvPicPr>
          <p:nvPr/>
        </p:nvPicPr>
        <p:blipFill>
          <a:blip r:embed="rId2"/>
          <a:stretch>
            <a:fillRect/>
          </a:stretch>
        </p:blipFill>
        <p:spPr>
          <a:xfrm>
            <a:off x="1077703" y="2630774"/>
            <a:ext cx="8534955" cy="2390930"/>
          </a:xfrm>
          <a:prstGeom prst="rect">
            <a:avLst/>
          </a:prstGeom>
          <a:ln>
            <a:solidFill>
              <a:schemeClr val="bg1">
                <a:lumMod val="50000"/>
              </a:schemeClr>
            </a:solidFill>
          </a:ln>
        </p:spPr>
      </p:pic>
    </p:spTree>
    <p:extLst>
      <p:ext uri="{BB962C8B-B14F-4D97-AF65-F5344CB8AC3E}">
        <p14:creationId xmlns:p14="http://schemas.microsoft.com/office/powerpoint/2010/main" val="193161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Before Event with a List Item</a:t>
            </a:r>
            <a:endParaRPr lang="en-US" dirty="0"/>
          </a:p>
        </p:txBody>
      </p:sp>
      <p:pic>
        <p:nvPicPr>
          <p:cNvPr id="3" name="Picture 2"/>
          <p:cNvPicPr>
            <a:picLocks noChangeAspect="1"/>
          </p:cNvPicPr>
          <p:nvPr/>
        </p:nvPicPr>
        <p:blipFill>
          <a:blip r:embed="rId2"/>
          <a:stretch>
            <a:fillRect/>
          </a:stretch>
        </p:blipFill>
        <p:spPr>
          <a:xfrm>
            <a:off x="1049258" y="1354112"/>
            <a:ext cx="10088719" cy="4822900"/>
          </a:xfrm>
          <a:prstGeom prst="rect">
            <a:avLst/>
          </a:prstGeom>
          <a:ln>
            <a:solidFill>
              <a:schemeClr val="bg1">
                <a:lumMod val="50000"/>
              </a:schemeClr>
            </a:solidFill>
          </a:ln>
        </p:spPr>
      </p:pic>
    </p:spTree>
    <p:extLst>
      <p:ext uri="{BB962C8B-B14F-4D97-AF65-F5344CB8AC3E}">
        <p14:creationId xmlns:p14="http://schemas.microsoft.com/office/powerpoint/2010/main" val="14114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After Event </a:t>
            </a:r>
            <a:r>
              <a:rPr lang="en-US" dirty="0"/>
              <a:t>with a List Item</a:t>
            </a:r>
          </a:p>
        </p:txBody>
      </p:sp>
      <p:pic>
        <p:nvPicPr>
          <p:cNvPr id="3" name="Picture 2"/>
          <p:cNvPicPr>
            <a:picLocks noChangeAspect="1"/>
          </p:cNvPicPr>
          <p:nvPr/>
        </p:nvPicPr>
        <p:blipFill>
          <a:blip r:embed="rId2"/>
          <a:stretch>
            <a:fillRect/>
          </a:stretch>
        </p:blipFill>
        <p:spPr>
          <a:xfrm>
            <a:off x="1014170" y="1281660"/>
            <a:ext cx="10158895" cy="4024858"/>
          </a:xfrm>
          <a:prstGeom prst="rect">
            <a:avLst/>
          </a:prstGeom>
          <a:ln>
            <a:solidFill>
              <a:schemeClr val="bg1">
                <a:lumMod val="50000"/>
              </a:schemeClr>
            </a:solidFill>
          </a:ln>
        </p:spPr>
      </p:pic>
    </p:spTree>
    <p:extLst>
      <p:ext uri="{BB962C8B-B14F-4D97-AF65-F5344CB8AC3E}">
        <p14:creationId xmlns:p14="http://schemas.microsoft.com/office/powerpoint/2010/main" val="3688004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Registering Remote Event Receivers using CSOM</a:t>
            </a:r>
            <a:endParaRPr lang="en-US" sz="4400" dirty="0"/>
          </a:p>
        </p:txBody>
      </p:sp>
      <p:sp>
        <p:nvSpPr>
          <p:cNvPr id="10" name="Content Placeholder 9"/>
          <p:cNvSpPr>
            <a:spLocks noGrp="1"/>
          </p:cNvSpPr>
          <p:nvPr>
            <p:ph idx="1"/>
          </p:nvPr>
        </p:nvSpPr>
        <p:spPr>
          <a:xfrm>
            <a:off x="507867" y="1146101"/>
            <a:ext cx="11173090" cy="5181600"/>
          </a:xfrm>
        </p:spPr>
        <p:txBody>
          <a:bodyPr>
            <a:normAutofit/>
          </a:bodyPr>
          <a:lstStyle/>
          <a:p>
            <a:r>
              <a:rPr lang="en-US" sz="2800" dirty="0"/>
              <a:t>Remote Event Receivers require registration</a:t>
            </a:r>
          </a:p>
          <a:p>
            <a:pPr lvl="1"/>
            <a:r>
              <a:rPr lang="en-US" sz="2000" dirty="0"/>
              <a:t>Declarative registration only possible in app web</a:t>
            </a:r>
          </a:p>
          <a:p>
            <a:pPr lvl="1"/>
            <a:r>
              <a:rPr lang="en-US" sz="2000" dirty="0"/>
              <a:t>Registration in host web requires CSOM code</a:t>
            </a:r>
          </a:p>
          <a:p>
            <a:pPr lvl="1"/>
            <a:r>
              <a:rPr lang="en-US" sz="2000" dirty="0"/>
              <a:t>Remote web must supply the required entry point (e.g. </a:t>
            </a:r>
            <a:r>
              <a:rPr lang="en-US" sz="2000" dirty="0" err="1"/>
              <a:t>MyEventReceiver.svc</a:t>
            </a:r>
            <a:r>
              <a:rPr lang="en-US" sz="2000" dirty="0"/>
              <a:t>)</a:t>
            </a:r>
          </a:p>
        </p:txBody>
      </p:sp>
      <p:pic>
        <p:nvPicPr>
          <p:cNvPr id="11" name="Picture 10"/>
          <p:cNvPicPr>
            <a:picLocks noChangeAspect="1"/>
          </p:cNvPicPr>
          <p:nvPr/>
        </p:nvPicPr>
        <p:blipFill>
          <a:blip r:embed="rId2"/>
          <a:stretch>
            <a:fillRect/>
          </a:stretch>
        </p:blipFill>
        <p:spPr>
          <a:xfrm>
            <a:off x="700401" y="2942895"/>
            <a:ext cx="8665353" cy="3303241"/>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9692347" y="4163135"/>
            <a:ext cx="2275483" cy="2123784"/>
          </a:xfrm>
          <a:prstGeom prst="rect">
            <a:avLst/>
          </a:prstGeom>
          <a:ln>
            <a:solidFill>
              <a:schemeClr val="bg1">
                <a:lumMod val="50000"/>
              </a:schemeClr>
            </a:solidFill>
          </a:ln>
        </p:spPr>
      </p:pic>
      <p:cxnSp>
        <p:nvCxnSpPr>
          <p:cNvPr id="13" name="Straight Arrow Connector 12"/>
          <p:cNvCxnSpPr/>
          <p:nvPr/>
        </p:nvCxnSpPr>
        <p:spPr>
          <a:xfrm flipV="1">
            <a:off x="9012724" y="5501498"/>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854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Lifecycle Events</a:t>
            </a:r>
            <a:endParaRPr lang="en-US" dirty="0"/>
          </a:p>
        </p:txBody>
      </p:sp>
    </p:spTree>
    <p:extLst>
      <p:ext uri="{BB962C8B-B14F-4D97-AF65-F5344CB8AC3E}">
        <p14:creationId xmlns:p14="http://schemas.microsoft.com/office/powerpoint/2010/main" val="21345695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Added to app project using property sheet</a:t>
            </a:r>
          </a:p>
          <a:p>
            <a:pPr lvl="1"/>
            <a:r>
              <a:rPr lang="en-US" dirty="0" smtClean="0"/>
              <a:t>Implemented as a 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35237" y="3340308"/>
            <a:ext cx="3855307" cy="2910590"/>
          </a:xfrm>
          <a:prstGeom prst="rect">
            <a:avLst/>
          </a:prstGeom>
          <a:ln>
            <a:solidFill>
              <a:schemeClr val="bg1">
                <a:lumMod val="50000"/>
              </a:schemeClr>
            </a:solidFill>
          </a:ln>
          <a:effectLst/>
        </p:spPr>
      </p:pic>
    </p:spTree>
    <p:extLst>
      <p:ext uri="{BB962C8B-B14F-4D97-AF65-F5344CB8AC3E}">
        <p14:creationId xmlns:p14="http://schemas.microsoft.com/office/powerpoint/2010/main" val="72528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a:latin typeface="Courier New" panose="02070309020205020404" pitchFamily="49" charset="0"/>
                <a:cs typeface="Courier New" panose="02070309020205020404" pitchFamily="49" charset="0"/>
              </a:rPr>
              <a:t>AppManifest.xml</a:t>
            </a:r>
          </a:p>
          <a:p>
            <a:pPr marL="0" indent="0">
              <a:buNone/>
            </a:pPr>
            <a:endParaRPr lang="en-US" dirty="0"/>
          </a:p>
        </p:txBody>
      </p:sp>
      <p:sp>
        <p:nvSpPr>
          <p:cNvPr id="7" name="TextBox 6"/>
          <p:cNvSpPr txBox="1"/>
          <p:nvPr/>
        </p:nvSpPr>
        <p:spPr>
          <a:xfrm>
            <a:off x="1186124" y="2950564"/>
            <a:ext cx="9199165" cy="129886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~appWebUrl/Pages/Default.aspx?{StandardTokens}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283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t>
            </a:r>
            <a:r>
              <a:rPr lang="en-US" dirty="0" err="1" smtClean="0"/>
              <a:t>AppInstalled</a:t>
            </a:r>
            <a:r>
              <a:rPr lang="en-US" dirty="0" smtClean="0"/>
              <a:t> Event handler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Remote Event Receiver Architecture</a:t>
            </a:r>
          </a:p>
          <a:p>
            <a:r>
              <a:rPr lang="en-US" sz="3136" dirty="0" smtClean="0"/>
              <a:t>Debugging Remote Events</a:t>
            </a:r>
          </a:p>
          <a:p>
            <a:r>
              <a:rPr lang="en-US" sz="3136" dirty="0" smtClean="0"/>
              <a:t>Creating Remote Event Receivers</a:t>
            </a:r>
          </a:p>
          <a:p>
            <a:r>
              <a:rPr lang="en-US" sz="3136" dirty="0" smtClean="0"/>
              <a:t>App Lifecycle Events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28552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Remote </a:t>
            </a:r>
            <a:r>
              <a:rPr lang="en-US" sz="3136" dirty="0" smtClean="0"/>
              <a:t>Event Receiver Architecture</a:t>
            </a:r>
          </a:p>
          <a:p>
            <a:r>
              <a:rPr lang="en-US" sz="3136" dirty="0" smtClean="0"/>
              <a:t>Debugging Remote Events</a:t>
            </a:r>
          </a:p>
          <a:p>
            <a:r>
              <a:rPr lang="en-US" sz="3136" dirty="0" smtClean="0"/>
              <a:t>Creating Remote Event Receivers</a:t>
            </a:r>
          </a:p>
          <a:p>
            <a:r>
              <a:rPr lang="en-US" sz="3136" dirty="0" smtClean="0"/>
              <a:t>App Lifecycle Events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12875260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32831446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t>Remote Event Receivers?</a:t>
            </a:r>
            <a:endParaRPr lang="en-US" dirty="0"/>
          </a:p>
        </p:txBody>
      </p:sp>
      <p:sp>
        <p:nvSpPr>
          <p:cNvPr id="3" name="Text Placeholder 2"/>
          <p:cNvSpPr>
            <a:spLocks noGrp="1"/>
          </p:cNvSpPr>
          <p:nvPr>
            <p:ph type="body" sz="quarter" idx="10"/>
          </p:nvPr>
        </p:nvSpPr>
        <p:spPr/>
        <p:txBody>
          <a:bodyPr/>
          <a:lstStyle/>
          <a:p>
            <a:r>
              <a:rPr lang="en-US" sz="3600" dirty="0" smtClean="0"/>
              <a:t>Respond to user actions and modifications to content</a:t>
            </a:r>
          </a:p>
          <a:p>
            <a:r>
              <a:rPr lang="en-US" sz="3600" dirty="0" smtClean="0"/>
              <a:t>Add validation logic for columns on list items</a:t>
            </a:r>
          </a:p>
          <a:p>
            <a:r>
              <a:rPr lang="en-US" sz="3600" dirty="0" smtClean="0"/>
              <a:t>Cleanup and format content as it is entered by users</a:t>
            </a:r>
          </a:p>
          <a:p>
            <a:r>
              <a:rPr lang="en-US" sz="3600" dirty="0" smtClean="0"/>
              <a:t>Calculate and store aggregated values</a:t>
            </a:r>
          </a:p>
          <a:p>
            <a:r>
              <a:rPr lang="en-US" sz="3600" dirty="0" smtClean="0"/>
              <a:t>Initialize host web with new lists during app installation</a:t>
            </a:r>
            <a:endParaRPr lang="en-US" sz="3600"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1302373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 Architecture</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Event Handling Support in SharePoint 2013</a:t>
            </a:r>
            <a:endParaRPr lang="en-US" sz="4800" dirty="0"/>
          </a:p>
        </p:txBody>
      </p:sp>
      <p:sp>
        <p:nvSpPr>
          <p:cNvPr id="3" name="Content Placeholder 2"/>
          <p:cNvSpPr>
            <a:spLocks noGrp="1"/>
          </p:cNvSpPr>
          <p:nvPr>
            <p:ph idx="1"/>
          </p:nvPr>
        </p:nvSpPr>
        <p:spPr/>
        <p:txBody>
          <a:bodyPr/>
          <a:lstStyle/>
          <a:p>
            <a:r>
              <a:rPr lang="en-US" sz="3200" dirty="0" smtClean="0"/>
              <a:t>Classic server-side events for SharePoint solutions</a:t>
            </a:r>
          </a:p>
          <a:p>
            <a:pPr lvl="1"/>
            <a:r>
              <a:rPr lang="en-US" sz="2000" dirty="0" smtClean="0"/>
              <a:t>Supported as early as SharePoint 2003</a:t>
            </a:r>
          </a:p>
          <a:p>
            <a:pPr lvl="1"/>
            <a:r>
              <a:rPr lang="en-US" sz="2000" dirty="0" smtClean="0"/>
              <a:t>Based on ‘before’ events and ‘after’ events</a:t>
            </a:r>
          </a:p>
          <a:p>
            <a:pPr lvl="1"/>
            <a:r>
              <a:rPr lang="en-US" sz="2000" dirty="0" smtClean="0"/>
              <a:t>Event handlers implemented using event receiver class in C#</a:t>
            </a:r>
          </a:p>
          <a:p>
            <a:pPr lvl="1"/>
            <a:r>
              <a:rPr lang="en-US" sz="2000" dirty="0" smtClean="0"/>
              <a:t>Event handler assembly loads into SharePoint worker process</a:t>
            </a:r>
          </a:p>
          <a:p>
            <a:pPr>
              <a:lnSpc>
                <a:spcPct val="150000"/>
              </a:lnSpc>
            </a:pPr>
            <a:r>
              <a:rPr lang="en-US" sz="3200" dirty="0" smtClean="0"/>
              <a:t>New remote event infrastructure introduced for app model</a:t>
            </a:r>
          </a:p>
          <a:p>
            <a:pPr lvl="1"/>
            <a:r>
              <a:rPr lang="en-US" sz="2000" dirty="0" smtClean="0"/>
              <a:t>Event handler code runs in remote web not in SharePoint host</a:t>
            </a:r>
          </a:p>
          <a:p>
            <a:pPr lvl="1"/>
            <a:r>
              <a:rPr lang="en-US" sz="2000" dirty="0" smtClean="0"/>
              <a:t>SharePoint calls web service in remote web to trigger event</a:t>
            </a:r>
          </a:p>
          <a:p>
            <a:pPr lvl="1"/>
            <a:r>
              <a:rPr lang="en-US" sz="2000" dirty="0" smtClean="0"/>
              <a:t>Set of supported remote events is subset of server-side events</a:t>
            </a:r>
          </a:p>
          <a:p>
            <a:pPr lvl="1"/>
            <a:r>
              <a:rPr lang="en-US" sz="2000" dirty="0" smtClean="0"/>
              <a:t>Remote “before” events implemented as two-way events</a:t>
            </a:r>
          </a:p>
          <a:p>
            <a:pPr lvl="1"/>
            <a:r>
              <a:rPr lang="en-US" sz="2000" dirty="0" smtClean="0"/>
              <a:t>Remote after events implemented as one-way events</a:t>
            </a:r>
          </a:p>
          <a:p>
            <a:pPr lvl="1"/>
            <a:endParaRPr lang="en-US" sz="2000" dirty="0"/>
          </a:p>
        </p:txBody>
      </p:sp>
    </p:spTree>
    <p:extLst>
      <p:ext uri="{BB962C8B-B14F-4D97-AF65-F5344CB8AC3E}">
        <p14:creationId xmlns:p14="http://schemas.microsoft.com/office/powerpoint/2010/main" val="8014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Remote Events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79221964"/>
              </p:ext>
            </p:extLst>
          </p:nvPr>
        </p:nvGraphicFramePr>
        <p:xfrm>
          <a:off x="1707763" y="1447800"/>
          <a:ext cx="9744722" cy="424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381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1190</Words>
  <Application>Microsoft Office PowerPoint</Application>
  <PresentationFormat>Custom</PresentationFormat>
  <Paragraphs>193</Paragraphs>
  <Slides>29</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Courier New</vt:lpstr>
      <vt:lpstr>Segoe UI</vt:lpstr>
      <vt:lpstr>Segoe UI Light</vt:lpstr>
      <vt:lpstr>Times New Roman</vt:lpstr>
      <vt:lpstr>Wingdings</vt:lpstr>
      <vt:lpstr>5-30055_Office Template 2012 - 16x9 - White Background</vt:lpstr>
      <vt:lpstr>5-30055_Office Template 2012 - 16x9 - Colored Accent Slides</vt:lpstr>
      <vt:lpstr>Office 365 Development</vt:lpstr>
      <vt:lpstr>O3656-5 SharePoint 2013 Remote Event Receivers</vt:lpstr>
      <vt:lpstr>Agenda </vt:lpstr>
      <vt:lpstr>Motivation</vt:lpstr>
      <vt:lpstr>SharePoint App Building Blocks</vt:lpstr>
      <vt:lpstr>Why Use Remote Event Receivers?</vt:lpstr>
      <vt:lpstr>Remote Event Receiver Architecture</vt:lpstr>
      <vt:lpstr>Event Handling Support in SharePoint 2013</vt:lpstr>
      <vt:lpstr>Supported Remote Events</vt:lpstr>
      <vt:lpstr>Remote “Before” Events</vt:lpstr>
      <vt:lpstr>Remote “After” Events</vt:lpstr>
      <vt:lpstr>Debugging Remote Events</vt:lpstr>
      <vt:lpstr>Debugging Event in Office 365</vt:lpstr>
      <vt:lpstr>Visual Studio Debugging Support</vt:lpstr>
      <vt:lpstr>PowerPoint Presentation</vt:lpstr>
      <vt:lpstr>Creating Remote Event Receivers</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Registering Remote Event Receivers using CSOM</vt:lpstr>
      <vt:lpstr>App Lifecycle Events</vt:lpstr>
      <vt:lpstr>App Lifecycle Events</vt:lpstr>
      <vt:lpstr>App Lifecycle Event Registration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Remote Event Receivers</dc:title>
  <dc:subject/>
  <dc:creator/>
  <cp:keywords/>
  <dc:description/>
  <cp:lastModifiedBy/>
  <cp:revision>1</cp:revision>
  <dcterms:created xsi:type="dcterms:W3CDTF">2014-07-23T12:37:45Z</dcterms:created>
  <dcterms:modified xsi:type="dcterms:W3CDTF">2014-12-12T20:24:44Z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