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78" r:id="rId6"/>
    <p:sldId id="891" r:id="rId7"/>
    <p:sldId id="779" r:id="rId8"/>
    <p:sldId id="780" r:id="rId9"/>
    <p:sldId id="788" r:id="rId10"/>
    <p:sldId id="882" r:id="rId11"/>
    <p:sldId id="883" r:id="rId12"/>
    <p:sldId id="884" r:id="rId13"/>
    <p:sldId id="865" r:id="rId14"/>
    <p:sldId id="873" r:id="rId15"/>
    <p:sldId id="874" r:id="rId16"/>
    <p:sldId id="875" r:id="rId17"/>
    <p:sldId id="876" r:id="rId18"/>
    <p:sldId id="866" r:id="rId19"/>
    <p:sldId id="867" r:id="rId20"/>
    <p:sldId id="878" r:id="rId21"/>
    <p:sldId id="879" r:id="rId22"/>
    <p:sldId id="881" r:id="rId23"/>
    <p:sldId id="880" r:id="rId24"/>
    <p:sldId id="868" r:id="rId25"/>
    <p:sldId id="853" r:id="rId26"/>
    <p:sldId id="885" r:id="rId27"/>
    <p:sldId id="886" r:id="rId28"/>
    <p:sldId id="887" r:id="rId29"/>
    <p:sldId id="888" r:id="rId30"/>
    <p:sldId id="889"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7" d="100"/>
          <a:sy n="67" d="100"/>
        </p:scale>
        <p:origin x="822"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64027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74978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353385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a:t>
            </a:r>
            <a:r>
              <a:rPr lang="en-US" baseline="0" dirty="0" smtClean="0"/>
              <a:t> module is to show how you can access the complete SharePoint REST API</a:t>
            </a:r>
          </a:p>
          <a:p>
            <a:r>
              <a:rPr lang="en-US" baseline="0" dirty="0" smtClean="0"/>
              <a:t>The </a:t>
            </a:r>
            <a:r>
              <a:rPr lang="en-US" baseline="0" dirty="0" err="1" smtClean="0"/>
              <a:t>SharePointClient</a:t>
            </a:r>
            <a:r>
              <a:rPr lang="en-US" baseline="0" dirty="0" smtClean="0"/>
              <a:t> only has access to Files, but we can get an Access Token via the Discovery Service for use with REST calls.</a:t>
            </a:r>
            <a:endParaRPr lang="en-US" dirty="0"/>
          </a:p>
        </p:txBody>
      </p:sp>
      <p:sp>
        <p:nvSpPr>
          <p:cNvPr id="4" name="Date Placeholder 3"/>
          <p:cNvSpPr>
            <a:spLocks noGrp="1"/>
          </p:cNvSpPr>
          <p:nvPr>
            <p:ph type="dt" idx="10"/>
          </p:nvPr>
        </p:nvSpPr>
        <p:spPr/>
        <p:txBody>
          <a:bodyPr/>
          <a:lstStyle/>
          <a:p>
            <a:fld id="{BD31152A-8F7C-408D-9061-F291D3F7D7A4}"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498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show the various permissions that are available</a:t>
            </a:r>
            <a:endParaRPr lang="en-US" dirty="0"/>
          </a:p>
        </p:txBody>
      </p:sp>
      <p:sp>
        <p:nvSpPr>
          <p:cNvPr id="4" name="Date Placeholder 3"/>
          <p:cNvSpPr>
            <a:spLocks noGrp="1"/>
          </p:cNvSpPr>
          <p:nvPr>
            <p:ph type="dt" idx="10"/>
          </p:nvPr>
        </p:nvSpPr>
        <p:spPr/>
        <p:txBody>
          <a:bodyPr/>
          <a:lstStyle/>
          <a:p>
            <a:fld id="{6559E235-6933-4AAE-8A0A-F0BAC5F37D5D}"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317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SharePoint</a:t>
            </a:r>
            <a:r>
              <a:rPr lang="en-US" baseline="0" dirty="0" smtClean="0"/>
              <a:t> resource</a:t>
            </a:r>
            <a:r>
              <a:rPr lang="en-US" dirty="0" smtClean="0"/>
              <a:t>,</a:t>
            </a:r>
            <a:r>
              <a:rPr lang="en-US" baseline="0" dirty="0" smtClean="0"/>
              <a:t> which we can use to access document libraries</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the </a:t>
            </a:r>
            <a:r>
              <a:rPr lang="en-US" dirty="0" err="1" smtClean="0"/>
              <a:t>FormDigest</a:t>
            </a:r>
            <a:r>
              <a:rPr lang="en-US" baseline="0" dirty="0" smtClean="0"/>
              <a:t> isn’t passed</a:t>
            </a:r>
          </a:p>
          <a:p>
            <a:r>
              <a:rPr lang="en-US" baseline="0" dirty="0" smtClean="0"/>
              <a:t>We get all the permissions we need from Azure Active Directory</a:t>
            </a:r>
            <a:endParaRPr lang="en-US" dirty="0"/>
          </a:p>
        </p:txBody>
      </p:sp>
      <p:sp>
        <p:nvSpPr>
          <p:cNvPr id="4" name="Date Placeholder 3"/>
          <p:cNvSpPr>
            <a:spLocks noGrp="1"/>
          </p:cNvSpPr>
          <p:nvPr>
            <p:ph type="dt" idx="10"/>
          </p:nvPr>
        </p:nvSpPr>
        <p:spPr/>
        <p:txBody>
          <a:bodyPr/>
          <a:lstStyle/>
          <a:p>
            <a:fld id="{5F4BE20B-7B75-4971-AE6D-9106933A5A3B}"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681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A286CF7-BB83-4FDF-AC68-569118A3F32E}"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34930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0503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3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a:t>October 2014</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Get an Access Token for the specific resource</a:t>
            </a:r>
          </a:p>
          <a:p>
            <a:r>
              <a:rPr lang="en-US" dirty="0"/>
              <a:t>Create </a:t>
            </a:r>
            <a:r>
              <a:rPr lang="en-US" dirty="0" err="1"/>
              <a:t>SharePointClient</a:t>
            </a:r>
            <a:r>
              <a:rPr lang="en-US" dirty="0"/>
              <a:t> instance</a:t>
            </a:r>
          </a:p>
          <a:p>
            <a:r>
              <a:rPr lang="en-US" dirty="0" err="1"/>
              <a:t>SharePointClient.Files</a:t>
            </a:r>
            <a:r>
              <a:rPr lang="en-US" dirty="0"/>
              <a:t> abstracts Files API</a:t>
            </a:r>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28894115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450961"/>
          </a:xfrm>
        </p:spPr>
        <p:txBody>
          <a:bodyPr/>
          <a:lstStyle/>
          <a:p>
            <a:r>
              <a:rPr lang="en-US" dirty="0" smtClean="0"/>
              <a:t>Read Files collection</a:t>
            </a:r>
          </a:p>
          <a:p>
            <a:r>
              <a:rPr lang="en-US" dirty="0" smtClean="0"/>
              <a:t>Can also read an individual Folder</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4115857"/>
            <a:ext cx="10619198" cy="1079140"/>
          </a:xfrm>
          <a:prstGeom prst="rect">
            <a:avLst/>
          </a:prstGeom>
        </p:spPr>
      </p:pic>
    </p:spTree>
    <p:extLst>
      <p:ext uri="{BB962C8B-B14F-4D97-AF65-F5344CB8AC3E}">
        <p14:creationId xmlns:p14="http://schemas.microsoft.com/office/powerpoint/2010/main" val="3609648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List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Reading List Items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2548476"/>
            <a:ext cx="9437933" cy="2525942"/>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395885"/>
          </a:xfrm>
        </p:spPr>
        <p:txBody>
          <a:bodyPr/>
          <a:lstStyle/>
          <a:p>
            <a:r>
              <a:rPr lang="en-US" dirty="0" smtClean="0"/>
              <a:t>Create </a:t>
            </a:r>
            <a:r>
              <a:rPr lang="en-US" dirty="0" smtClean="0"/>
              <a:t>message </a:t>
            </a:r>
            <a:r>
              <a:rPr lang="en-US" dirty="0" smtClean="0"/>
              <a:t>with list item data</a:t>
            </a:r>
          </a:p>
          <a:p>
            <a:r>
              <a:rPr lang="en-US" dirty="0" smtClean="0"/>
              <a:t>POST to list items endpoint</a:t>
            </a:r>
            <a:endParaRPr lang="en-US" dirty="0"/>
          </a:p>
        </p:txBody>
      </p:sp>
      <p:sp>
        <p:nvSpPr>
          <p:cNvPr id="3" name="Title 2"/>
          <p:cNvSpPr>
            <a:spLocks noGrp="1"/>
          </p:cNvSpPr>
          <p:nvPr>
            <p:ph type="title"/>
          </p:nvPr>
        </p:nvSpPr>
        <p:spPr/>
        <p:txBody>
          <a:bodyPr/>
          <a:lstStyle/>
          <a:p>
            <a:r>
              <a:rPr lang="en-US" dirty="0" smtClean="0"/>
              <a:t>Adding a New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01" y="3292119"/>
            <a:ext cx="9792224" cy="280723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426030"/>
          </a:xfrm>
        </p:spPr>
        <p:txBody>
          <a:bodyPr/>
          <a:lstStyle/>
          <a:p>
            <a:r>
              <a:rPr lang="en-US" dirty="0"/>
              <a:t>Create </a:t>
            </a:r>
            <a:r>
              <a:rPr lang="en-US" dirty="0" smtClean="0"/>
              <a:t>message </a:t>
            </a:r>
            <a:r>
              <a:rPr lang="en-US" dirty="0"/>
              <a:t>with list item data</a:t>
            </a:r>
          </a:p>
          <a:p>
            <a:r>
              <a:rPr lang="en-US" dirty="0"/>
              <a:t>POST </a:t>
            </a:r>
            <a:r>
              <a:rPr lang="en-US" dirty="0" smtClean="0"/>
              <a:t>to target item ID</a:t>
            </a:r>
            <a:endParaRPr lang="en-US" dirty="0"/>
          </a:p>
          <a:p>
            <a:endParaRPr lang="en-US" dirty="0"/>
          </a:p>
        </p:txBody>
      </p:sp>
      <p:sp>
        <p:nvSpPr>
          <p:cNvPr id="3" name="Title 2"/>
          <p:cNvSpPr>
            <a:spLocks noGrp="1"/>
          </p:cNvSpPr>
          <p:nvPr>
            <p:ph type="title"/>
          </p:nvPr>
        </p:nvSpPr>
        <p:spPr/>
        <p:txBody>
          <a:bodyPr/>
          <a:lstStyle/>
          <a:p>
            <a:r>
              <a:rPr lang="en-US" dirty="0" smtClean="0"/>
              <a:t>Updating a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62" y="3023817"/>
            <a:ext cx="9039675" cy="3375740"/>
          </a:xfrm>
          <a:prstGeom prst="rect">
            <a:avLst/>
          </a:prstGeom>
        </p:spPr>
      </p:pic>
    </p:spTree>
    <p:extLst>
      <p:ext uri="{BB962C8B-B14F-4D97-AF65-F5344CB8AC3E}">
        <p14:creationId xmlns:p14="http://schemas.microsoft.com/office/powerpoint/2010/main" val="36222248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23160"/>
            <a:ext cx="11149013" cy="1415981"/>
          </a:xfrm>
        </p:spPr>
        <p:txBody>
          <a:bodyPr/>
          <a:lstStyle/>
          <a:p>
            <a:r>
              <a:rPr lang="en-US" dirty="0" smtClean="0"/>
              <a:t>DELETE the target item by ID</a:t>
            </a:r>
          </a:p>
          <a:p>
            <a:r>
              <a:rPr lang="en-US" dirty="0" smtClean="0"/>
              <a:t>Supports the use of </a:t>
            </a:r>
            <a:r>
              <a:rPr lang="en-US" dirty="0" err="1" smtClean="0"/>
              <a:t>eTags</a:t>
            </a:r>
            <a:endParaRPr lang="en-US" dirty="0" smtClean="0"/>
          </a:p>
        </p:txBody>
      </p:sp>
      <p:sp>
        <p:nvSpPr>
          <p:cNvPr id="3" name="Title 2"/>
          <p:cNvSpPr>
            <a:spLocks noGrp="1"/>
          </p:cNvSpPr>
          <p:nvPr>
            <p:ph type="title"/>
          </p:nvPr>
        </p:nvSpPr>
        <p:spPr/>
        <p:txBody>
          <a:bodyPr/>
          <a:lstStyle/>
          <a:p>
            <a:r>
              <a:rPr lang="en-US" dirty="0" smtClean="0"/>
              <a:t>Deleting a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30267"/>
            <a:ext cx="9401390" cy="2778164"/>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xmlns=""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xmlns=""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xmlns=""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a16="http://schemas.microsoft.com/office/drawing/2014/main" xmlns=""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a16="http://schemas.microsoft.com/office/drawing/2014/main" xmlns=""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xmlns=""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xmlns=""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3501524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smtClean="0"/>
              <a:t>List Operations </a:t>
            </a:r>
            <a:r>
              <a:rPr lang="en-US" dirty="0"/>
              <a:t>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373103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34562360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07677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0162082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551931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998320566"/>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Office 365 APIs for SharePoint Site services</a:t>
                      </a:r>
                    </a:p>
                  </a:txBody>
                  <a:tcPr marL="91403" marR="91403" marT="45701" marB="45701" anchor="ctr"/>
                </a:tc>
                <a:extLst>
                  <a:ext uri="{0D108BD9-81ED-4DB2-BD59-A6C34878D82A}">
                    <a16:rowId xmlns:a16="http://schemas.microsoft.com/office/drawing/2014/main" xmlns="" val="1363681993"/>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xmlns="" val="939809673"/>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xmlns="" val="1525894539"/>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xmlns="" val="2958622535"/>
                  </a:ext>
                </a:extLst>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APIs for SharePoint Site 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List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76423307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39085"/>
          </a:xfrm>
        </p:spPr>
        <p:txBody>
          <a:bodyPr/>
          <a:lstStyle/>
          <a:p>
            <a:r>
              <a:rPr lang="en-US" dirty="0" smtClean="0"/>
              <a:t>Provides access to SharePoint online REST API</a:t>
            </a:r>
          </a:p>
          <a:p>
            <a:r>
              <a:rPr lang="en-US" dirty="0" err="1" smtClean="0"/>
              <a:t>SharePointClient</a:t>
            </a:r>
            <a:r>
              <a:rPr lang="en-US" dirty="0" smtClean="0"/>
              <a:t> class simplifies programming, but limited functionality</a:t>
            </a:r>
          </a:p>
          <a:p>
            <a:r>
              <a:rPr lang="en-US" dirty="0" smtClean="0"/>
              <a:t>Direct REST API calls more complex, but exposes more functionality</a:t>
            </a:r>
            <a:endParaRPr lang="en-US" dirty="0"/>
          </a:p>
        </p:txBody>
      </p:sp>
      <p:sp>
        <p:nvSpPr>
          <p:cNvPr id="3" name="Title 2"/>
          <p:cNvSpPr>
            <a:spLocks noGrp="1"/>
          </p:cNvSpPr>
          <p:nvPr>
            <p:ph type="title"/>
          </p:nvPr>
        </p:nvSpPr>
        <p:spPr/>
        <p:txBody>
          <a:bodyPr/>
          <a:lstStyle/>
          <a:p>
            <a:r>
              <a:rPr lang="en-US" dirty="0" smtClean="0"/>
              <a:t>SharePoint Sites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446828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9172303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2125</Words>
  <Application>Microsoft Office PowerPoint</Application>
  <PresentationFormat>Custom</PresentationFormat>
  <Paragraphs>185</Paragraphs>
  <Slides>26</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Office 365 APIs for SharePoint Site services</vt:lpstr>
      <vt:lpstr>Agenda </vt:lpstr>
      <vt:lpstr>Overview</vt:lpstr>
      <vt:lpstr>SharePoint Sites Services</vt:lpstr>
      <vt:lpstr>Permissions</vt:lpstr>
      <vt:lpstr>File Operations with SharePointClient</vt:lpstr>
      <vt:lpstr>SharePointClient class</vt:lpstr>
      <vt:lpstr>Reading File Metadata</vt:lpstr>
      <vt:lpstr>Uploading a new File</vt:lpstr>
      <vt:lpstr>Deleting a File</vt:lpstr>
      <vt:lpstr>PowerPoint Presentation</vt:lpstr>
      <vt:lpstr>List Operations with REST</vt:lpstr>
      <vt:lpstr>Reading List Items</vt:lpstr>
      <vt:lpstr>Adding a New List Item</vt:lpstr>
      <vt:lpstr>Updating a List Item</vt:lpstr>
      <vt:lpstr>Deleting a List Item</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2014-10-06T01:51:52Z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