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2"/>
  </p:notesMasterIdLst>
  <p:handoutMasterIdLst>
    <p:handoutMasterId r:id="rId43"/>
  </p:handoutMasterIdLst>
  <p:sldIdLst>
    <p:sldId id="1338" r:id="rId5"/>
    <p:sldId id="1461" r:id="rId6"/>
    <p:sldId id="1462" r:id="rId7"/>
    <p:sldId id="1499" r:id="rId8"/>
    <p:sldId id="1464" r:id="rId9"/>
    <p:sldId id="1465" r:id="rId10"/>
    <p:sldId id="1466" r:id="rId11"/>
    <p:sldId id="1467" r:id="rId12"/>
    <p:sldId id="1468" r:id="rId13"/>
    <p:sldId id="1469" r:id="rId14"/>
    <p:sldId id="1470" r:id="rId15"/>
    <p:sldId id="1471" r:id="rId16"/>
    <p:sldId id="1472" r:id="rId17"/>
    <p:sldId id="1473" r:id="rId18"/>
    <p:sldId id="1474" r:id="rId19"/>
    <p:sldId id="1475" r:id="rId20"/>
    <p:sldId id="1476" r:id="rId21"/>
    <p:sldId id="1477" r:id="rId22"/>
    <p:sldId id="1478" r:id="rId23"/>
    <p:sldId id="1479" r:id="rId24"/>
    <p:sldId id="1481" r:id="rId25"/>
    <p:sldId id="1482" r:id="rId26"/>
    <p:sldId id="1483" r:id="rId27"/>
    <p:sldId id="1484" r:id="rId28"/>
    <p:sldId id="1485" r:id="rId29"/>
    <p:sldId id="1486" r:id="rId30"/>
    <p:sldId id="1487" r:id="rId31"/>
    <p:sldId id="1488" r:id="rId32"/>
    <p:sldId id="1489" r:id="rId33"/>
    <p:sldId id="1490" r:id="rId34"/>
    <p:sldId id="1491" r:id="rId35"/>
    <p:sldId id="1492" r:id="rId36"/>
    <p:sldId id="1493" r:id="rId37"/>
    <p:sldId id="1494" r:id="rId38"/>
    <p:sldId id="1500" r:id="rId39"/>
    <p:sldId id="1459" r:id="rId40"/>
    <p:sldId id="1326" r:id="rId4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EA8A02-DBAA-4AC4-921C-9D38E83B5F70}">
          <p14:sldIdLst>
            <p14:sldId id="1338"/>
            <p14:sldId id="1461"/>
            <p14:sldId id="1462"/>
            <p14:sldId id="1499"/>
            <p14:sldId id="1464"/>
            <p14:sldId id="1465"/>
            <p14:sldId id="1466"/>
            <p14:sldId id="1467"/>
          </p14:sldIdLst>
        </p14:section>
        <p14:section name="iOS ADAL" id="{5D185803-08C5-4A30-9E84-51EDAFB29212}">
          <p14:sldIdLst>
            <p14:sldId id="1468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</p14:sldIdLst>
        </p14:section>
        <p14:section name="iOS SharePoint Lists" id="{4C19C0F5-E5BF-4D21-B38D-A9DCD6391626}">
          <p14:sldIdLst>
            <p14:sldId id="1478"/>
            <p14:sldId id="1479"/>
            <p14:sldId id="1481"/>
            <p14:sldId id="1482"/>
          </p14:sldIdLst>
        </p14:section>
        <p14:section name="iOS Exchange" id="{A7C98A36-C339-4839-BB5D-D06C635A270B}">
          <p14:sldIdLst>
            <p14:sldId id="1483"/>
            <p14:sldId id="1484"/>
            <p14:sldId id="1485"/>
            <p14:sldId id="1486"/>
            <p14:sldId id="1487"/>
          </p14:sldIdLst>
        </p14:section>
        <p14:section name="iOS OneDrive" id="{1BED46CE-5C42-4E98-81BD-91205135C898}">
          <p14:sldIdLst>
            <p14:sldId id="1488"/>
            <p14:sldId id="1489"/>
            <p14:sldId id="1490"/>
            <p14:sldId id="1491"/>
            <p14:sldId id="1492"/>
          </p14:sldIdLst>
        </p14:section>
        <p14:section name="Conclusion" id="{3433F002-DF68-4804-9A98-90D9D66B17D5}">
          <p14:sldIdLst>
            <p14:sldId id="1493"/>
            <p14:sldId id="1494"/>
            <p14:sldId id="1500"/>
            <p14:sldId id="1459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FFFFFF"/>
    <a:srgbClr val="262626"/>
    <a:srgbClr val="99ADD0"/>
    <a:srgbClr val="00BCF2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96814" autoAdjust="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5610"/>
    </p:cViewPr>
  </p:sorterViewPr>
  <p:notesViewPr>
    <p:cSldViewPr snapToGrid="0" showGuides="1">
      <p:cViewPr varScale="1">
        <p:scale>
          <a:sx n="87" d="100"/>
          <a:sy n="87" d="100"/>
        </p:scale>
        <p:origin x="3840" y="3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9/21/2016 5:40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9/21/2016 5:40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9/21/2016 5:40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9/21/2016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C9DC-C0A3-4640-9A7A-3DC41095A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9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9/21/2016 5:40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051" y="295275"/>
            <a:ext cx="11888787" cy="917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8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09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0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1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2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3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4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215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216" name="Group 215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217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218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219" name="Group 218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220" name="Group 219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25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26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222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23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224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7" name="Group 226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28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30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1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2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3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4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5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6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7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8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39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0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1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2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3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4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5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6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7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48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249" name="Picture 2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250" name="Group 249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251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2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4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5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6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7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8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59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0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1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2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3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4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5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6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7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8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69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0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1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2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3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4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5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6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7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8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79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0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1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2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3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4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5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6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7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8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89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90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91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292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93" name="Group 292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294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296" name="Group 295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297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299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0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1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2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3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4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5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6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7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8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9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0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1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2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3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4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5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6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7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8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9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0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1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2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3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4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5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6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7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8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9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0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1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2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3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4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5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6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7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8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9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0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1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42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43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44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45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46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7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8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9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0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1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2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3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4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5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6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7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8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9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0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1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2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3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4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5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6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7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8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9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0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1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2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3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4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5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6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7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8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9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80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81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82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83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384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5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6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7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8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389" name="Group 388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390" name="Group 389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392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393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394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395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396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397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398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399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391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400" name="Group 399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401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402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403" name="Group 402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404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405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406" name="Group 405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407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408" name="Picture 40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409" name="Group 408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410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411" name="Picture 4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412" name="Rectangle 41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3" name="Rectangle 412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4" name="Rectangle 413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5" name="Rectangle 414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6" name="Rectangle 415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7" name="Rectangle 416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6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  <p:sldLayoutId id="2147484322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AD/azure-activedirectory-library-for-objc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ev.office.com/io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/Office-365-SDK-for-iOS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/Office-365-SDK-for-iOS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AD/azure-activedirectory-library-for-objc" TargetMode="External"/><Relationship Id="rId2" Type="http://schemas.openxmlformats.org/officeDocument/2006/relationships/hyperlink" Target="http://dev.office.com/ios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devpro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hyperlink" Target="http://cocoapods.or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001553"/>
            <a:ext cx="5232335" cy="1828786"/>
          </a:xfrm>
        </p:spPr>
        <p:txBody>
          <a:bodyPr/>
          <a:lstStyle/>
          <a:p>
            <a:r>
              <a:rPr lang="en-US" sz="4200" dirty="0"/>
              <a:t>Deep Dive into native iOS Development in Office 365 with the Microsoft Graph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04447"/>
          </a:xfrm>
        </p:spPr>
        <p:txBody>
          <a:bodyPr/>
          <a:lstStyle/>
          <a:p>
            <a:r>
              <a:rPr lang="en-NZ" sz="3600" dirty="0"/>
              <a:t>Authentication with O365 SharePoint </a:t>
            </a:r>
            <a:br>
              <a:rPr lang="en-NZ" sz="3600" dirty="0"/>
            </a:br>
            <a:r>
              <a:rPr lang="en-NZ" sz="3600" dirty="0"/>
              <a:t>is handled by Azure AD</a:t>
            </a:r>
          </a:p>
          <a:p>
            <a:r>
              <a:rPr lang="en-NZ" sz="3600" dirty="0"/>
              <a:t>Azure AD supports OAuth 2.0 – Access tokens </a:t>
            </a:r>
            <a:br>
              <a:rPr lang="en-NZ" sz="3600" dirty="0"/>
            </a:br>
            <a:r>
              <a:rPr lang="en-NZ" sz="3600" dirty="0"/>
              <a:t>and refresh tokens</a:t>
            </a:r>
          </a:p>
          <a:p>
            <a:r>
              <a:rPr lang="en-NZ" sz="3600" dirty="0"/>
              <a:t>The Active Directory Authentication Library (ADAL) </a:t>
            </a:r>
            <a:br>
              <a:rPr lang="en-NZ" sz="3600" dirty="0"/>
            </a:br>
            <a:r>
              <a:rPr lang="en-NZ" sz="3600" dirty="0"/>
              <a:t>provides UI and services for implementing Azure AD </a:t>
            </a:r>
            <a:br>
              <a:rPr lang="en-NZ" sz="3600" dirty="0"/>
            </a:br>
            <a:r>
              <a:rPr lang="en-NZ" sz="3600" dirty="0"/>
              <a:t>OAuth within an iOS app</a:t>
            </a:r>
          </a:p>
          <a:p>
            <a:r>
              <a:rPr lang="en-NZ" sz="3600" dirty="0"/>
              <a:t>Don’t expect to work with O365 APIs </a:t>
            </a:r>
            <a:br>
              <a:rPr lang="en-NZ" sz="3600" dirty="0"/>
            </a:br>
            <a:r>
              <a:rPr lang="en-NZ" sz="3600" dirty="0"/>
              <a:t>without understanding ADAL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3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5761038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36562" y="2416175"/>
            <a:ext cx="550703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5000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gradFill>
                  <a:gsLst>
                    <a:gs pos="7258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rPr>
              <a:t>Features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75438" y="733879"/>
            <a:ext cx="6150939" cy="6115049"/>
          </a:xfrm>
          <a:prstGeom prst="rect">
            <a:avLst/>
          </a:prstGeom>
        </p:spPr>
        <p:txBody>
          <a:bodyPr vert="horz" lIns="149217" tIns="93260" rIns="149217" bIns="93260" rtlCol="0" anchor="ctr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Authentication UI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Support for two-factor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Caching (automatic token refreshing, silent </a:t>
            </a:r>
            <a:r>
              <a:rPr lang="en-US" sz="3671" dirty="0" err="1"/>
              <a:t>auth</a:t>
            </a:r>
            <a:r>
              <a:rPr lang="en-US" sz="3671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Secure (tokens etc. are encrypted in the cache)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311244" y="2123016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311244" y="4582180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311244" y="3422650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311244" y="2772833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1" name="Freeform 10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13" name="TextBox 12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5761038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36562" y="2416175"/>
            <a:ext cx="550703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5000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gradFill>
                  <a:gsLst>
                    <a:gs pos="7258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rPr>
              <a:t>Authentication process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75438" y="733879"/>
            <a:ext cx="6150939" cy="6115049"/>
          </a:xfrm>
          <a:prstGeom prst="rect">
            <a:avLst/>
          </a:prstGeom>
        </p:spPr>
        <p:txBody>
          <a:bodyPr vert="horz" lIns="149217" tIns="93260" rIns="149217" bIns="93260" rtlCol="0" anchor="ctr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Create </a:t>
            </a:r>
            <a:br>
              <a:rPr lang="en-US" sz="3671" dirty="0"/>
            </a:br>
            <a:r>
              <a:rPr lang="en-US" sz="3671" dirty="0" err="1"/>
              <a:t>AuthenticationContext</a:t>
            </a:r>
            <a:endParaRPr lang="en-US" sz="367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Call ADAL and acquire </a:t>
            </a:r>
            <a:br>
              <a:rPr lang="en-US" sz="3671" dirty="0"/>
            </a:br>
            <a:r>
              <a:rPr lang="en-US" sz="3671" dirty="0"/>
              <a:t>token (may prompt user)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Setup </a:t>
            </a:r>
            <a:r>
              <a:rPr lang="en-US" sz="3671" dirty="0" err="1"/>
              <a:t>DependencyResolver</a:t>
            </a:r>
            <a:r>
              <a:rPr lang="en-US" sz="3671" dirty="0"/>
              <a:t>, add credentials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671" dirty="0"/>
              <a:t>Create Client(s)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311244" y="1869016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311244" y="5318780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311244" y="4171950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311244" y="3026833"/>
            <a:ext cx="364194" cy="364194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1" name="Freeform 10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13" name="TextBox 12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Where can I find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85542"/>
          </a:xfrm>
        </p:spPr>
        <p:txBody>
          <a:bodyPr/>
          <a:lstStyle/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r>
              <a:rPr lang="en-NZ" dirty="0"/>
              <a:t>Supports both iOS and OS X</a:t>
            </a:r>
          </a:p>
          <a:p>
            <a:r>
              <a:rPr lang="en-NZ" dirty="0"/>
              <a:t>Can be included as source project, </a:t>
            </a:r>
            <a:br>
              <a:rPr lang="en-NZ" dirty="0"/>
            </a:br>
            <a:r>
              <a:rPr lang="en-NZ" dirty="0"/>
              <a:t>or installed via the </a:t>
            </a:r>
            <a:r>
              <a:rPr lang="en-NZ" dirty="0" err="1"/>
              <a:t>Cocoapods</a:t>
            </a:r>
            <a:r>
              <a:rPr lang="en-NZ" dirty="0"/>
              <a:t> dependency manager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 bwMode="auto">
          <a:xfrm>
            <a:off x="0" y="1662113"/>
            <a:ext cx="12436475" cy="92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406400"/>
            <a:r>
              <a:rPr lang="en-NZ" sz="2800" u="sng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rPr>
              <a:t>https://github.com/AzureAD/azure-activedirectory-library-for-objc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4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 I use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01150"/>
          </a:xfrm>
        </p:spPr>
        <p:txBody>
          <a:bodyPr/>
          <a:lstStyle/>
          <a:p>
            <a:r>
              <a:rPr lang="en-NZ" dirty="0"/>
              <a:t>If you are using </a:t>
            </a:r>
            <a:r>
              <a:rPr lang="en-NZ" dirty="0" err="1"/>
              <a:t>Cocoapods</a:t>
            </a:r>
            <a:r>
              <a:rPr lang="en-NZ" dirty="0"/>
              <a:t> to manage </a:t>
            </a:r>
            <a:br>
              <a:rPr lang="en-NZ" dirty="0"/>
            </a:br>
            <a:r>
              <a:rPr lang="en-NZ" dirty="0"/>
              <a:t>dependencies in your </a:t>
            </a:r>
            <a:r>
              <a:rPr lang="en-NZ" dirty="0" err="1"/>
              <a:t>Xcode</a:t>
            </a:r>
            <a:r>
              <a:rPr lang="en-NZ" dirty="0"/>
              <a:t> project, add the following line to your </a:t>
            </a:r>
            <a:r>
              <a:rPr lang="en-NZ" dirty="0" err="1"/>
              <a:t>Podfile</a:t>
            </a:r>
            <a:r>
              <a:rPr lang="en-NZ" dirty="0"/>
              <a:t> to install ADAL for iOS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do</a:t>
            </a:r>
          </a:p>
          <a:p>
            <a:pPr>
              <a:spcBef>
                <a:spcPts val="1800"/>
              </a:spcBef>
            </a:pP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pod 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ADALiOS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1800"/>
              </a:spcBef>
            </a:pP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5" name="TextBox 4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else do I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77766"/>
          </a:xfrm>
        </p:spPr>
        <p:txBody>
          <a:bodyPr/>
          <a:lstStyle/>
          <a:p>
            <a:r>
              <a:rPr lang="en-NZ" dirty="0"/>
              <a:t>Before continuing, you must register </a:t>
            </a:r>
            <a:br>
              <a:rPr lang="en-NZ" dirty="0"/>
            </a:br>
            <a:r>
              <a:rPr lang="en-NZ" dirty="0"/>
              <a:t>your iOS app in Azure AD as a “native client” </a:t>
            </a:r>
            <a:br>
              <a:rPr lang="en-NZ" dirty="0"/>
            </a:br>
            <a:r>
              <a:rPr lang="en-NZ" dirty="0"/>
              <a:t>app, and obtain a client ID</a:t>
            </a:r>
          </a:p>
          <a:p>
            <a:r>
              <a:rPr lang="en-NZ" dirty="0"/>
              <a:t>This client ID is passed to the ADAL along with </a:t>
            </a:r>
            <a:br>
              <a:rPr lang="en-NZ" dirty="0"/>
            </a:br>
            <a:r>
              <a:rPr lang="en-NZ" dirty="0"/>
              <a:t>other information about your AD/O365 tenant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5" name="TextBox 4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5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http://dev.office.com/ios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0479" y="2125663"/>
            <a:ext cx="6728795" cy="48688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0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Securely storing tokens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54874"/>
          </a:xfrm>
        </p:spPr>
        <p:txBody>
          <a:bodyPr/>
          <a:lstStyle/>
          <a:p>
            <a:r>
              <a:rPr lang="en-US" dirty="0"/>
              <a:t>While there are ADAL methods which accept </a:t>
            </a:r>
            <a:br>
              <a:rPr lang="en-US" dirty="0"/>
            </a:br>
            <a:r>
              <a:rPr lang="en-US" dirty="0"/>
              <a:t>passing refresh tokens, we don’t need to use them</a:t>
            </a:r>
          </a:p>
          <a:p>
            <a:r>
              <a:rPr lang="en-US" dirty="0"/>
              <a:t>ADAL automatically caches access/refresh </a:t>
            </a:r>
            <a:br>
              <a:rPr lang="en-US" dirty="0"/>
            </a:br>
            <a:r>
              <a:rPr lang="en-US" dirty="0"/>
              <a:t>tokens securely</a:t>
            </a:r>
          </a:p>
          <a:p>
            <a:r>
              <a:rPr lang="en-US" dirty="0"/>
              <a:t>Tokens stored securely using the </a:t>
            </a:r>
            <a:r>
              <a:rPr lang="en-NZ" dirty="0"/>
              <a:t>iOS Keychain </a:t>
            </a:r>
            <a:br>
              <a:rPr lang="en-NZ" dirty="0"/>
            </a:br>
            <a:r>
              <a:rPr lang="en-NZ" dirty="0"/>
              <a:t>Services API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5" name="TextBox 4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3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569660"/>
          </a:xfrm>
        </p:spPr>
        <p:txBody>
          <a:bodyPr/>
          <a:lstStyle/>
          <a:p>
            <a:r>
              <a:rPr lang="en-US" dirty="0"/>
              <a:t>AD Authentication</a:t>
            </a:r>
            <a:br>
              <a:rPr lang="en-US" dirty="0"/>
            </a:br>
            <a:r>
              <a:rPr lang="en-US" sz="2800" b="1" spc="0" dirty="0"/>
              <a:t>https://github.com/OfficeDev/Property-Inspection-Code-Sample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3725" y="167118"/>
            <a:ext cx="1583531" cy="287338"/>
            <a:chOff x="3591351" y="6593453"/>
            <a:chExt cx="2347763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3591351" y="6593453"/>
              <a:ext cx="2347763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ADAL</a:t>
              </a: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103702" y="6715486"/>
              <a:ext cx="94899" cy="128454"/>
            </a:xfrm>
            <a:custGeom>
              <a:avLst/>
              <a:gdLst>
                <a:gd name="T0" fmla="*/ 94 w 221"/>
                <a:gd name="T1" fmla="*/ 438 h 438"/>
                <a:gd name="T2" fmla="*/ 94 w 221"/>
                <a:gd name="T3" fmla="*/ 130 h 438"/>
                <a:gd name="T4" fmla="*/ 51 w 221"/>
                <a:gd name="T5" fmla="*/ 149 h 438"/>
                <a:gd name="T6" fmla="*/ 0 w 221"/>
                <a:gd name="T7" fmla="*/ 158 h 438"/>
                <a:gd name="T8" fmla="*/ 0 w 221"/>
                <a:gd name="T9" fmla="*/ 62 h 438"/>
                <a:gd name="T10" fmla="*/ 75 w 221"/>
                <a:gd name="T11" fmla="*/ 41 h 438"/>
                <a:gd name="T12" fmla="*/ 146 w 221"/>
                <a:gd name="T13" fmla="*/ 0 h 438"/>
                <a:gd name="T14" fmla="*/ 221 w 221"/>
                <a:gd name="T15" fmla="*/ 0 h 438"/>
                <a:gd name="T16" fmla="*/ 221 w 221"/>
                <a:gd name="T17" fmla="*/ 438 h 438"/>
                <a:gd name="T18" fmla="*/ 94 w 221"/>
                <a:gd name="T1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38">
                  <a:moveTo>
                    <a:pt x="94" y="438"/>
                  </a:moveTo>
                  <a:cubicBezTo>
                    <a:pt x="94" y="130"/>
                    <a:pt x="94" y="130"/>
                    <a:pt x="94" y="130"/>
                  </a:cubicBezTo>
                  <a:cubicBezTo>
                    <a:pt x="80" y="138"/>
                    <a:pt x="66" y="144"/>
                    <a:pt x="51" y="149"/>
                  </a:cubicBezTo>
                  <a:cubicBezTo>
                    <a:pt x="36" y="153"/>
                    <a:pt x="19" y="156"/>
                    <a:pt x="0" y="15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58"/>
                    <a:pt x="52" y="51"/>
                    <a:pt x="75" y="41"/>
                  </a:cubicBezTo>
                  <a:cubicBezTo>
                    <a:pt x="98" y="31"/>
                    <a:pt x="122" y="17"/>
                    <a:pt x="146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438"/>
                    <a:pt x="221" y="438"/>
                    <a:pt x="221" y="438"/>
                  </a:cubicBezTo>
                  <a:lnTo>
                    <a:pt x="94" y="438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83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03438" y="1744486"/>
            <a:ext cx="5938838" cy="1957459"/>
          </a:xfrm>
        </p:spPr>
        <p:txBody>
          <a:bodyPr/>
          <a:lstStyle/>
          <a:p>
            <a:r>
              <a:rPr lang="en-US" dirty="0"/>
              <a:t>iOS</a:t>
            </a:r>
            <a:br>
              <a:rPr lang="en-US" dirty="0"/>
            </a:br>
            <a:r>
              <a:rPr lang="en-US" sz="4400" dirty="0"/>
              <a:t>Calling the O365 SharePoint lists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31270"/>
            <a:ext cx="11887200" cy="3176254"/>
          </a:xfrm>
        </p:spPr>
        <p:txBody>
          <a:bodyPr/>
          <a:lstStyle/>
          <a:p>
            <a:r>
              <a:rPr lang="en-US" dirty="0"/>
              <a:t>Deep Dive into native iOS Development in Office 365 with the Microsoft Graph API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462713" y="3180058"/>
            <a:ext cx="5516562" cy="3258297"/>
            <a:chOff x="5240338" y="3342655"/>
            <a:chExt cx="5516562" cy="3258297"/>
          </a:xfrm>
        </p:grpSpPr>
        <p:grpSp>
          <p:nvGrpSpPr>
            <p:cNvPr id="20" name="Group 19"/>
            <p:cNvGrpSpPr/>
            <p:nvPr/>
          </p:nvGrpSpPr>
          <p:grpSpPr>
            <a:xfrm>
              <a:off x="5240338" y="3342655"/>
              <a:ext cx="5516562" cy="3258297"/>
              <a:chOff x="503238" y="38100"/>
              <a:chExt cx="11425238" cy="6748191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 bwMode="auto">
              <a:xfrm>
                <a:off x="2139951" y="38100"/>
                <a:ext cx="8156575" cy="5713413"/>
              </a:xfrm>
              <a:custGeom>
                <a:avLst/>
                <a:gdLst>
                  <a:gd name="T0" fmla="*/ 2173 w 2173"/>
                  <a:gd name="T1" fmla="*/ 1521 h 1521"/>
                  <a:gd name="T2" fmla="*/ 0 w 2173"/>
                  <a:gd name="T3" fmla="*/ 1521 h 1521"/>
                  <a:gd name="T4" fmla="*/ 0 w 2173"/>
                  <a:gd name="T5" fmla="*/ 1507 h 1521"/>
                  <a:gd name="T6" fmla="*/ 0 w 2173"/>
                  <a:gd name="T7" fmla="*/ 113 h 1521"/>
                  <a:gd name="T8" fmla="*/ 113 w 2173"/>
                  <a:gd name="T9" fmla="*/ 1 h 1521"/>
                  <a:gd name="T10" fmla="*/ 2058 w 2173"/>
                  <a:gd name="T11" fmla="*/ 0 h 1521"/>
                  <a:gd name="T12" fmla="*/ 2173 w 2173"/>
                  <a:gd name="T13" fmla="*/ 116 h 1521"/>
                  <a:gd name="T14" fmla="*/ 2173 w 2173"/>
                  <a:gd name="T15" fmla="*/ 1469 h 1521"/>
                  <a:gd name="T16" fmla="*/ 2173 w 2173"/>
                  <a:gd name="T17" fmla="*/ 1521 h 1521"/>
                  <a:gd name="T18" fmla="*/ 2070 w 2173"/>
                  <a:gd name="T19" fmla="*/ 1419 h 1521"/>
                  <a:gd name="T20" fmla="*/ 2070 w 2173"/>
                  <a:gd name="T21" fmla="*/ 101 h 1521"/>
                  <a:gd name="T22" fmla="*/ 102 w 2173"/>
                  <a:gd name="T23" fmla="*/ 101 h 1521"/>
                  <a:gd name="T24" fmla="*/ 102 w 2173"/>
                  <a:gd name="T25" fmla="*/ 1419 h 1521"/>
                  <a:gd name="T26" fmla="*/ 2070 w 2173"/>
                  <a:gd name="T27" fmla="*/ 141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73" h="1521">
                    <a:moveTo>
                      <a:pt x="2173" y="1521"/>
                    </a:moveTo>
                    <a:cubicBezTo>
                      <a:pt x="1448" y="1521"/>
                      <a:pt x="725" y="1521"/>
                      <a:pt x="0" y="1521"/>
                    </a:cubicBezTo>
                    <a:cubicBezTo>
                      <a:pt x="0" y="1516"/>
                      <a:pt x="0" y="1512"/>
                      <a:pt x="0" y="1507"/>
                    </a:cubicBezTo>
                    <a:cubicBezTo>
                      <a:pt x="0" y="1042"/>
                      <a:pt x="0" y="578"/>
                      <a:pt x="0" y="113"/>
                    </a:cubicBezTo>
                    <a:cubicBezTo>
                      <a:pt x="0" y="47"/>
                      <a:pt x="47" y="1"/>
                      <a:pt x="113" y="1"/>
                    </a:cubicBezTo>
                    <a:cubicBezTo>
                      <a:pt x="761" y="1"/>
                      <a:pt x="1409" y="1"/>
                      <a:pt x="2058" y="0"/>
                    </a:cubicBezTo>
                    <a:cubicBezTo>
                      <a:pt x="2125" y="0"/>
                      <a:pt x="2173" y="52"/>
                      <a:pt x="2173" y="116"/>
                    </a:cubicBezTo>
                    <a:cubicBezTo>
                      <a:pt x="2173" y="567"/>
                      <a:pt x="2173" y="1018"/>
                      <a:pt x="2173" y="1469"/>
                    </a:cubicBezTo>
                    <a:cubicBezTo>
                      <a:pt x="2173" y="1486"/>
                      <a:pt x="2173" y="1503"/>
                      <a:pt x="2173" y="1521"/>
                    </a:cubicBezTo>
                    <a:close/>
                    <a:moveTo>
                      <a:pt x="2070" y="1419"/>
                    </a:moveTo>
                    <a:cubicBezTo>
                      <a:pt x="2070" y="979"/>
                      <a:pt x="2070" y="540"/>
                      <a:pt x="2070" y="101"/>
                    </a:cubicBezTo>
                    <a:cubicBezTo>
                      <a:pt x="1413" y="101"/>
                      <a:pt x="758" y="101"/>
                      <a:pt x="102" y="101"/>
                    </a:cubicBezTo>
                    <a:cubicBezTo>
                      <a:pt x="102" y="541"/>
                      <a:pt x="102" y="980"/>
                      <a:pt x="102" y="1419"/>
                    </a:cubicBezTo>
                    <a:cubicBezTo>
                      <a:pt x="758" y="1419"/>
                      <a:pt x="1413" y="1419"/>
                      <a:pt x="2070" y="1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503238" y="5960792"/>
                <a:ext cx="11425238" cy="825499"/>
              </a:xfrm>
              <a:custGeom>
                <a:avLst/>
                <a:gdLst>
                  <a:gd name="T0" fmla="*/ 1 w 3044"/>
                  <a:gd name="T1" fmla="*/ 0 h 220"/>
                  <a:gd name="T2" fmla="*/ 1250 w 3044"/>
                  <a:gd name="T3" fmla="*/ 0 h 220"/>
                  <a:gd name="T4" fmla="*/ 1250 w 3044"/>
                  <a:gd name="T5" fmla="*/ 16 h 220"/>
                  <a:gd name="T6" fmla="*/ 1318 w 3044"/>
                  <a:gd name="T7" fmla="*/ 83 h 220"/>
                  <a:gd name="T8" fmla="*/ 1752 w 3044"/>
                  <a:gd name="T9" fmla="*/ 83 h 220"/>
                  <a:gd name="T10" fmla="*/ 1763 w 3044"/>
                  <a:gd name="T11" fmla="*/ 83 h 220"/>
                  <a:gd name="T12" fmla="*/ 1794 w 3044"/>
                  <a:gd name="T13" fmla="*/ 52 h 220"/>
                  <a:gd name="T14" fmla="*/ 1794 w 3044"/>
                  <a:gd name="T15" fmla="*/ 4 h 220"/>
                  <a:gd name="T16" fmla="*/ 1795 w 3044"/>
                  <a:gd name="T17" fmla="*/ 0 h 220"/>
                  <a:gd name="T18" fmla="*/ 3042 w 3044"/>
                  <a:gd name="T19" fmla="*/ 0 h 220"/>
                  <a:gd name="T20" fmla="*/ 3042 w 3044"/>
                  <a:gd name="T21" fmla="*/ 112 h 220"/>
                  <a:gd name="T22" fmla="*/ 3022 w 3044"/>
                  <a:gd name="T23" fmla="*/ 139 h 220"/>
                  <a:gd name="T24" fmla="*/ 2927 w 3044"/>
                  <a:gd name="T25" fmla="*/ 176 h 220"/>
                  <a:gd name="T26" fmla="*/ 2741 w 3044"/>
                  <a:gd name="T27" fmla="*/ 206 h 220"/>
                  <a:gd name="T28" fmla="*/ 2402 w 3044"/>
                  <a:gd name="T29" fmla="*/ 217 h 220"/>
                  <a:gd name="T30" fmla="*/ 535 w 3044"/>
                  <a:gd name="T31" fmla="*/ 217 h 220"/>
                  <a:gd name="T32" fmla="*/ 345 w 3044"/>
                  <a:gd name="T33" fmla="*/ 211 h 220"/>
                  <a:gd name="T34" fmla="*/ 103 w 3044"/>
                  <a:gd name="T35" fmla="*/ 173 h 220"/>
                  <a:gd name="T36" fmla="*/ 22 w 3044"/>
                  <a:gd name="T37" fmla="*/ 139 h 220"/>
                  <a:gd name="T38" fmla="*/ 1 w 3044"/>
                  <a:gd name="T39" fmla="*/ 100 h 220"/>
                  <a:gd name="T40" fmla="*/ 1 w 3044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4" h="220">
                    <a:moveTo>
                      <a:pt x="1" y="0"/>
                    </a:moveTo>
                    <a:cubicBezTo>
                      <a:pt x="417" y="0"/>
                      <a:pt x="833" y="0"/>
                      <a:pt x="1250" y="0"/>
                    </a:cubicBezTo>
                    <a:cubicBezTo>
                      <a:pt x="1250" y="6"/>
                      <a:pt x="1251" y="11"/>
                      <a:pt x="1250" y="16"/>
                    </a:cubicBezTo>
                    <a:cubicBezTo>
                      <a:pt x="1249" y="83"/>
                      <a:pt x="1250" y="84"/>
                      <a:pt x="1318" y="83"/>
                    </a:cubicBezTo>
                    <a:cubicBezTo>
                      <a:pt x="1463" y="83"/>
                      <a:pt x="1608" y="83"/>
                      <a:pt x="1752" y="83"/>
                    </a:cubicBezTo>
                    <a:cubicBezTo>
                      <a:pt x="1756" y="83"/>
                      <a:pt x="1759" y="83"/>
                      <a:pt x="1763" y="83"/>
                    </a:cubicBezTo>
                    <a:cubicBezTo>
                      <a:pt x="1783" y="83"/>
                      <a:pt x="1794" y="72"/>
                      <a:pt x="1794" y="52"/>
                    </a:cubicBezTo>
                    <a:cubicBezTo>
                      <a:pt x="1794" y="36"/>
                      <a:pt x="1794" y="20"/>
                      <a:pt x="1794" y="4"/>
                    </a:cubicBezTo>
                    <a:cubicBezTo>
                      <a:pt x="1794" y="3"/>
                      <a:pt x="1794" y="2"/>
                      <a:pt x="1795" y="0"/>
                    </a:cubicBezTo>
                    <a:cubicBezTo>
                      <a:pt x="2210" y="0"/>
                      <a:pt x="2627" y="0"/>
                      <a:pt x="3042" y="0"/>
                    </a:cubicBezTo>
                    <a:cubicBezTo>
                      <a:pt x="3042" y="38"/>
                      <a:pt x="3044" y="75"/>
                      <a:pt x="3042" y="112"/>
                    </a:cubicBezTo>
                    <a:cubicBezTo>
                      <a:pt x="3041" y="121"/>
                      <a:pt x="3030" y="132"/>
                      <a:pt x="3022" y="139"/>
                    </a:cubicBezTo>
                    <a:cubicBezTo>
                      <a:pt x="2994" y="159"/>
                      <a:pt x="2960" y="170"/>
                      <a:pt x="2927" y="176"/>
                    </a:cubicBezTo>
                    <a:cubicBezTo>
                      <a:pt x="2865" y="188"/>
                      <a:pt x="2803" y="198"/>
                      <a:pt x="2741" y="206"/>
                    </a:cubicBezTo>
                    <a:cubicBezTo>
                      <a:pt x="2628" y="220"/>
                      <a:pt x="2515" y="217"/>
                      <a:pt x="2402" y="217"/>
                    </a:cubicBezTo>
                    <a:cubicBezTo>
                      <a:pt x="1779" y="217"/>
                      <a:pt x="1157" y="218"/>
                      <a:pt x="535" y="217"/>
                    </a:cubicBezTo>
                    <a:cubicBezTo>
                      <a:pt x="472" y="217"/>
                      <a:pt x="408" y="215"/>
                      <a:pt x="345" y="211"/>
                    </a:cubicBezTo>
                    <a:cubicBezTo>
                      <a:pt x="263" y="206"/>
                      <a:pt x="182" y="194"/>
                      <a:pt x="103" y="173"/>
                    </a:cubicBezTo>
                    <a:cubicBezTo>
                      <a:pt x="75" y="166"/>
                      <a:pt x="48" y="151"/>
                      <a:pt x="22" y="139"/>
                    </a:cubicBezTo>
                    <a:cubicBezTo>
                      <a:pt x="7" y="131"/>
                      <a:pt x="0" y="117"/>
                      <a:pt x="1" y="100"/>
                    </a:cubicBezTo>
                    <a:cubicBezTo>
                      <a:pt x="2" y="67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2522538" y="417512"/>
                <a:ext cx="7386638" cy="4951413"/>
              </a:xfrm>
              <a:custGeom>
                <a:avLst/>
                <a:gdLst>
                  <a:gd name="T0" fmla="*/ 1968 w 1968"/>
                  <a:gd name="T1" fmla="*/ 1318 h 1318"/>
                  <a:gd name="T2" fmla="*/ 0 w 1968"/>
                  <a:gd name="T3" fmla="*/ 1318 h 1318"/>
                  <a:gd name="T4" fmla="*/ 0 w 1968"/>
                  <a:gd name="T5" fmla="*/ 0 h 1318"/>
                  <a:gd name="T6" fmla="*/ 1968 w 1968"/>
                  <a:gd name="T7" fmla="*/ 0 h 1318"/>
                  <a:gd name="T8" fmla="*/ 1968 w 1968"/>
                  <a:gd name="T9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1318">
                    <a:moveTo>
                      <a:pt x="1968" y="1318"/>
                    </a:moveTo>
                    <a:cubicBezTo>
                      <a:pt x="1311" y="1318"/>
                      <a:pt x="656" y="1318"/>
                      <a:pt x="0" y="1318"/>
                    </a:cubicBezTo>
                    <a:cubicBezTo>
                      <a:pt x="0" y="879"/>
                      <a:pt x="0" y="440"/>
                      <a:pt x="0" y="0"/>
                    </a:cubicBezTo>
                    <a:cubicBezTo>
                      <a:pt x="656" y="0"/>
                      <a:pt x="1311" y="0"/>
                      <a:pt x="1968" y="0"/>
                    </a:cubicBezTo>
                    <a:cubicBezTo>
                      <a:pt x="1968" y="439"/>
                      <a:pt x="1968" y="878"/>
                      <a:pt x="1968" y="1318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402829" y="3765574"/>
              <a:ext cx="3191579" cy="1911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800" dirty="0">
                  <a:gradFill>
                    <a:gsLst>
                      <a:gs pos="3187">
                        <a:schemeClr val="accent1"/>
                      </a:gs>
                      <a:gs pos="14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&lt;/&gt;</a:t>
              </a:r>
            </a:p>
          </p:txBody>
        </p:sp>
      </p:grpSp>
      <p:sp>
        <p:nvSpPr>
          <p:cNvPr id="10" name="Freeform 9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5761038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auto">
          <a:xfrm>
            <a:off x="512223" y="1128966"/>
            <a:ext cx="4719081" cy="4736592"/>
          </a:xfrm>
          <a:custGeom>
            <a:avLst/>
            <a:gdLst>
              <a:gd name="T0" fmla="*/ 352 w 453"/>
              <a:gd name="T1" fmla="*/ 334 h 455"/>
              <a:gd name="T2" fmla="*/ 287 w 453"/>
              <a:gd name="T3" fmla="*/ 371 h 455"/>
              <a:gd name="T4" fmla="*/ 287 w 453"/>
              <a:gd name="T5" fmla="*/ 341 h 455"/>
              <a:gd name="T6" fmla="*/ 287 w 453"/>
              <a:gd name="T7" fmla="*/ 319 h 455"/>
              <a:gd name="T8" fmla="*/ 308 w 453"/>
              <a:gd name="T9" fmla="*/ 286 h 455"/>
              <a:gd name="T10" fmla="*/ 393 w 453"/>
              <a:gd name="T11" fmla="*/ 263 h 455"/>
              <a:gd name="T12" fmla="*/ 387 w 453"/>
              <a:gd name="T13" fmla="*/ 179 h 455"/>
              <a:gd name="T14" fmla="*/ 307 w 453"/>
              <a:gd name="T15" fmla="*/ 170 h 455"/>
              <a:gd name="T16" fmla="*/ 284 w 453"/>
              <a:gd name="T17" fmla="*/ 85 h 455"/>
              <a:gd name="T18" fmla="*/ 352 w 453"/>
              <a:gd name="T19" fmla="*/ 121 h 455"/>
              <a:gd name="T20" fmla="*/ 453 w 453"/>
              <a:gd name="T21" fmla="*/ 220 h 455"/>
              <a:gd name="T22" fmla="*/ 265 w 453"/>
              <a:gd name="T23" fmla="*/ 0 h 455"/>
              <a:gd name="T24" fmla="*/ 0 w 453"/>
              <a:gd name="T25" fmla="*/ 393 h 455"/>
              <a:gd name="T26" fmla="*/ 265 w 453"/>
              <a:gd name="T27" fmla="*/ 0 h 455"/>
              <a:gd name="T28" fmla="*/ 170 w 453"/>
              <a:gd name="T29" fmla="*/ 260 h 455"/>
              <a:gd name="T30" fmla="*/ 165 w 453"/>
              <a:gd name="T31" fmla="*/ 243 h 455"/>
              <a:gd name="T32" fmla="*/ 155 w 453"/>
              <a:gd name="T33" fmla="*/ 230 h 455"/>
              <a:gd name="T34" fmla="*/ 141 w 453"/>
              <a:gd name="T35" fmla="*/ 218 h 455"/>
              <a:gd name="T36" fmla="*/ 126 w 453"/>
              <a:gd name="T37" fmla="*/ 209 h 455"/>
              <a:gd name="T38" fmla="*/ 117 w 453"/>
              <a:gd name="T39" fmla="*/ 202 h 455"/>
              <a:gd name="T40" fmla="*/ 112 w 453"/>
              <a:gd name="T41" fmla="*/ 197 h 455"/>
              <a:gd name="T42" fmla="*/ 110 w 453"/>
              <a:gd name="T43" fmla="*/ 189 h 455"/>
              <a:gd name="T44" fmla="*/ 110 w 453"/>
              <a:gd name="T45" fmla="*/ 181 h 455"/>
              <a:gd name="T46" fmla="*/ 113 w 453"/>
              <a:gd name="T47" fmla="*/ 174 h 455"/>
              <a:gd name="T48" fmla="*/ 118 w 453"/>
              <a:gd name="T49" fmla="*/ 169 h 455"/>
              <a:gd name="T50" fmla="*/ 125 w 453"/>
              <a:gd name="T51" fmla="*/ 166 h 455"/>
              <a:gd name="T52" fmla="*/ 139 w 453"/>
              <a:gd name="T53" fmla="*/ 166 h 455"/>
              <a:gd name="T54" fmla="*/ 156 w 453"/>
              <a:gd name="T55" fmla="*/ 172 h 455"/>
              <a:gd name="T56" fmla="*/ 164 w 453"/>
              <a:gd name="T57" fmla="*/ 138 h 455"/>
              <a:gd name="T58" fmla="*/ 147 w 453"/>
              <a:gd name="T59" fmla="*/ 134 h 455"/>
              <a:gd name="T60" fmla="*/ 128 w 453"/>
              <a:gd name="T61" fmla="*/ 133 h 455"/>
              <a:gd name="T62" fmla="*/ 107 w 453"/>
              <a:gd name="T63" fmla="*/ 138 h 455"/>
              <a:gd name="T64" fmla="*/ 90 w 453"/>
              <a:gd name="T65" fmla="*/ 150 h 455"/>
              <a:gd name="T66" fmla="*/ 80 w 453"/>
              <a:gd name="T67" fmla="*/ 168 h 455"/>
              <a:gd name="T68" fmla="*/ 77 w 453"/>
              <a:gd name="T69" fmla="*/ 189 h 455"/>
              <a:gd name="T70" fmla="*/ 85 w 453"/>
              <a:gd name="T71" fmla="*/ 219 h 455"/>
              <a:gd name="T72" fmla="*/ 108 w 453"/>
              <a:gd name="T73" fmla="*/ 242 h 455"/>
              <a:gd name="T74" fmla="*/ 121 w 453"/>
              <a:gd name="T75" fmla="*/ 250 h 455"/>
              <a:gd name="T76" fmla="*/ 128 w 453"/>
              <a:gd name="T77" fmla="*/ 256 h 455"/>
              <a:gd name="T78" fmla="*/ 133 w 453"/>
              <a:gd name="T79" fmla="*/ 264 h 455"/>
              <a:gd name="T80" fmla="*/ 135 w 453"/>
              <a:gd name="T81" fmla="*/ 272 h 455"/>
              <a:gd name="T82" fmla="*/ 134 w 453"/>
              <a:gd name="T83" fmla="*/ 279 h 455"/>
              <a:gd name="T84" fmla="*/ 130 w 453"/>
              <a:gd name="T85" fmla="*/ 285 h 455"/>
              <a:gd name="T86" fmla="*/ 124 w 453"/>
              <a:gd name="T87" fmla="*/ 289 h 455"/>
              <a:gd name="T88" fmla="*/ 114 w 453"/>
              <a:gd name="T89" fmla="*/ 290 h 455"/>
              <a:gd name="T90" fmla="*/ 95 w 453"/>
              <a:gd name="T91" fmla="*/ 285 h 455"/>
              <a:gd name="T92" fmla="*/ 77 w 453"/>
              <a:gd name="T93" fmla="*/ 271 h 455"/>
              <a:gd name="T94" fmla="*/ 85 w 453"/>
              <a:gd name="T95" fmla="*/ 315 h 455"/>
              <a:gd name="T96" fmla="*/ 103 w 453"/>
              <a:gd name="T97" fmla="*/ 321 h 455"/>
              <a:gd name="T98" fmla="*/ 127 w 453"/>
              <a:gd name="T99" fmla="*/ 322 h 455"/>
              <a:gd name="T100" fmla="*/ 150 w 453"/>
              <a:gd name="T101" fmla="*/ 315 h 455"/>
              <a:gd name="T102" fmla="*/ 164 w 453"/>
              <a:gd name="T103" fmla="*/ 300 h 455"/>
              <a:gd name="T104" fmla="*/ 170 w 453"/>
              <a:gd name="T105" fmla="*/ 281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53" h="455">
                <a:moveTo>
                  <a:pt x="415" y="264"/>
                </a:moveTo>
                <a:cubicBezTo>
                  <a:pt x="404" y="296"/>
                  <a:pt x="381" y="321"/>
                  <a:pt x="352" y="334"/>
                </a:cubicBezTo>
                <a:cubicBezTo>
                  <a:pt x="351" y="358"/>
                  <a:pt x="332" y="377"/>
                  <a:pt x="308" y="377"/>
                </a:cubicBezTo>
                <a:cubicBezTo>
                  <a:pt x="300" y="377"/>
                  <a:pt x="293" y="375"/>
                  <a:pt x="287" y="371"/>
                </a:cubicBezTo>
                <a:cubicBezTo>
                  <a:pt x="287" y="341"/>
                  <a:pt x="287" y="341"/>
                  <a:pt x="287" y="341"/>
                </a:cubicBezTo>
                <a:cubicBezTo>
                  <a:pt x="287" y="341"/>
                  <a:pt x="287" y="341"/>
                  <a:pt x="287" y="341"/>
                </a:cubicBezTo>
                <a:cubicBezTo>
                  <a:pt x="287" y="319"/>
                  <a:pt x="287" y="319"/>
                  <a:pt x="287" y="319"/>
                </a:cubicBezTo>
                <a:cubicBezTo>
                  <a:pt x="287" y="319"/>
                  <a:pt x="287" y="319"/>
                  <a:pt x="287" y="319"/>
                </a:cubicBezTo>
                <a:cubicBezTo>
                  <a:pt x="287" y="292"/>
                  <a:pt x="287" y="292"/>
                  <a:pt x="287" y="292"/>
                </a:cubicBezTo>
                <a:cubicBezTo>
                  <a:pt x="293" y="289"/>
                  <a:pt x="300" y="286"/>
                  <a:pt x="308" y="286"/>
                </a:cubicBezTo>
                <a:cubicBezTo>
                  <a:pt x="326" y="286"/>
                  <a:pt x="341" y="297"/>
                  <a:pt x="348" y="312"/>
                </a:cubicBezTo>
                <a:cubicBezTo>
                  <a:pt x="368" y="302"/>
                  <a:pt x="385" y="285"/>
                  <a:pt x="393" y="263"/>
                </a:cubicBezTo>
                <a:cubicBezTo>
                  <a:pt x="375" y="257"/>
                  <a:pt x="362" y="240"/>
                  <a:pt x="362" y="220"/>
                </a:cubicBezTo>
                <a:cubicBezTo>
                  <a:pt x="362" y="202"/>
                  <a:pt x="372" y="186"/>
                  <a:pt x="387" y="179"/>
                </a:cubicBezTo>
                <a:cubicBezTo>
                  <a:pt x="378" y="163"/>
                  <a:pt x="365" y="151"/>
                  <a:pt x="349" y="143"/>
                </a:cubicBezTo>
                <a:cubicBezTo>
                  <a:pt x="342" y="159"/>
                  <a:pt x="326" y="170"/>
                  <a:pt x="307" y="170"/>
                </a:cubicBezTo>
                <a:cubicBezTo>
                  <a:pt x="299" y="170"/>
                  <a:pt x="291" y="167"/>
                  <a:pt x="284" y="163"/>
                </a:cubicBezTo>
                <a:cubicBezTo>
                  <a:pt x="284" y="85"/>
                  <a:pt x="284" y="85"/>
                  <a:pt x="284" y="85"/>
                </a:cubicBezTo>
                <a:cubicBezTo>
                  <a:pt x="291" y="81"/>
                  <a:pt x="299" y="79"/>
                  <a:pt x="307" y="79"/>
                </a:cubicBezTo>
                <a:cubicBezTo>
                  <a:pt x="331" y="79"/>
                  <a:pt x="350" y="97"/>
                  <a:pt x="352" y="121"/>
                </a:cubicBezTo>
                <a:cubicBezTo>
                  <a:pt x="376" y="131"/>
                  <a:pt x="396" y="150"/>
                  <a:pt x="408" y="174"/>
                </a:cubicBezTo>
                <a:cubicBezTo>
                  <a:pt x="433" y="175"/>
                  <a:pt x="453" y="195"/>
                  <a:pt x="453" y="220"/>
                </a:cubicBezTo>
                <a:cubicBezTo>
                  <a:pt x="453" y="242"/>
                  <a:pt x="436" y="261"/>
                  <a:pt x="415" y="264"/>
                </a:cubicBezTo>
                <a:close/>
                <a:moveTo>
                  <a:pt x="265" y="0"/>
                </a:moveTo>
                <a:cubicBezTo>
                  <a:pt x="265" y="455"/>
                  <a:pt x="265" y="455"/>
                  <a:pt x="265" y="455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63"/>
                  <a:pt x="0" y="63"/>
                  <a:pt x="0" y="63"/>
                </a:cubicBezTo>
                <a:lnTo>
                  <a:pt x="265" y="0"/>
                </a:lnTo>
                <a:close/>
                <a:moveTo>
                  <a:pt x="171" y="270"/>
                </a:moveTo>
                <a:cubicBezTo>
                  <a:pt x="171" y="266"/>
                  <a:pt x="170" y="263"/>
                  <a:pt x="170" y="260"/>
                </a:cubicBezTo>
                <a:cubicBezTo>
                  <a:pt x="169" y="257"/>
                  <a:pt x="169" y="254"/>
                  <a:pt x="168" y="251"/>
                </a:cubicBezTo>
                <a:cubicBezTo>
                  <a:pt x="167" y="248"/>
                  <a:pt x="166" y="246"/>
                  <a:pt x="165" y="243"/>
                </a:cubicBezTo>
                <a:cubicBezTo>
                  <a:pt x="163" y="240"/>
                  <a:pt x="162" y="238"/>
                  <a:pt x="160" y="236"/>
                </a:cubicBezTo>
                <a:cubicBezTo>
                  <a:pt x="159" y="234"/>
                  <a:pt x="157" y="232"/>
                  <a:pt x="155" y="230"/>
                </a:cubicBezTo>
                <a:cubicBezTo>
                  <a:pt x="153" y="228"/>
                  <a:pt x="151" y="226"/>
                  <a:pt x="149" y="224"/>
                </a:cubicBezTo>
                <a:cubicBezTo>
                  <a:pt x="146" y="222"/>
                  <a:pt x="144" y="220"/>
                  <a:pt x="141" y="218"/>
                </a:cubicBezTo>
                <a:cubicBezTo>
                  <a:pt x="138" y="216"/>
                  <a:pt x="135" y="215"/>
                  <a:pt x="132" y="213"/>
                </a:cubicBezTo>
                <a:cubicBezTo>
                  <a:pt x="130" y="211"/>
                  <a:pt x="128" y="210"/>
                  <a:pt x="126" y="209"/>
                </a:cubicBezTo>
                <a:cubicBezTo>
                  <a:pt x="124" y="208"/>
                  <a:pt x="122" y="207"/>
                  <a:pt x="121" y="205"/>
                </a:cubicBezTo>
                <a:cubicBezTo>
                  <a:pt x="120" y="204"/>
                  <a:pt x="118" y="203"/>
                  <a:pt x="117" y="202"/>
                </a:cubicBezTo>
                <a:cubicBezTo>
                  <a:pt x="116" y="201"/>
                  <a:pt x="115" y="200"/>
                  <a:pt x="114" y="200"/>
                </a:cubicBezTo>
                <a:cubicBezTo>
                  <a:pt x="114" y="199"/>
                  <a:pt x="113" y="198"/>
                  <a:pt x="112" y="197"/>
                </a:cubicBezTo>
                <a:cubicBezTo>
                  <a:pt x="112" y="195"/>
                  <a:pt x="111" y="194"/>
                  <a:pt x="111" y="193"/>
                </a:cubicBezTo>
                <a:cubicBezTo>
                  <a:pt x="110" y="192"/>
                  <a:pt x="110" y="191"/>
                  <a:pt x="110" y="189"/>
                </a:cubicBezTo>
                <a:cubicBezTo>
                  <a:pt x="110" y="188"/>
                  <a:pt x="110" y="187"/>
                  <a:pt x="110" y="185"/>
                </a:cubicBezTo>
                <a:cubicBezTo>
                  <a:pt x="110" y="184"/>
                  <a:pt x="110" y="182"/>
                  <a:pt x="110" y="181"/>
                </a:cubicBezTo>
                <a:cubicBezTo>
                  <a:pt x="110" y="180"/>
                  <a:pt x="111" y="179"/>
                  <a:pt x="111" y="178"/>
                </a:cubicBezTo>
                <a:cubicBezTo>
                  <a:pt x="111" y="176"/>
                  <a:pt x="112" y="175"/>
                  <a:pt x="113" y="174"/>
                </a:cubicBezTo>
                <a:cubicBezTo>
                  <a:pt x="113" y="173"/>
                  <a:pt x="114" y="172"/>
                  <a:pt x="115" y="172"/>
                </a:cubicBezTo>
                <a:cubicBezTo>
                  <a:pt x="116" y="171"/>
                  <a:pt x="117" y="170"/>
                  <a:pt x="118" y="169"/>
                </a:cubicBezTo>
                <a:cubicBezTo>
                  <a:pt x="119" y="169"/>
                  <a:pt x="120" y="168"/>
                  <a:pt x="121" y="168"/>
                </a:cubicBezTo>
                <a:cubicBezTo>
                  <a:pt x="123" y="167"/>
                  <a:pt x="124" y="167"/>
                  <a:pt x="125" y="166"/>
                </a:cubicBezTo>
                <a:cubicBezTo>
                  <a:pt x="127" y="166"/>
                  <a:pt x="128" y="166"/>
                  <a:pt x="130" y="166"/>
                </a:cubicBezTo>
                <a:cubicBezTo>
                  <a:pt x="133" y="166"/>
                  <a:pt x="136" y="166"/>
                  <a:pt x="139" y="166"/>
                </a:cubicBezTo>
                <a:cubicBezTo>
                  <a:pt x="142" y="167"/>
                  <a:pt x="145" y="167"/>
                  <a:pt x="148" y="168"/>
                </a:cubicBezTo>
                <a:cubicBezTo>
                  <a:pt x="151" y="169"/>
                  <a:pt x="153" y="171"/>
                  <a:pt x="156" y="172"/>
                </a:cubicBezTo>
                <a:cubicBezTo>
                  <a:pt x="159" y="174"/>
                  <a:pt x="161" y="175"/>
                  <a:pt x="164" y="17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1" y="137"/>
                  <a:pt x="159" y="136"/>
                  <a:pt x="156" y="136"/>
                </a:cubicBezTo>
                <a:cubicBezTo>
                  <a:pt x="153" y="135"/>
                  <a:pt x="150" y="134"/>
                  <a:pt x="147" y="134"/>
                </a:cubicBezTo>
                <a:cubicBezTo>
                  <a:pt x="144" y="134"/>
                  <a:pt x="141" y="133"/>
                  <a:pt x="138" y="133"/>
                </a:cubicBezTo>
                <a:cubicBezTo>
                  <a:pt x="135" y="133"/>
                  <a:pt x="131" y="133"/>
                  <a:pt x="128" y="133"/>
                </a:cubicBezTo>
                <a:cubicBezTo>
                  <a:pt x="124" y="134"/>
                  <a:pt x="120" y="134"/>
                  <a:pt x="117" y="135"/>
                </a:cubicBezTo>
                <a:cubicBezTo>
                  <a:pt x="113" y="136"/>
                  <a:pt x="110" y="137"/>
                  <a:pt x="107" y="138"/>
                </a:cubicBezTo>
                <a:cubicBezTo>
                  <a:pt x="104" y="140"/>
                  <a:pt x="101" y="142"/>
                  <a:pt x="98" y="144"/>
                </a:cubicBezTo>
                <a:cubicBezTo>
                  <a:pt x="95" y="146"/>
                  <a:pt x="93" y="148"/>
                  <a:pt x="90" y="150"/>
                </a:cubicBezTo>
                <a:cubicBezTo>
                  <a:pt x="88" y="153"/>
                  <a:pt x="86" y="156"/>
                  <a:pt x="85" y="159"/>
                </a:cubicBezTo>
                <a:cubicBezTo>
                  <a:pt x="83" y="161"/>
                  <a:pt x="81" y="165"/>
                  <a:pt x="80" y="168"/>
                </a:cubicBezTo>
                <a:cubicBezTo>
                  <a:pt x="79" y="171"/>
                  <a:pt x="78" y="174"/>
                  <a:pt x="78" y="178"/>
                </a:cubicBezTo>
                <a:cubicBezTo>
                  <a:pt x="77" y="182"/>
                  <a:pt x="77" y="185"/>
                  <a:pt x="77" y="189"/>
                </a:cubicBezTo>
                <a:cubicBezTo>
                  <a:pt x="77" y="195"/>
                  <a:pt x="78" y="200"/>
                  <a:pt x="79" y="205"/>
                </a:cubicBezTo>
                <a:cubicBezTo>
                  <a:pt x="80" y="210"/>
                  <a:pt x="82" y="214"/>
                  <a:pt x="85" y="219"/>
                </a:cubicBezTo>
                <a:cubicBezTo>
                  <a:pt x="87" y="223"/>
                  <a:pt x="91" y="227"/>
                  <a:pt x="95" y="231"/>
                </a:cubicBezTo>
                <a:cubicBezTo>
                  <a:pt x="98" y="235"/>
                  <a:pt x="103" y="238"/>
                  <a:pt x="108" y="242"/>
                </a:cubicBezTo>
                <a:cubicBezTo>
                  <a:pt x="111" y="243"/>
                  <a:pt x="113" y="245"/>
                  <a:pt x="115" y="246"/>
                </a:cubicBezTo>
                <a:cubicBezTo>
                  <a:pt x="117" y="247"/>
                  <a:pt x="119" y="248"/>
                  <a:pt x="121" y="250"/>
                </a:cubicBezTo>
                <a:cubicBezTo>
                  <a:pt x="122" y="251"/>
                  <a:pt x="124" y="252"/>
                  <a:pt x="125" y="253"/>
                </a:cubicBezTo>
                <a:cubicBezTo>
                  <a:pt x="126" y="254"/>
                  <a:pt x="127" y="255"/>
                  <a:pt x="128" y="256"/>
                </a:cubicBezTo>
                <a:cubicBezTo>
                  <a:pt x="129" y="257"/>
                  <a:pt x="130" y="259"/>
                  <a:pt x="131" y="260"/>
                </a:cubicBezTo>
                <a:cubicBezTo>
                  <a:pt x="132" y="261"/>
                  <a:pt x="133" y="263"/>
                  <a:pt x="133" y="264"/>
                </a:cubicBezTo>
                <a:cubicBezTo>
                  <a:pt x="134" y="265"/>
                  <a:pt x="134" y="267"/>
                  <a:pt x="135" y="268"/>
                </a:cubicBezTo>
                <a:cubicBezTo>
                  <a:pt x="135" y="270"/>
                  <a:pt x="135" y="271"/>
                  <a:pt x="135" y="272"/>
                </a:cubicBezTo>
                <a:cubicBezTo>
                  <a:pt x="135" y="274"/>
                  <a:pt x="135" y="275"/>
                  <a:pt x="135" y="276"/>
                </a:cubicBezTo>
                <a:cubicBezTo>
                  <a:pt x="135" y="277"/>
                  <a:pt x="134" y="278"/>
                  <a:pt x="134" y="279"/>
                </a:cubicBezTo>
                <a:cubicBezTo>
                  <a:pt x="134" y="280"/>
                  <a:pt x="133" y="281"/>
                  <a:pt x="132" y="282"/>
                </a:cubicBezTo>
                <a:cubicBezTo>
                  <a:pt x="132" y="283"/>
                  <a:pt x="131" y="284"/>
                  <a:pt x="130" y="285"/>
                </a:cubicBezTo>
                <a:cubicBezTo>
                  <a:pt x="129" y="286"/>
                  <a:pt x="128" y="287"/>
                  <a:pt x="127" y="288"/>
                </a:cubicBezTo>
                <a:cubicBezTo>
                  <a:pt x="126" y="288"/>
                  <a:pt x="125" y="289"/>
                  <a:pt x="124" y="289"/>
                </a:cubicBezTo>
                <a:cubicBezTo>
                  <a:pt x="122" y="290"/>
                  <a:pt x="121" y="290"/>
                  <a:pt x="119" y="290"/>
                </a:cubicBezTo>
                <a:cubicBezTo>
                  <a:pt x="118" y="290"/>
                  <a:pt x="116" y="290"/>
                  <a:pt x="114" y="290"/>
                </a:cubicBezTo>
                <a:cubicBezTo>
                  <a:pt x="111" y="290"/>
                  <a:pt x="107" y="290"/>
                  <a:pt x="104" y="289"/>
                </a:cubicBezTo>
                <a:cubicBezTo>
                  <a:pt x="101" y="288"/>
                  <a:pt x="98" y="287"/>
                  <a:pt x="95" y="285"/>
                </a:cubicBezTo>
                <a:cubicBezTo>
                  <a:pt x="92" y="283"/>
                  <a:pt x="89" y="281"/>
                  <a:pt x="86" y="279"/>
                </a:cubicBezTo>
                <a:cubicBezTo>
                  <a:pt x="83" y="277"/>
                  <a:pt x="80" y="274"/>
                  <a:pt x="77" y="271"/>
                </a:cubicBezTo>
                <a:cubicBezTo>
                  <a:pt x="77" y="310"/>
                  <a:pt x="77" y="310"/>
                  <a:pt x="77" y="310"/>
                </a:cubicBezTo>
                <a:cubicBezTo>
                  <a:pt x="80" y="312"/>
                  <a:pt x="82" y="314"/>
                  <a:pt x="85" y="315"/>
                </a:cubicBezTo>
                <a:cubicBezTo>
                  <a:pt x="88" y="317"/>
                  <a:pt x="90" y="318"/>
                  <a:pt x="93" y="319"/>
                </a:cubicBezTo>
                <a:cubicBezTo>
                  <a:pt x="96" y="320"/>
                  <a:pt x="100" y="321"/>
                  <a:pt x="103" y="321"/>
                </a:cubicBezTo>
                <a:cubicBezTo>
                  <a:pt x="106" y="322"/>
                  <a:pt x="110" y="322"/>
                  <a:pt x="113" y="323"/>
                </a:cubicBezTo>
                <a:cubicBezTo>
                  <a:pt x="118" y="323"/>
                  <a:pt x="123" y="323"/>
                  <a:pt x="127" y="322"/>
                </a:cubicBezTo>
                <a:cubicBezTo>
                  <a:pt x="131" y="322"/>
                  <a:pt x="136" y="321"/>
                  <a:pt x="139" y="320"/>
                </a:cubicBezTo>
                <a:cubicBezTo>
                  <a:pt x="143" y="319"/>
                  <a:pt x="147" y="317"/>
                  <a:pt x="150" y="315"/>
                </a:cubicBezTo>
                <a:cubicBezTo>
                  <a:pt x="153" y="313"/>
                  <a:pt x="156" y="310"/>
                  <a:pt x="158" y="307"/>
                </a:cubicBezTo>
                <a:cubicBezTo>
                  <a:pt x="160" y="305"/>
                  <a:pt x="162" y="303"/>
                  <a:pt x="164" y="300"/>
                </a:cubicBezTo>
                <a:cubicBezTo>
                  <a:pt x="165" y="297"/>
                  <a:pt x="166" y="294"/>
                  <a:pt x="167" y="291"/>
                </a:cubicBezTo>
                <a:cubicBezTo>
                  <a:pt x="168" y="288"/>
                  <a:pt x="169" y="285"/>
                  <a:pt x="170" y="281"/>
                </a:cubicBezTo>
                <a:cubicBezTo>
                  <a:pt x="170" y="277"/>
                  <a:pt x="171" y="274"/>
                  <a:pt x="171" y="270"/>
                </a:cubicBez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36562" y="2416175"/>
            <a:ext cx="550703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5000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gradFill>
                  <a:gsLst>
                    <a:gs pos="7258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rPr>
              <a:t>Overview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90638" y="733879"/>
            <a:ext cx="5803900" cy="6115049"/>
          </a:xfrm>
          <a:prstGeom prst="rect">
            <a:avLst/>
          </a:prstGeom>
        </p:spPr>
        <p:txBody>
          <a:bodyPr vert="horz" lIns="149217" tIns="93260" rIns="149217" bIns="93260" rtlCol="0" anchor="ctr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80">
              <a:buNone/>
            </a:pP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The O365 Lists REST API provides programmatic access to your Lists and List Items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in O365 SharePoint Online</a:t>
            </a:r>
          </a:p>
          <a:p>
            <a:pPr marL="0" indent="0" defTabSz="914180">
              <a:buNone/>
            </a:pP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Authentication is handled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by Azure Active Directory</a:t>
            </a: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248901" y="167118"/>
            <a:ext cx="2088356" cy="287338"/>
            <a:chOff x="10248901" y="167118"/>
            <a:chExt cx="2088356" cy="287338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13975" y="273050"/>
              <a:ext cx="94752" cy="136391"/>
            </a:xfrm>
            <a:custGeom>
              <a:avLst/>
              <a:gdLst>
                <a:gd name="T0" fmla="*/ 0 w 301"/>
                <a:gd name="T1" fmla="*/ 435 h 435"/>
                <a:gd name="T2" fmla="*/ 0 w 301"/>
                <a:gd name="T3" fmla="*/ 401 h 435"/>
                <a:gd name="T4" fmla="*/ 9 w 301"/>
                <a:gd name="T5" fmla="*/ 337 h 435"/>
                <a:gd name="T6" fmla="*/ 37 w 301"/>
                <a:gd name="T7" fmla="*/ 287 h 435"/>
                <a:gd name="T8" fmla="*/ 104 w 301"/>
                <a:gd name="T9" fmla="*/ 226 h 435"/>
                <a:gd name="T10" fmla="*/ 149 w 301"/>
                <a:gd name="T11" fmla="*/ 188 h 435"/>
                <a:gd name="T12" fmla="*/ 166 w 301"/>
                <a:gd name="T13" fmla="*/ 165 h 435"/>
                <a:gd name="T14" fmla="*/ 172 w 301"/>
                <a:gd name="T15" fmla="*/ 141 h 435"/>
                <a:gd name="T16" fmla="*/ 120 w 301"/>
                <a:gd name="T17" fmla="*/ 98 h 435"/>
                <a:gd name="T18" fmla="*/ 21 w 301"/>
                <a:gd name="T19" fmla="*/ 136 h 435"/>
                <a:gd name="T20" fmla="*/ 21 w 301"/>
                <a:gd name="T21" fmla="*/ 32 h 435"/>
                <a:gd name="T22" fmla="*/ 88 w 301"/>
                <a:gd name="T23" fmla="*/ 7 h 435"/>
                <a:gd name="T24" fmla="*/ 151 w 301"/>
                <a:gd name="T25" fmla="*/ 0 h 435"/>
                <a:gd name="T26" fmla="*/ 259 w 301"/>
                <a:gd name="T27" fmla="*/ 33 h 435"/>
                <a:gd name="T28" fmla="*/ 298 w 301"/>
                <a:gd name="T29" fmla="*/ 127 h 435"/>
                <a:gd name="T30" fmla="*/ 278 w 301"/>
                <a:gd name="T31" fmla="*/ 205 h 435"/>
                <a:gd name="T32" fmla="*/ 203 w 301"/>
                <a:gd name="T33" fmla="*/ 273 h 435"/>
                <a:gd name="T34" fmla="*/ 148 w 301"/>
                <a:gd name="T35" fmla="*/ 312 h 435"/>
                <a:gd name="T36" fmla="*/ 134 w 301"/>
                <a:gd name="T37" fmla="*/ 333 h 435"/>
                <a:gd name="T38" fmla="*/ 301 w 301"/>
                <a:gd name="T39" fmla="*/ 333 h 435"/>
                <a:gd name="T40" fmla="*/ 301 w 301"/>
                <a:gd name="T41" fmla="*/ 435 h 435"/>
                <a:gd name="T42" fmla="*/ 0 w 301"/>
                <a:gd name="T4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435">
                  <a:moveTo>
                    <a:pt x="0" y="435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377"/>
                    <a:pt x="3" y="355"/>
                    <a:pt x="9" y="337"/>
                  </a:cubicBezTo>
                  <a:cubicBezTo>
                    <a:pt x="15" y="320"/>
                    <a:pt x="24" y="303"/>
                    <a:pt x="37" y="287"/>
                  </a:cubicBezTo>
                  <a:cubicBezTo>
                    <a:pt x="50" y="271"/>
                    <a:pt x="72" y="251"/>
                    <a:pt x="104" y="226"/>
                  </a:cubicBezTo>
                  <a:cubicBezTo>
                    <a:pt x="127" y="208"/>
                    <a:pt x="142" y="195"/>
                    <a:pt x="149" y="188"/>
                  </a:cubicBezTo>
                  <a:cubicBezTo>
                    <a:pt x="157" y="180"/>
                    <a:pt x="162" y="172"/>
                    <a:pt x="166" y="165"/>
                  </a:cubicBezTo>
                  <a:cubicBezTo>
                    <a:pt x="170" y="157"/>
                    <a:pt x="172" y="149"/>
                    <a:pt x="172" y="141"/>
                  </a:cubicBezTo>
                  <a:cubicBezTo>
                    <a:pt x="172" y="112"/>
                    <a:pt x="154" y="98"/>
                    <a:pt x="120" y="98"/>
                  </a:cubicBezTo>
                  <a:cubicBezTo>
                    <a:pt x="85" y="98"/>
                    <a:pt x="52" y="111"/>
                    <a:pt x="21" y="1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45" y="20"/>
                    <a:pt x="67" y="12"/>
                    <a:pt x="88" y="7"/>
                  </a:cubicBezTo>
                  <a:cubicBezTo>
                    <a:pt x="108" y="2"/>
                    <a:pt x="129" y="0"/>
                    <a:pt x="151" y="0"/>
                  </a:cubicBezTo>
                  <a:cubicBezTo>
                    <a:pt x="198" y="0"/>
                    <a:pt x="234" y="11"/>
                    <a:pt x="259" y="33"/>
                  </a:cubicBezTo>
                  <a:cubicBezTo>
                    <a:pt x="285" y="55"/>
                    <a:pt x="298" y="87"/>
                    <a:pt x="298" y="127"/>
                  </a:cubicBezTo>
                  <a:cubicBezTo>
                    <a:pt x="298" y="158"/>
                    <a:pt x="291" y="184"/>
                    <a:pt x="278" y="205"/>
                  </a:cubicBezTo>
                  <a:cubicBezTo>
                    <a:pt x="264" y="227"/>
                    <a:pt x="239" y="249"/>
                    <a:pt x="203" y="273"/>
                  </a:cubicBezTo>
                  <a:cubicBezTo>
                    <a:pt x="175" y="291"/>
                    <a:pt x="157" y="304"/>
                    <a:pt x="148" y="312"/>
                  </a:cubicBezTo>
                  <a:cubicBezTo>
                    <a:pt x="139" y="320"/>
                    <a:pt x="134" y="327"/>
                    <a:pt x="134" y="333"/>
                  </a:cubicBezTo>
                  <a:cubicBezTo>
                    <a:pt x="301" y="333"/>
                    <a:pt x="301" y="333"/>
                    <a:pt x="301" y="333"/>
                  </a:cubicBezTo>
                  <a:cubicBezTo>
                    <a:pt x="301" y="435"/>
                    <a:pt x="301" y="435"/>
                    <a:pt x="301" y="435"/>
                  </a:cubicBezTo>
                  <a:lnTo>
                    <a:pt x="0" y="4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8901" y="167118"/>
              <a:ext cx="208835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SharePoint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0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I do with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Lists</a:t>
            </a:r>
          </a:p>
          <a:p>
            <a:pPr lvl="1"/>
            <a:r>
              <a:rPr lang="en-US"/>
              <a:t>Enumerate lists</a:t>
            </a:r>
          </a:p>
          <a:p>
            <a:pPr lvl="1"/>
            <a:r>
              <a:rPr lang="en-US"/>
              <a:t>Enumerate list fields/columns</a:t>
            </a:r>
          </a:p>
          <a:p>
            <a:r>
              <a:rPr lang="en-US"/>
              <a:t>List Items</a:t>
            </a:r>
          </a:p>
          <a:p>
            <a:pPr lvl="1"/>
            <a:r>
              <a:rPr lang="en-US"/>
              <a:t>Enumerate list items</a:t>
            </a:r>
          </a:p>
          <a:p>
            <a:pPr lvl="1"/>
            <a:r>
              <a:rPr lang="en-US"/>
              <a:t>Create, read, update and delete list items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85300" y="2884488"/>
            <a:ext cx="2779713" cy="4108450"/>
            <a:chOff x="9585325" y="2903538"/>
            <a:chExt cx="2779713" cy="410845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179050" y="2903538"/>
              <a:ext cx="1165225" cy="765175"/>
            </a:xfrm>
            <a:custGeom>
              <a:avLst/>
              <a:gdLst>
                <a:gd name="T0" fmla="*/ 206 w 245"/>
                <a:gd name="T1" fmla="*/ 71 h 161"/>
                <a:gd name="T2" fmla="*/ 206 w 245"/>
                <a:gd name="T3" fmla="*/ 67 h 161"/>
                <a:gd name="T4" fmla="*/ 139 w 245"/>
                <a:gd name="T5" fmla="*/ 0 h 161"/>
                <a:gd name="T6" fmla="*/ 82 w 245"/>
                <a:gd name="T7" fmla="*/ 30 h 161"/>
                <a:gd name="T8" fmla="*/ 64 w 245"/>
                <a:gd name="T9" fmla="*/ 25 h 161"/>
                <a:gd name="T10" fmla="*/ 42 w 245"/>
                <a:gd name="T11" fmla="*/ 32 h 161"/>
                <a:gd name="T12" fmla="*/ 25 w 245"/>
                <a:gd name="T13" fmla="*/ 63 h 161"/>
                <a:gd name="T14" fmla="*/ 0 w 245"/>
                <a:gd name="T15" fmla="*/ 108 h 161"/>
                <a:gd name="T16" fmla="*/ 48 w 245"/>
                <a:gd name="T17" fmla="*/ 161 h 161"/>
                <a:gd name="T18" fmla="*/ 54 w 245"/>
                <a:gd name="T19" fmla="*/ 161 h 161"/>
                <a:gd name="T20" fmla="*/ 59 w 245"/>
                <a:gd name="T21" fmla="*/ 161 h 161"/>
                <a:gd name="T22" fmla="*/ 169 w 245"/>
                <a:gd name="T23" fmla="*/ 161 h 161"/>
                <a:gd name="T24" fmla="*/ 171 w 245"/>
                <a:gd name="T25" fmla="*/ 161 h 161"/>
                <a:gd name="T26" fmla="*/ 174 w 245"/>
                <a:gd name="T27" fmla="*/ 161 h 161"/>
                <a:gd name="T28" fmla="*/ 182 w 245"/>
                <a:gd name="T29" fmla="*/ 161 h 161"/>
                <a:gd name="T30" fmla="*/ 200 w 245"/>
                <a:gd name="T31" fmla="*/ 161 h 161"/>
                <a:gd name="T32" fmla="*/ 245 w 245"/>
                <a:gd name="T33" fmla="*/ 116 h 161"/>
                <a:gd name="T34" fmla="*/ 206 w 245"/>
                <a:gd name="T35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161">
                  <a:moveTo>
                    <a:pt x="206" y="71"/>
                  </a:moveTo>
                  <a:cubicBezTo>
                    <a:pt x="206" y="70"/>
                    <a:pt x="206" y="68"/>
                    <a:pt x="206" y="67"/>
                  </a:cubicBezTo>
                  <a:cubicBezTo>
                    <a:pt x="206" y="30"/>
                    <a:pt x="176" y="0"/>
                    <a:pt x="139" y="0"/>
                  </a:cubicBezTo>
                  <a:cubicBezTo>
                    <a:pt x="115" y="0"/>
                    <a:pt x="95" y="12"/>
                    <a:pt x="82" y="30"/>
                  </a:cubicBezTo>
                  <a:cubicBezTo>
                    <a:pt x="77" y="27"/>
                    <a:pt x="71" y="25"/>
                    <a:pt x="64" y="25"/>
                  </a:cubicBezTo>
                  <a:cubicBezTo>
                    <a:pt x="56" y="25"/>
                    <a:pt x="48" y="28"/>
                    <a:pt x="42" y="32"/>
                  </a:cubicBezTo>
                  <a:cubicBezTo>
                    <a:pt x="32" y="39"/>
                    <a:pt x="25" y="50"/>
                    <a:pt x="25" y="63"/>
                  </a:cubicBezTo>
                  <a:cubicBezTo>
                    <a:pt x="10" y="73"/>
                    <a:pt x="0" y="90"/>
                    <a:pt x="0" y="108"/>
                  </a:cubicBezTo>
                  <a:cubicBezTo>
                    <a:pt x="0" y="135"/>
                    <a:pt x="21" y="158"/>
                    <a:pt x="48" y="161"/>
                  </a:cubicBezTo>
                  <a:cubicBezTo>
                    <a:pt x="50" y="161"/>
                    <a:pt x="52" y="161"/>
                    <a:pt x="54" y="161"/>
                  </a:cubicBezTo>
                  <a:cubicBezTo>
                    <a:pt x="55" y="161"/>
                    <a:pt x="57" y="161"/>
                    <a:pt x="59" y="161"/>
                  </a:cubicBezTo>
                  <a:cubicBezTo>
                    <a:pt x="84" y="161"/>
                    <a:pt x="142" y="161"/>
                    <a:pt x="169" y="161"/>
                  </a:cubicBezTo>
                  <a:cubicBezTo>
                    <a:pt x="170" y="161"/>
                    <a:pt x="171" y="161"/>
                    <a:pt x="171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6" y="161"/>
                    <a:pt x="180" y="161"/>
                    <a:pt x="182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25" y="161"/>
                    <a:pt x="245" y="140"/>
                    <a:pt x="245" y="116"/>
                  </a:cubicBezTo>
                  <a:cubicBezTo>
                    <a:pt x="245" y="93"/>
                    <a:pt x="228" y="74"/>
                    <a:pt x="206" y="7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495088" y="3479800"/>
              <a:ext cx="419100" cy="269875"/>
            </a:xfrm>
            <a:custGeom>
              <a:avLst/>
              <a:gdLst>
                <a:gd name="T0" fmla="*/ 74 w 88"/>
                <a:gd name="T1" fmla="*/ 25 h 57"/>
                <a:gd name="T2" fmla="*/ 74 w 88"/>
                <a:gd name="T3" fmla="*/ 24 h 57"/>
                <a:gd name="T4" fmla="*/ 50 w 88"/>
                <a:gd name="T5" fmla="*/ 0 h 57"/>
                <a:gd name="T6" fmla="*/ 29 w 88"/>
                <a:gd name="T7" fmla="*/ 10 h 57"/>
                <a:gd name="T8" fmla="*/ 23 w 88"/>
                <a:gd name="T9" fmla="*/ 9 h 57"/>
                <a:gd name="T10" fmla="*/ 15 w 88"/>
                <a:gd name="T11" fmla="*/ 11 h 57"/>
                <a:gd name="T12" fmla="*/ 9 w 88"/>
                <a:gd name="T13" fmla="*/ 22 h 57"/>
                <a:gd name="T14" fmla="*/ 0 w 88"/>
                <a:gd name="T15" fmla="*/ 38 h 57"/>
                <a:gd name="T16" fmla="*/ 17 w 88"/>
                <a:gd name="T17" fmla="*/ 57 h 57"/>
                <a:gd name="T18" fmla="*/ 19 w 88"/>
                <a:gd name="T19" fmla="*/ 57 h 57"/>
                <a:gd name="T20" fmla="*/ 21 w 88"/>
                <a:gd name="T21" fmla="*/ 57 h 57"/>
                <a:gd name="T22" fmla="*/ 61 w 88"/>
                <a:gd name="T23" fmla="*/ 57 h 57"/>
                <a:gd name="T24" fmla="*/ 61 w 88"/>
                <a:gd name="T25" fmla="*/ 57 h 57"/>
                <a:gd name="T26" fmla="*/ 62 w 88"/>
                <a:gd name="T27" fmla="*/ 57 h 57"/>
                <a:gd name="T28" fmla="*/ 65 w 88"/>
                <a:gd name="T29" fmla="*/ 57 h 57"/>
                <a:gd name="T30" fmla="*/ 72 w 88"/>
                <a:gd name="T31" fmla="*/ 57 h 57"/>
                <a:gd name="T32" fmla="*/ 88 w 88"/>
                <a:gd name="T33" fmla="*/ 41 h 57"/>
                <a:gd name="T34" fmla="*/ 74 w 88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7">
                  <a:moveTo>
                    <a:pt x="74" y="25"/>
                  </a:moveTo>
                  <a:cubicBezTo>
                    <a:pt x="74" y="24"/>
                    <a:pt x="74" y="24"/>
                    <a:pt x="74" y="24"/>
                  </a:cubicBezTo>
                  <a:cubicBezTo>
                    <a:pt x="74" y="10"/>
                    <a:pt x="63" y="0"/>
                    <a:pt x="50" y="0"/>
                  </a:cubicBezTo>
                  <a:cubicBezTo>
                    <a:pt x="41" y="0"/>
                    <a:pt x="34" y="4"/>
                    <a:pt x="29" y="10"/>
                  </a:cubicBezTo>
                  <a:cubicBezTo>
                    <a:pt x="28" y="9"/>
                    <a:pt x="25" y="9"/>
                    <a:pt x="23" y="9"/>
                  </a:cubicBezTo>
                  <a:cubicBezTo>
                    <a:pt x="20" y="9"/>
                    <a:pt x="17" y="10"/>
                    <a:pt x="15" y="11"/>
                  </a:cubicBezTo>
                  <a:cubicBezTo>
                    <a:pt x="11" y="13"/>
                    <a:pt x="9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7" y="56"/>
                    <a:pt x="17" y="57"/>
                  </a:cubicBezTo>
                  <a:cubicBezTo>
                    <a:pt x="18" y="57"/>
                    <a:pt x="18" y="57"/>
                    <a:pt x="19" y="57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30" y="57"/>
                    <a:pt x="5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7"/>
                    <a:pt x="65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81" y="57"/>
                    <a:pt x="88" y="50"/>
                    <a:pt x="88" y="41"/>
                  </a:cubicBezTo>
                  <a:cubicBezTo>
                    <a:pt x="88" y="33"/>
                    <a:pt x="82" y="26"/>
                    <a:pt x="74" y="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636125" y="3616325"/>
              <a:ext cx="647700" cy="423863"/>
            </a:xfrm>
            <a:custGeom>
              <a:avLst/>
              <a:gdLst>
                <a:gd name="T0" fmla="*/ 114 w 136"/>
                <a:gd name="T1" fmla="*/ 39 h 89"/>
                <a:gd name="T2" fmla="*/ 114 w 136"/>
                <a:gd name="T3" fmla="*/ 37 h 89"/>
                <a:gd name="T4" fmla="*/ 76 w 136"/>
                <a:gd name="T5" fmla="*/ 0 h 89"/>
                <a:gd name="T6" fmla="*/ 45 w 136"/>
                <a:gd name="T7" fmla="*/ 16 h 89"/>
                <a:gd name="T8" fmla="*/ 35 w 136"/>
                <a:gd name="T9" fmla="*/ 14 h 89"/>
                <a:gd name="T10" fmla="*/ 23 w 136"/>
                <a:gd name="T11" fmla="*/ 17 h 89"/>
                <a:gd name="T12" fmla="*/ 13 w 136"/>
                <a:gd name="T13" fmla="*/ 35 h 89"/>
                <a:gd name="T14" fmla="*/ 0 w 136"/>
                <a:gd name="T15" fmla="*/ 60 h 89"/>
                <a:gd name="T16" fmla="*/ 26 w 136"/>
                <a:gd name="T17" fmla="*/ 89 h 89"/>
                <a:gd name="T18" fmla="*/ 29 w 136"/>
                <a:gd name="T19" fmla="*/ 89 h 89"/>
                <a:gd name="T20" fmla="*/ 32 w 136"/>
                <a:gd name="T21" fmla="*/ 89 h 89"/>
                <a:gd name="T22" fmla="*/ 93 w 136"/>
                <a:gd name="T23" fmla="*/ 89 h 89"/>
                <a:gd name="T24" fmla="*/ 95 w 136"/>
                <a:gd name="T25" fmla="*/ 89 h 89"/>
                <a:gd name="T26" fmla="*/ 96 w 136"/>
                <a:gd name="T27" fmla="*/ 89 h 89"/>
                <a:gd name="T28" fmla="*/ 101 w 136"/>
                <a:gd name="T29" fmla="*/ 89 h 89"/>
                <a:gd name="T30" fmla="*/ 110 w 136"/>
                <a:gd name="T31" fmla="*/ 89 h 89"/>
                <a:gd name="T32" fmla="*/ 136 w 136"/>
                <a:gd name="T33" fmla="*/ 64 h 89"/>
                <a:gd name="T34" fmla="*/ 114 w 136"/>
                <a:gd name="T3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9">
                  <a:moveTo>
                    <a:pt x="114" y="39"/>
                  </a:moveTo>
                  <a:cubicBezTo>
                    <a:pt x="114" y="38"/>
                    <a:pt x="114" y="38"/>
                    <a:pt x="114" y="37"/>
                  </a:cubicBezTo>
                  <a:cubicBezTo>
                    <a:pt x="114" y="16"/>
                    <a:pt x="97" y="0"/>
                    <a:pt x="76" y="0"/>
                  </a:cubicBezTo>
                  <a:cubicBezTo>
                    <a:pt x="63" y="0"/>
                    <a:pt x="52" y="6"/>
                    <a:pt x="45" y="16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0" y="14"/>
                    <a:pt x="26" y="15"/>
                    <a:pt x="23" y="17"/>
                  </a:cubicBezTo>
                  <a:cubicBezTo>
                    <a:pt x="17" y="21"/>
                    <a:pt x="13" y="27"/>
                    <a:pt x="13" y="35"/>
                  </a:cubicBezTo>
                  <a:cubicBezTo>
                    <a:pt x="5" y="40"/>
                    <a:pt x="0" y="49"/>
                    <a:pt x="0" y="60"/>
                  </a:cubicBezTo>
                  <a:cubicBezTo>
                    <a:pt x="0" y="75"/>
                    <a:pt x="11" y="87"/>
                    <a:pt x="26" y="89"/>
                  </a:cubicBezTo>
                  <a:cubicBezTo>
                    <a:pt x="27" y="89"/>
                    <a:pt x="28" y="89"/>
                    <a:pt x="29" y="89"/>
                  </a:cubicBezTo>
                  <a:cubicBezTo>
                    <a:pt x="30" y="89"/>
                    <a:pt x="31" y="89"/>
                    <a:pt x="32" y="89"/>
                  </a:cubicBezTo>
                  <a:cubicBezTo>
                    <a:pt x="46" y="89"/>
                    <a:pt x="78" y="89"/>
                    <a:pt x="93" y="89"/>
                  </a:cubicBezTo>
                  <a:cubicBezTo>
                    <a:pt x="94" y="89"/>
                    <a:pt x="94" y="89"/>
                    <a:pt x="95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7" y="89"/>
                    <a:pt x="99" y="89"/>
                    <a:pt x="101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4" y="89"/>
                    <a:pt x="136" y="78"/>
                    <a:pt x="136" y="64"/>
                  </a:cubicBezTo>
                  <a:cubicBezTo>
                    <a:pt x="136" y="51"/>
                    <a:pt x="126" y="41"/>
                    <a:pt x="114" y="3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512425" y="4016375"/>
              <a:ext cx="503238" cy="474663"/>
            </a:xfrm>
            <a:custGeom>
              <a:avLst/>
              <a:gdLst>
                <a:gd name="T0" fmla="*/ 106 w 106"/>
                <a:gd name="T1" fmla="*/ 0 h 100"/>
                <a:gd name="T2" fmla="*/ 0 w 106"/>
                <a:gd name="T3" fmla="*/ 0 h 100"/>
                <a:gd name="T4" fmla="*/ 0 w 106"/>
                <a:gd name="T5" fmla="*/ 99 h 100"/>
                <a:gd name="T6" fmla="*/ 8 w 106"/>
                <a:gd name="T7" fmla="*/ 100 h 100"/>
                <a:gd name="T8" fmla="*/ 76 w 106"/>
                <a:gd name="T9" fmla="*/ 72 h 100"/>
                <a:gd name="T10" fmla="*/ 30 w 106"/>
                <a:gd name="T11" fmla="*/ 72 h 100"/>
                <a:gd name="T12" fmla="*/ 30 w 106"/>
                <a:gd name="T13" fmla="*/ 33 h 100"/>
                <a:gd name="T14" fmla="*/ 101 w 106"/>
                <a:gd name="T15" fmla="*/ 33 h 100"/>
                <a:gd name="T16" fmla="*/ 106 w 106"/>
                <a:gd name="T17" fmla="*/ 2 h 100"/>
                <a:gd name="T18" fmla="*/ 106 w 10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" y="99"/>
                    <a:pt x="5" y="100"/>
                    <a:pt x="8" y="100"/>
                  </a:cubicBezTo>
                  <a:cubicBezTo>
                    <a:pt x="34" y="100"/>
                    <a:pt x="58" y="89"/>
                    <a:pt x="76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23"/>
                    <a:pt x="106" y="13"/>
                    <a:pt x="106" y="2"/>
                  </a:cubicBezTo>
                  <a:cubicBezTo>
                    <a:pt x="106" y="1"/>
                    <a:pt x="106" y="0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512425" y="3959225"/>
              <a:ext cx="503238" cy="57150"/>
            </a:xfrm>
            <a:custGeom>
              <a:avLst/>
              <a:gdLst>
                <a:gd name="T0" fmla="*/ 105 w 106"/>
                <a:gd name="T1" fmla="*/ 0 h 12"/>
                <a:gd name="T2" fmla="*/ 0 w 106"/>
                <a:gd name="T3" fmla="*/ 0 h 12"/>
                <a:gd name="T4" fmla="*/ 0 w 106"/>
                <a:gd name="T5" fmla="*/ 12 h 12"/>
                <a:gd name="T6" fmla="*/ 106 w 106"/>
                <a:gd name="T7" fmla="*/ 12 h 12"/>
                <a:gd name="T8" fmla="*/ 105 w 10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">
                  <a:moveTo>
                    <a:pt x="1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8"/>
                    <a:pt x="105" y="4"/>
                    <a:pt x="10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653713" y="4173538"/>
              <a:ext cx="338138" cy="185738"/>
            </a:xfrm>
            <a:custGeom>
              <a:avLst/>
              <a:gdLst>
                <a:gd name="T0" fmla="*/ 71 w 71"/>
                <a:gd name="T1" fmla="*/ 0 h 39"/>
                <a:gd name="T2" fmla="*/ 0 w 71"/>
                <a:gd name="T3" fmla="*/ 0 h 39"/>
                <a:gd name="T4" fmla="*/ 0 w 71"/>
                <a:gd name="T5" fmla="*/ 39 h 39"/>
                <a:gd name="T6" fmla="*/ 46 w 71"/>
                <a:gd name="T7" fmla="*/ 39 h 39"/>
                <a:gd name="T8" fmla="*/ 71 w 7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7" y="29"/>
                    <a:pt x="65" y="15"/>
                    <a:pt x="7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1296650" y="6650038"/>
              <a:ext cx="184150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0198100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0045700" y="6478588"/>
              <a:ext cx="376238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093325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9736138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9585325" y="6478588"/>
              <a:ext cx="374650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9631363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0317163" y="3825875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0002838" y="3479800"/>
              <a:ext cx="931863" cy="927100"/>
            </a:xfrm>
            <a:prstGeom prst="ellipse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236200" y="3744913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0729913" y="5229225"/>
              <a:ext cx="604838" cy="479425"/>
            </a:xfrm>
            <a:custGeom>
              <a:avLst/>
              <a:gdLst>
                <a:gd name="T0" fmla="*/ 127 w 127"/>
                <a:gd name="T1" fmla="*/ 73 h 101"/>
                <a:gd name="T2" fmla="*/ 0 w 127"/>
                <a:gd name="T3" fmla="*/ 73 h 101"/>
                <a:gd name="T4" fmla="*/ 16 w 127"/>
                <a:gd name="T5" fmla="*/ 101 h 101"/>
                <a:gd name="T6" fmla="*/ 112 w 127"/>
                <a:gd name="T7" fmla="*/ 101 h 101"/>
                <a:gd name="T8" fmla="*/ 127 w 127"/>
                <a:gd name="T9" fmla="*/ 73 h 101"/>
                <a:gd name="T10" fmla="*/ 95 w 127"/>
                <a:gd name="T11" fmla="*/ 0 h 101"/>
                <a:gd name="T12" fmla="*/ 33 w 127"/>
                <a:gd name="T13" fmla="*/ 0 h 101"/>
                <a:gd name="T14" fmla="*/ 3 w 127"/>
                <a:gd name="T15" fmla="*/ 34 h 101"/>
                <a:gd name="T16" fmla="*/ 124 w 127"/>
                <a:gd name="T17" fmla="*/ 34 h 101"/>
                <a:gd name="T18" fmla="*/ 95 w 127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127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83"/>
                    <a:pt x="8" y="93"/>
                    <a:pt x="16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9" y="93"/>
                    <a:pt x="124" y="83"/>
                    <a:pt x="127" y="73"/>
                  </a:cubicBezTo>
                  <a:moveTo>
                    <a:pt x="9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9" y="7"/>
                    <a:pt x="9" y="19"/>
                    <a:pt x="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19" y="19"/>
                    <a:pt x="108" y="7"/>
                    <a:pt x="95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0887075" y="5191125"/>
              <a:ext cx="295275" cy="38100"/>
            </a:xfrm>
            <a:custGeom>
              <a:avLst/>
              <a:gdLst>
                <a:gd name="T0" fmla="*/ 31 w 62"/>
                <a:gd name="T1" fmla="*/ 0 h 8"/>
                <a:gd name="T2" fmla="*/ 0 w 62"/>
                <a:gd name="T3" fmla="*/ 8 h 8"/>
                <a:gd name="T4" fmla="*/ 62 w 62"/>
                <a:gd name="T5" fmla="*/ 8 h 8"/>
                <a:gd name="T6" fmla="*/ 31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31" y="0"/>
                  </a:moveTo>
                  <a:cubicBezTo>
                    <a:pt x="19" y="0"/>
                    <a:pt x="9" y="3"/>
                    <a:pt x="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3" y="3"/>
                    <a:pt x="42" y="0"/>
                    <a:pt x="3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725150" y="5389563"/>
              <a:ext cx="619125" cy="185738"/>
            </a:xfrm>
            <a:custGeom>
              <a:avLst/>
              <a:gdLst>
                <a:gd name="T0" fmla="*/ 125 w 130"/>
                <a:gd name="T1" fmla="*/ 0 h 39"/>
                <a:gd name="T2" fmla="*/ 4 w 130"/>
                <a:gd name="T3" fmla="*/ 0 h 39"/>
                <a:gd name="T4" fmla="*/ 0 w 130"/>
                <a:gd name="T5" fmla="*/ 23 h 39"/>
                <a:gd name="T6" fmla="*/ 1 w 130"/>
                <a:gd name="T7" fmla="*/ 39 h 39"/>
                <a:gd name="T8" fmla="*/ 128 w 130"/>
                <a:gd name="T9" fmla="*/ 39 h 39"/>
                <a:gd name="T10" fmla="*/ 130 w 130"/>
                <a:gd name="T11" fmla="*/ 23 h 39"/>
                <a:gd name="T12" fmla="*/ 125 w 1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9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5"/>
                    <a:pt x="0" y="23"/>
                  </a:cubicBezTo>
                  <a:cubicBezTo>
                    <a:pt x="0" y="28"/>
                    <a:pt x="0" y="34"/>
                    <a:pt x="1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9" y="34"/>
                    <a:pt x="130" y="28"/>
                    <a:pt x="130" y="23"/>
                  </a:cubicBezTo>
                  <a:cubicBezTo>
                    <a:pt x="130" y="15"/>
                    <a:pt x="128" y="7"/>
                    <a:pt x="12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0806113" y="5708650"/>
              <a:ext cx="457200" cy="100013"/>
            </a:xfrm>
            <a:custGeom>
              <a:avLst/>
              <a:gdLst>
                <a:gd name="T0" fmla="*/ 96 w 96"/>
                <a:gd name="T1" fmla="*/ 0 h 21"/>
                <a:gd name="T2" fmla="*/ 0 w 96"/>
                <a:gd name="T3" fmla="*/ 0 h 21"/>
                <a:gd name="T4" fmla="*/ 48 w 96"/>
                <a:gd name="T5" fmla="*/ 21 h 21"/>
                <a:gd name="T6" fmla="*/ 96 w 9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1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3"/>
                    <a:pt x="29" y="21"/>
                    <a:pt x="48" y="21"/>
                  </a:cubicBezTo>
                  <a:cubicBezTo>
                    <a:pt x="67" y="21"/>
                    <a:pt x="84" y="13"/>
                    <a:pt x="9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0687050" y="5153025"/>
              <a:ext cx="619125" cy="617538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0839450" y="5329238"/>
              <a:ext cx="309563" cy="265113"/>
            </a:xfrm>
            <a:custGeom>
              <a:avLst/>
              <a:gdLst>
                <a:gd name="T0" fmla="*/ 62 w 65"/>
                <a:gd name="T1" fmla="*/ 53 h 56"/>
                <a:gd name="T2" fmla="*/ 0 w 65"/>
                <a:gd name="T3" fmla="*/ 10 h 56"/>
                <a:gd name="T4" fmla="*/ 0 w 65"/>
                <a:gd name="T5" fmla="*/ 56 h 56"/>
                <a:gd name="T6" fmla="*/ 65 w 65"/>
                <a:gd name="T7" fmla="*/ 0 h 56"/>
                <a:gd name="T8" fmla="*/ 0 w 65"/>
                <a:gd name="T9" fmla="*/ 0 h 56"/>
                <a:gd name="T10" fmla="*/ 38 w 65"/>
                <a:gd name="T11" fmla="*/ 32 h 56"/>
                <a:gd name="T12" fmla="*/ 36 w 65"/>
                <a:gd name="T13" fmla="*/ 28 h 56"/>
                <a:gd name="T14" fmla="*/ 34 w 65"/>
                <a:gd name="T15" fmla="*/ 27 h 56"/>
                <a:gd name="T16" fmla="*/ 31 w 65"/>
                <a:gd name="T17" fmla="*/ 25 h 56"/>
                <a:gd name="T18" fmla="*/ 28 w 65"/>
                <a:gd name="T19" fmla="*/ 25 h 56"/>
                <a:gd name="T20" fmla="*/ 24 w 65"/>
                <a:gd name="T21" fmla="*/ 27 h 56"/>
                <a:gd name="T22" fmla="*/ 22 w 65"/>
                <a:gd name="T23" fmla="*/ 28 h 56"/>
                <a:gd name="T24" fmla="*/ 20 w 65"/>
                <a:gd name="T25" fmla="*/ 32 h 56"/>
                <a:gd name="T26" fmla="*/ 20 w 65"/>
                <a:gd name="T27" fmla="*/ 34 h 56"/>
                <a:gd name="T28" fmla="*/ 20 w 65"/>
                <a:gd name="T29" fmla="*/ 38 h 56"/>
                <a:gd name="T30" fmla="*/ 22 w 65"/>
                <a:gd name="T31" fmla="*/ 41 h 56"/>
                <a:gd name="T32" fmla="*/ 25 w 65"/>
                <a:gd name="T33" fmla="*/ 43 h 56"/>
                <a:gd name="T34" fmla="*/ 27 w 65"/>
                <a:gd name="T35" fmla="*/ 44 h 56"/>
                <a:gd name="T36" fmla="*/ 30 w 65"/>
                <a:gd name="T37" fmla="*/ 42 h 56"/>
                <a:gd name="T38" fmla="*/ 33 w 65"/>
                <a:gd name="T39" fmla="*/ 43 h 56"/>
                <a:gd name="T40" fmla="*/ 34 w 65"/>
                <a:gd name="T41" fmla="*/ 40 h 56"/>
                <a:gd name="T42" fmla="*/ 38 w 65"/>
                <a:gd name="T43" fmla="*/ 39 h 56"/>
                <a:gd name="T44" fmla="*/ 36 w 65"/>
                <a:gd name="T45" fmla="*/ 36 h 56"/>
                <a:gd name="T46" fmla="*/ 32 w 65"/>
                <a:gd name="T47" fmla="*/ 38 h 56"/>
                <a:gd name="T48" fmla="*/ 25 w 65"/>
                <a:gd name="T49" fmla="*/ 35 h 56"/>
                <a:gd name="T50" fmla="*/ 32 w 65"/>
                <a:gd name="T51" fmla="*/ 32 h 56"/>
                <a:gd name="T52" fmla="*/ 29 w 65"/>
                <a:gd name="T53" fmla="*/ 33 h 56"/>
                <a:gd name="T54" fmla="*/ 27 w 65"/>
                <a:gd name="T55" fmla="*/ 35 h 56"/>
                <a:gd name="T56" fmla="*/ 45 w 65"/>
                <a:gd name="T57" fmla="*/ 27 h 56"/>
                <a:gd name="T58" fmla="*/ 46 w 65"/>
                <a:gd name="T59" fmla="*/ 26 h 56"/>
                <a:gd name="T60" fmla="*/ 45 w 65"/>
                <a:gd name="T61" fmla="*/ 25 h 56"/>
                <a:gd name="T62" fmla="*/ 42 w 65"/>
                <a:gd name="T63" fmla="*/ 23 h 56"/>
                <a:gd name="T64" fmla="*/ 40 w 65"/>
                <a:gd name="T65" fmla="*/ 23 h 56"/>
                <a:gd name="T66" fmla="*/ 37 w 65"/>
                <a:gd name="T67" fmla="*/ 25 h 56"/>
                <a:gd name="T68" fmla="*/ 36 w 65"/>
                <a:gd name="T69" fmla="*/ 26 h 56"/>
                <a:gd name="T70" fmla="*/ 38 w 65"/>
                <a:gd name="T71" fmla="*/ 27 h 56"/>
                <a:gd name="T72" fmla="*/ 36 w 65"/>
                <a:gd name="T73" fmla="*/ 29 h 56"/>
                <a:gd name="T74" fmla="*/ 37 w 65"/>
                <a:gd name="T75" fmla="*/ 31 h 56"/>
                <a:gd name="T76" fmla="*/ 39 w 65"/>
                <a:gd name="T77" fmla="*/ 31 h 56"/>
                <a:gd name="T78" fmla="*/ 41 w 65"/>
                <a:gd name="T79" fmla="*/ 33 h 56"/>
                <a:gd name="T80" fmla="*/ 42 w 65"/>
                <a:gd name="T81" fmla="*/ 31 h 56"/>
                <a:gd name="T82" fmla="*/ 45 w 65"/>
                <a:gd name="T83" fmla="*/ 31 h 56"/>
                <a:gd name="T84" fmla="*/ 46 w 65"/>
                <a:gd name="T85" fmla="*/ 30 h 56"/>
                <a:gd name="T86" fmla="*/ 43 w 65"/>
                <a:gd name="T87" fmla="*/ 28 h 56"/>
                <a:gd name="T88" fmla="*/ 41 w 65"/>
                <a:gd name="T89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6">
                  <a:moveTo>
                    <a:pt x="3" y="14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4"/>
                    <a:pt x="39" y="34"/>
                    <a:pt x="39" y="34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2" y="38"/>
                  </a:cubicBezTo>
                  <a:cubicBezTo>
                    <a:pt x="31" y="38"/>
                    <a:pt x="30" y="39"/>
                    <a:pt x="29" y="39"/>
                  </a:cubicBezTo>
                  <a:cubicBezTo>
                    <a:pt x="28" y="39"/>
                    <a:pt x="27" y="38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5" y="34"/>
                    <a:pt x="26" y="33"/>
                    <a:pt x="26" y="32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0" y="31"/>
                    <a:pt x="31" y="31"/>
                    <a:pt x="32" y="32"/>
                  </a:cubicBezTo>
                  <a:cubicBezTo>
                    <a:pt x="33" y="33"/>
                    <a:pt x="33" y="34"/>
                    <a:pt x="33" y="35"/>
                  </a:cubicBezTo>
                  <a:close/>
                  <a:moveTo>
                    <a:pt x="27" y="35"/>
                  </a:moveTo>
                  <a:cubicBezTo>
                    <a:pt x="27" y="34"/>
                    <a:pt x="28" y="33"/>
                    <a:pt x="29" y="33"/>
                  </a:cubicBezTo>
                  <a:cubicBezTo>
                    <a:pt x="30" y="33"/>
                    <a:pt x="31" y="34"/>
                    <a:pt x="31" y="35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5" y="28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43" y="28"/>
                  </a:moveTo>
                  <a:cubicBezTo>
                    <a:pt x="43" y="29"/>
                    <a:pt x="42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ubicBezTo>
                    <a:pt x="40" y="27"/>
                    <a:pt x="40" y="26"/>
                    <a:pt x="41" y="26"/>
                  </a:cubicBezTo>
                  <a:cubicBezTo>
                    <a:pt x="42" y="26"/>
                    <a:pt x="43" y="27"/>
                    <a:pt x="43" y="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1704638" y="4197350"/>
              <a:ext cx="660400" cy="660400"/>
            </a:xfrm>
            <a:prstGeom prst="ellipse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1871325" y="4387850"/>
              <a:ext cx="328613" cy="279400"/>
            </a:xfrm>
            <a:custGeom>
              <a:avLst/>
              <a:gdLst>
                <a:gd name="T0" fmla="*/ 66 w 69"/>
                <a:gd name="T1" fmla="*/ 56 h 59"/>
                <a:gd name="T2" fmla="*/ 0 w 69"/>
                <a:gd name="T3" fmla="*/ 10 h 59"/>
                <a:gd name="T4" fmla="*/ 0 w 69"/>
                <a:gd name="T5" fmla="*/ 59 h 59"/>
                <a:gd name="T6" fmla="*/ 69 w 69"/>
                <a:gd name="T7" fmla="*/ 0 h 59"/>
                <a:gd name="T8" fmla="*/ 0 w 69"/>
                <a:gd name="T9" fmla="*/ 0 h 59"/>
                <a:gd name="T10" fmla="*/ 40 w 69"/>
                <a:gd name="T11" fmla="*/ 33 h 59"/>
                <a:gd name="T12" fmla="*/ 38 w 69"/>
                <a:gd name="T13" fmla="*/ 30 h 59"/>
                <a:gd name="T14" fmla="*/ 36 w 69"/>
                <a:gd name="T15" fmla="*/ 28 h 59"/>
                <a:gd name="T16" fmla="*/ 32 w 69"/>
                <a:gd name="T17" fmla="*/ 26 h 59"/>
                <a:gd name="T18" fmla="*/ 29 w 69"/>
                <a:gd name="T19" fmla="*/ 26 h 59"/>
                <a:gd name="T20" fmla="*/ 25 w 69"/>
                <a:gd name="T21" fmla="*/ 28 h 59"/>
                <a:gd name="T22" fmla="*/ 23 w 69"/>
                <a:gd name="T23" fmla="*/ 30 h 59"/>
                <a:gd name="T24" fmla="*/ 21 w 69"/>
                <a:gd name="T25" fmla="*/ 33 h 59"/>
                <a:gd name="T26" fmla="*/ 21 w 69"/>
                <a:gd name="T27" fmla="*/ 36 h 59"/>
                <a:gd name="T28" fmla="*/ 21 w 69"/>
                <a:gd name="T29" fmla="*/ 40 h 59"/>
                <a:gd name="T30" fmla="*/ 23 w 69"/>
                <a:gd name="T31" fmla="*/ 43 h 59"/>
                <a:gd name="T32" fmla="*/ 26 w 69"/>
                <a:gd name="T33" fmla="*/ 46 h 59"/>
                <a:gd name="T34" fmla="*/ 29 w 69"/>
                <a:gd name="T35" fmla="*/ 47 h 59"/>
                <a:gd name="T36" fmla="*/ 31 w 69"/>
                <a:gd name="T37" fmla="*/ 44 h 59"/>
                <a:gd name="T38" fmla="*/ 35 w 69"/>
                <a:gd name="T39" fmla="*/ 46 h 59"/>
                <a:gd name="T40" fmla="*/ 36 w 69"/>
                <a:gd name="T41" fmla="*/ 42 h 59"/>
                <a:gd name="T42" fmla="*/ 40 w 69"/>
                <a:gd name="T43" fmla="*/ 41 h 59"/>
                <a:gd name="T44" fmla="*/ 38 w 69"/>
                <a:gd name="T45" fmla="*/ 38 h 59"/>
                <a:gd name="T46" fmla="*/ 34 w 69"/>
                <a:gd name="T47" fmla="*/ 40 h 59"/>
                <a:gd name="T48" fmla="*/ 27 w 69"/>
                <a:gd name="T49" fmla="*/ 37 h 59"/>
                <a:gd name="T50" fmla="*/ 34 w 69"/>
                <a:gd name="T51" fmla="*/ 34 h 59"/>
                <a:gd name="T52" fmla="*/ 31 w 69"/>
                <a:gd name="T53" fmla="*/ 35 h 59"/>
                <a:gd name="T54" fmla="*/ 29 w 69"/>
                <a:gd name="T55" fmla="*/ 37 h 59"/>
                <a:gd name="T56" fmla="*/ 48 w 69"/>
                <a:gd name="T57" fmla="*/ 28 h 59"/>
                <a:gd name="T58" fmla="*/ 49 w 69"/>
                <a:gd name="T59" fmla="*/ 27 h 59"/>
                <a:gd name="T60" fmla="*/ 48 w 69"/>
                <a:gd name="T61" fmla="*/ 26 h 59"/>
                <a:gd name="T62" fmla="*/ 45 w 69"/>
                <a:gd name="T63" fmla="*/ 24 h 59"/>
                <a:gd name="T64" fmla="*/ 43 w 69"/>
                <a:gd name="T65" fmla="*/ 24 h 59"/>
                <a:gd name="T66" fmla="*/ 39 w 69"/>
                <a:gd name="T67" fmla="*/ 26 h 59"/>
                <a:gd name="T68" fmla="*/ 38 w 69"/>
                <a:gd name="T69" fmla="*/ 27 h 59"/>
                <a:gd name="T70" fmla="*/ 40 w 69"/>
                <a:gd name="T71" fmla="*/ 28 h 59"/>
                <a:gd name="T72" fmla="*/ 38 w 69"/>
                <a:gd name="T73" fmla="*/ 31 h 59"/>
                <a:gd name="T74" fmla="*/ 39 w 69"/>
                <a:gd name="T75" fmla="*/ 32 h 59"/>
                <a:gd name="T76" fmla="*/ 41 w 69"/>
                <a:gd name="T77" fmla="*/ 32 h 59"/>
                <a:gd name="T78" fmla="*/ 43 w 69"/>
                <a:gd name="T79" fmla="*/ 35 h 59"/>
                <a:gd name="T80" fmla="*/ 45 w 69"/>
                <a:gd name="T81" fmla="*/ 33 h 59"/>
                <a:gd name="T82" fmla="*/ 48 w 69"/>
                <a:gd name="T83" fmla="*/ 33 h 59"/>
                <a:gd name="T84" fmla="*/ 49 w 69"/>
                <a:gd name="T85" fmla="*/ 31 h 59"/>
                <a:gd name="T86" fmla="*/ 45 w 69"/>
                <a:gd name="T87" fmla="*/ 29 h 59"/>
                <a:gd name="T88" fmla="*/ 44 w 69"/>
                <a:gd name="T8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59">
                  <a:moveTo>
                    <a:pt x="3" y="1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36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5" y="37"/>
                  </a:moveTo>
                  <a:cubicBezTo>
                    <a:pt x="35" y="38"/>
                    <a:pt x="34" y="39"/>
                    <a:pt x="34" y="40"/>
                  </a:cubicBezTo>
                  <a:cubicBezTo>
                    <a:pt x="33" y="40"/>
                    <a:pt x="32" y="41"/>
                    <a:pt x="31" y="41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7" y="39"/>
                    <a:pt x="27" y="38"/>
                    <a:pt x="27" y="37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9" y="33"/>
                    <a:pt x="30" y="32"/>
                    <a:pt x="31" y="32"/>
                  </a:cubicBezTo>
                  <a:cubicBezTo>
                    <a:pt x="32" y="32"/>
                    <a:pt x="33" y="33"/>
                    <a:pt x="34" y="34"/>
                  </a:cubicBezTo>
                  <a:cubicBezTo>
                    <a:pt x="34" y="34"/>
                    <a:pt x="35" y="35"/>
                    <a:pt x="35" y="37"/>
                  </a:cubicBezTo>
                  <a:close/>
                  <a:moveTo>
                    <a:pt x="29" y="37"/>
                  </a:moveTo>
                  <a:cubicBezTo>
                    <a:pt x="29" y="36"/>
                    <a:pt x="30" y="35"/>
                    <a:pt x="31" y="35"/>
                  </a:cubicBezTo>
                  <a:cubicBezTo>
                    <a:pt x="32" y="35"/>
                    <a:pt x="33" y="36"/>
                    <a:pt x="33" y="37"/>
                  </a:cubicBezTo>
                  <a:cubicBezTo>
                    <a:pt x="33" y="38"/>
                    <a:pt x="32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lose/>
                  <a:moveTo>
                    <a:pt x="48" y="30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5" y="26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1" y="26"/>
                    <a:pt x="41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45" y="29"/>
                  </a:moveTo>
                  <a:cubicBezTo>
                    <a:pt x="45" y="30"/>
                    <a:pt x="44" y="31"/>
                    <a:pt x="44" y="31"/>
                  </a:cubicBezTo>
                  <a:cubicBezTo>
                    <a:pt x="43" y="31"/>
                    <a:pt x="42" y="30"/>
                    <a:pt x="42" y="29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4" y="28"/>
                    <a:pt x="45" y="28"/>
                    <a:pt x="45" y="2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11476038" y="5751513"/>
              <a:ext cx="404813" cy="323850"/>
            </a:xfrm>
            <a:custGeom>
              <a:avLst/>
              <a:gdLst>
                <a:gd name="T0" fmla="*/ 69 w 85"/>
                <a:gd name="T1" fmla="*/ 0 h 68"/>
                <a:gd name="T2" fmla="*/ 69 w 85"/>
                <a:gd name="T3" fmla="*/ 30 h 68"/>
                <a:gd name="T4" fmla="*/ 1 w 85"/>
                <a:gd name="T5" fmla="*/ 30 h 68"/>
                <a:gd name="T6" fmla="*/ 0 w 85"/>
                <a:gd name="T7" fmla="*/ 34 h 68"/>
                <a:gd name="T8" fmla="*/ 8 w 85"/>
                <a:gd name="T9" fmla="*/ 58 h 68"/>
                <a:gd name="T10" fmla="*/ 69 w 85"/>
                <a:gd name="T11" fmla="*/ 58 h 68"/>
                <a:gd name="T12" fmla="*/ 69 w 85"/>
                <a:gd name="T13" fmla="*/ 68 h 68"/>
                <a:gd name="T14" fmla="*/ 85 w 85"/>
                <a:gd name="T15" fmla="*/ 34 h 68"/>
                <a:gd name="T16" fmla="*/ 69 w 85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8">
                  <a:moveTo>
                    <a:pt x="69" y="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43"/>
                    <a:pt x="3" y="51"/>
                    <a:pt x="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9" y="60"/>
                    <a:pt x="85" y="48"/>
                    <a:pt x="85" y="34"/>
                  </a:cubicBezTo>
                  <a:cubicBezTo>
                    <a:pt x="85" y="20"/>
                    <a:pt x="79" y="8"/>
                    <a:pt x="69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480800" y="5708650"/>
              <a:ext cx="323850" cy="185738"/>
            </a:xfrm>
            <a:custGeom>
              <a:avLst/>
              <a:gdLst>
                <a:gd name="T0" fmla="*/ 42 w 68"/>
                <a:gd name="T1" fmla="*/ 0 h 39"/>
                <a:gd name="T2" fmla="*/ 0 w 68"/>
                <a:gd name="T3" fmla="*/ 39 h 39"/>
                <a:gd name="T4" fmla="*/ 68 w 68"/>
                <a:gd name="T5" fmla="*/ 39 h 39"/>
                <a:gd name="T6" fmla="*/ 68 w 68"/>
                <a:gd name="T7" fmla="*/ 9 h 39"/>
                <a:gd name="T8" fmla="*/ 42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42" y="0"/>
                  </a:moveTo>
                  <a:cubicBezTo>
                    <a:pt x="20" y="0"/>
                    <a:pt x="2" y="17"/>
                    <a:pt x="0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4"/>
                    <a:pt x="52" y="0"/>
                    <a:pt x="42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1514138" y="6027738"/>
              <a:ext cx="290513" cy="85725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0 h 18"/>
                <a:gd name="T4" fmla="*/ 35 w 61"/>
                <a:gd name="T5" fmla="*/ 18 h 18"/>
                <a:gd name="T6" fmla="*/ 61 w 61"/>
                <a:gd name="T7" fmla="*/ 10 h 18"/>
                <a:gd name="T8" fmla="*/ 61 w 6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1"/>
                    <a:pt x="20" y="18"/>
                    <a:pt x="35" y="18"/>
                  </a:cubicBezTo>
                  <a:cubicBezTo>
                    <a:pt x="45" y="18"/>
                    <a:pt x="54" y="15"/>
                    <a:pt x="61" y="1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1437938" y="5670550"/>
              <a:ext cx="404813" cy="40481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1542713" y="5789613"/>
              <a:ext cx="200025" cy="171450"/>
            </a:xfrm>
            <a:custGeom>
              <a:avLst/>
              <a:gdLst>
                <a:gd name="T0" fmla="*/ 40 w 42"/>
                <a:gd name="T1" fmla="*/ 34 h 36"/>
                <a:gd name="T2" fmla="*/ 0 w 42"/>
                <a:gd name="T3" fmla="*/ 6 h 36"/>
                <a:gd name="T4" fmla="*/ 0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24 w 42"/>
                <a:gd name="T11" fmla="*/ 20 h 36"/>
                <a:gd name="T12" fmla="*/ 23 w 42"/>
                <a:gd name="T13" fmla="*/ 18 h 36"/>
                <a:gd name="T14" fmla="*/ 22 w 42"/>
                <a:gd name="T15" fmla="*/ 17 h 36"/>
                <a:gd name="T16" fmla="*/ 19 w 42"/>
                <a:gd name="T17" fmla="*/ 16 h 36"/>
                <a:gd name="T18" fmla="*/ 18 w 42"/>
                <a:gd name="T19" fmla="*/ 16 h 36"/>
                <a:gd name="T20" fmla="*/ 15 w 42"/>
                <a:gd name="T21" fmla="*/ 17 h 36"/>
                <a:gd name="T22" fmla="*/ 14 w 42"/>
                <a:gd name="T23" fmla="*/ 18 h 36"/>
                <a:gd name="T24" fmla="*/ 13 w 42"/>
                <a:gd name="T25" fmla="*/ 20 h 36"/>
                <a:gd name="T26" fmla="*/ 12 w 42"/>
                <a:gd name="T27" fmla="*/ 22 h 36"/>
                <a:gd name="T28" fmla="*/ 13 w 42"/>
                <a:gd name="T29" fmla="*/ 24 h 36"/>
                <a:gd name="T30" fmla="*/ 14 w 42"/>
                <a:gd name="T31" fmla="*/ 26 h 36"/>
                <a:gd name="T32" fmla="*/ 16 w 42"/>
                <a:gd name="T33" fmla="*/ 28 h 36"/>
                <a:gd name="T34" fmla="*/ 17 w 42"/>
                <a:gd name="T35" fmla="*/ 28 h 36"/>
                <a:gd name="T36" fmla="*/ 19 w 42"/>
                <a:gd name="T37" fmla="*/ 27 h 36"/>
                <a:gd name="T38" fmla="*/ 21 w 42"/>
                <a:gd name="T39" fmla="*/ 28 h 36"/>
                <a:gd name="T40" fmla="*/ 22 w 42"/>
                <a:gd name="T41" fmla="*/ 26 h 36"/>
                <a:gd name="T42" fmla="*/ 24 w 42"/>
                <a:gd name="T43" fmla="*/ 25 h 36"/>
                <a:gd name="T44" fmla="*/ 23 w 42"/>
                <a:gd name="T45" fmla="*/ 23 h 36"/>
                <a:gd name="T46" fmla="*/ 20 w 42"/>
                <a:gd name="T47" fmla="*/ 24 h 36"/>
                <a:gd name="T48" fmla="*/ 16 w 42"/>
                <a:gd name="T49" fmla="*/ 22 h 36"/>
                <a:gd name="T50" fmla="*/ 20 w 42"/>
                <a:gd name="T51" fmla="*/ 20 h 36"/>
                <a:gd name="T52" fmla="*/ 19 w 42"/>
                <a:gd name="T53" fmla="*/ 21 h 36"/>
                <a:gd name="T54" fmla="*/ 17 w 42"/>
                <a:gd name="T55" fmla="*/ 22 h 36"/>
                <a:gd name="T56" fmla="*/ 29 w 42"/>
                <a:gd name="T57" fmla="*/ 17 h 36"/>
                <a:gd name="T58" fmla="*/ 30 w 42"/>
                <a:gd name="T59" fmla="*/ 16 h 36"/>
                <a:gd name="T60" fmla="*/ 29 w 42"/>
                <a:gd name="T61" fmla="*/ 16 h 36"/>
                <a:gd name="T62" fmla="*/ 27 w 42"/>
                <a:gd name="T63" fmla="*/ 14 h 36"/>
                <a:gd name="T64" fmla="*/ 26 w 42"/>
                <a:gd name="T65" fmla="*/ 14 h 36"/>
                <a:gd name="T66" fmla="*/ 24 w 42"/>
                <a:gd name="T67" fmla="*/ 16 h 36"/>
                <a:gd name="T68" fmla="*/ 23 w 42"/>
                <a:gd name="T69" fmla="*/ 16 h 36"/>
                <a:gd name="T70" fmla="*/ 24 w 42"/>
                <a:gd name="T71" fmla="*/ 17 h 36"/>
                <a:gd name="T72" fmla="*/ 23 w 42"/>
                <a:gd name="T73" fmla="*/ 19 h 36"/>
                <a:gd name="T74" fmla="*/ 24 w 42"/>
                <a:gd name="T75" fmla="*/ 20 h 36"/>
                <a:gd name="T76" fmla="*/ 25 w 42"/>
                <a:gd name="T77" fmla="*/ 20 h 36"/>
                <a:gd name="T78" fmla="*/ 26 w 42"/>
                <a:gd name="T79" fmla="*/ 21 h 36"/>
                <a:gd name="T80" fmla="*/ 27 w 42"/>
                <a:gd name="T81" fmla="*/ 20 h 36"/>
                <a:gd name="T82" fmla="*/ 29 w 42"/>
                <a:gd name="T83" fmla="*/ 20 h 36"/>
                <a:gd name="T84" fmla="*/ 30 w 42"/>
                <a:gd name="T85" fmla="*/ 19 h 36"/>
                <a:gd name="T86" fmla="*/ 27 w 42"/>
                <a:gd name="T87" fmla="*/ 18 h 36"/>
                <a:gd name="T88" fmla="*/ 26 w 42"/>
                <a:gd name="T8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36">
                  <a:moveTo>
                    <a:pt x="2" y="8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0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4"/>
                    <a:pt x="20" y="24"/>
                  </a:cubicBezTo>
                  <a:cubicBezTo>
                    <a:pt x="20" y="24"/>
                    <a:pt x="19" y="25"/>
                    <a:pt x="19" y="25"/>
                  </a:cubicBezTo>
                  <a:cubicBezTo>
                    <a:pt x="18" y="25"/>
                    <a:pt x="17" y="24"/>
                    <a:pt x="17" y="24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17" y="22"/>
                  </a:moveTo>
                  <a:cubicBezTo>
                    <a:pt x="17" y="22"/>
                    <a:pt x="18" y="21"/>
                    <a:pt x="19" y="21"/>
                  </a:cubicBezTo>
                  <a:cubicBezTo>
                    <a:pt x="19" y="21"/>
                    <a:pt x="20" y="22"/>
                    <a:pt x="20" y="22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3"/>
                    <a:pt x="17" y="23"/>
                    <a:pt x="17" y="22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7" y="18"/>
                  </a:moveTo>
                  <a:cubicBezTo>
                    <a:pt x="27" y="18"/>
                    <a:pt x="27" y="19"/>
                    <a:pt x="26" y="19"/>
                  </a:cubicBezTo>
                  <a:cubicBezTo>
                    <a:pt x="26" y="19"/>
                    <a:pt x="25" y="18"/>
                    <a:pt x="25" y="18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1029950" y="4681538"/>
              <a:ext cx="403225" cy="328613"/>
            </a:xfrm>
            <a:custGeom>
              <a:avLst/>
              <a:gdLst>
                <a:gd name="T0" fmla="*/ 54 w 85"/>
                <a:gd name="T1" fmla="*/ 67 h 69"/>
                <a:gd name="T2" fmla="*/ 31 w 85"/>
                <a:gd name="T3" fmla="*/ 67 h 69"/>
                <a:gd name="T4" fmla="*/ 42 w 85"/>
                <a:gd name="T5" fmla="*/ 69 h 69"/>
                <a:gd name="T6" fmla="*/ 54 w 85"/>
                <a:gd name="T7" fmla="*/ 67 h 69"/>
                <a:gd name="T8" fmla="*/ 76 w 85"/>
                <a:gd name="T9" fmla="*/ 0 h 69"/>
                <a:gd name="T10" fmla="*/ 9 w 85"/>
                <a:gd name="T11" fmla="*/ 0 h 69"/>
                <a:gd name="T12" fmla="*/ 0 w 85"/>
                <a:gd name="T13" fmla="*/ 26 h 69"/>
                <a:gd name="T14" fmla="*/ 0 w 85"/>
                <a:gd name="T15" fmla="*/ 28 h 69"/>
                <a:gd name="T16" fmla="*/ 85 w 85"/>
                <a:gd name="T17" fmla="*/ 28 h 69"/>
                <a:gd name="T18" fmla="*/ 85 w 85"/>
                <a:gd name="T19" fmla="*/ 26 h 69"/>
                <a:gd name="T20" fmla="*/ 76 w 85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69">
                  <a:moveTo>
                    <a:pt x="54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8"/>
                    <a:pt x="38" y="69"/>
                    <a:pt x="42" y="69"/>
                  </a:cubicBezTo>
                  <a:cubicBezTo>
                    <a:pt x="47" y="69"/>
                    <a:pt x="50" y="68"/>
                    <a:pt x="54" y="67"/>
                  </a:cubicBezTo>
                  <a:moveTo>
                    <a:pt x="7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7"/>
                    <a:pt x="85" y="27"/>
                    <a:pt x="85" y="26"/>
                  </a:cubicBezTo>
                  <a:cubicBezTo>
                    <a:pt x="85" y="16"/>
                    <a:pt x="82" y="7"/>
                    <a:pt x="7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1072813" y="4600575"/>
              <a:ext cx="319088" cy="80963"/>
            </a:xfrm>
            <a:custGeom>
              <a:avLst/>
              <a:gdLst>
                <a:gd name="T0" fmla="*/ 33 w 67"/>
                <a:gd name="T1" fmla="*/ 0 h 17"/>
                <a:gd name="T2" fmla="*/ 0 w 67"/>
                <a:gd name="T3" fmla="*/ 17 h 17"/>
                <a:gd name="T4" fmla="*/ 67 w 67"/>
                <a:gd name="T5" fmla="*/ 17 h 17"/>
                <a:gd name="T6" fmla="*/ 33 w 6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7">
                  <a:moveTo>
                    <a:pt x="33" y="0"/>
                  </a:moveTo>
                  <a:cubicBezTo>
                    <a:pt x="20" y="0"/>
                    <a:pt x="8" y="7"/>
                    <a:pt x="0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59" y="7"/>
                    <a:pt x="47" y="0"/>
                    <a:pt x="33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1029950" y="4814888"/>
              <a:ext cx="403225" cy="185738"/>
            </a:xfrm>
            <a:custGeom>
              <a:avLst/>
              <a:gdLst>
                <a:gd name="T0" fmla="*/ 85 w 85"/>
                <a:gd name="T1" fmla="*/ 0 h 39"/>
                <a:gd name="T2" fmla="*/ 0 w 85"/>
                <a:gd name="T3" fmla="*/ 0 h 39"/>
                <a:gd name="T4" fmla="*/ 31 w 85"/>
                <a:gd name="T5" fmla="*/ 39 h 39"/>
                <a:gd name="T6" fmla="*/ 54 w 85"/>
                <a:gd name="T7" fmla="*/ 39 h 39"/>
                <a:gd name="T8" fmla="*/ 85 w 8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9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4" y="34"/>
                    <a:pt x="31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71" y="34"/>
                    <a:pt x="84" y="19"/>
                    <a:pt x="8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0953750" y="4529138"/>
              <a:ext cx="404813" cy="404813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1053763" y="4643438"/>
              <a:ext cx="204788" cy="171450"/>
            </a:xfrm>
            <a:custGeom>
              <a:avLst/>
              <a:gdLst>
                <a:gd name="T0" fmla="*/ 41 w 43"/>
                <a:gd name="T1" fmla="*/ 34 h 36"/>
                <a:gd name="T2" fmla="*/ 0 w 43"/>
                <a:gd name="T3" fmla="*/ 6 h 36"/>
                <a:gd name="T4" fmla="*/ 0 w 43"/>
                <a:gd name="T5" fmla="*/ 36 h 36"/>
                <a:gd name="T6" fmla="*/ 43 w 43"/>
                <a:gd name="T7" fmla="*/ 0 h 36"/>
                <a:gd name="T8" fmla="*/ 0 w 43"/>
                <a:gd name="T9" fmla="*/ 0 h 36"/>
                <a:gd name="T10" fmla="*/ 25 w 43"/>
                <a:gd name="T11" fmla="*/ 20 h 36"/>
                <a:gd name="T12" fmla="*/ 24 w 43"/>
                <a:gd name="T13" fmla="*/ 18 h 36"/>
                <a:gd name="T14" fmla="*/ 22 w 43"/>
                <a:gd name="T15" fmla="*/ 17 h 36"/>
                <a:gd name="T16" fmla="*/ 20 w 43"/>
                <a:gd name="T17" fmla="*/ 16 h 36"/>
                <a:gd name="T18" fmla="*/ 18 w 43"/>
                <a:gd name="T19" fmla="*/ 16 h 36"/>
                <a:gd name="T20" fmla="*/ 16 w 43"/>
                <a:gd name="T21" fmla="*/ 17 h 36"/>
                <a:gd name="T22" fmla="*/ 15 w 43"/>
                <a:gd name="T23" fmla="*/ 18 h 36"/>
                <a:gd name="T24" fmla="*/ 13 w 43"/>
                <a:gd name="T25" fmla="*/ 20 h 36"/>
                <a:gd name="T26" fmla="*/ 13 w 43"/>
                <a:gd name="T27" fmla="*/ 22 h 36"/>
                <a:gd name="T28" fmla="*/ 14 w 43"/>
                <a:gd name="T29" fmla="*/ 25 h 36"/>
                <a:gd name="T30" fmla="*/ 14 w 43"/>
                <a:gd name="T31" fmla="*/ 26 h 36"/>
                <a:gd name="T32" fmla="*/ 16 w 43"/>
                <a:gd name="T33" fmla="*/ 28 h 36"/>
                <a:gd name="T34" fmla="*/ 18 w 43"/>
                <a:gd name="T35" fmla="*/ 29 h 36"/>
                <a:gd name="T36" fmla="*/ 19 w 43"/>
                <a:gd name="T37" fmla="*/ 27 h 36"/>
                <a:gd name="T38" fmla="*/ 22 w 43"/>
                <a:gd name="T39" fmla="*/ 28 h 36"/>
                <a:gd name="T40" fmla="*/ 22 w 43"/>
                <a:gd name="T41" fmla="*/ 26 h 36"/>
                <a:gd name="T42" fmla="*/ 25 w 43"/>
                <a:gd name="T43" fmla="*/ 25 h 36"/>
                <a:gd name="T44" fmla="*/ 24 w 43"/>
                <a:gd name="T45" fmla="*/ 23 h 36"/>
                <a:gd name="T46" fmla="*/ 22 w 43"/>
                <a:gd name="T47" fmla="*/ 22 h 36"/>
                <a:gd name="T48" fmla="*/ 17 w 43"/>
                <a:gd name="T49" fmla="*/ 24 h 36"/>
                <a:gd name="T50" fmla="*/ 19 w 43"/>
                <a:gd name="T51" fmla="*/ 20 h 36"/>
                <a:gd name="T52" fmla="*/ 18 w 43"/>
                <a:gd name="T53" fmla="*/ 22 h 36"/>
                <a:gd name="T54" fmla="*/ 19 w 43"/>
                <a:gd name="T55" fmla="*/ 24 h 36"/>
                <a:gd name="T56" fmla="*/ 30 w 43"/>
                <a:gd name="T57" fmla="*/ 18 h 36"/>
                <a:gd name="T58" fmla="*/ 30 w 43"/>
                <a:gd name="T59" fmla="*/ 17 h 36"/>
                <a:gd name="T60" fmla="*/ 30 w 43"/>
                <a:gd name="T61" fmla="*/ 16 h 36"/>
                <a:gd name="T62" fmla="*/ 28 w 43"/>
                <a:gd name="T63" fmla="*/ 16 h 36"/>
                <a:gd name="T64" fmla="*/ 27 w 43"/>
                <a:gd name="T65" fmla="*/ 14 h 36"/>
                <a:gd name="T66" fmla="*/ 25 w 43"/>
                <a:gd name="T67" fmla="*/ 16 h 36"/>
                <a:gd name="T68" fmla="*/ 24 w 43"/>
                <a:gd name="T69" fmla="*/ 16 h 36"/>
                <a:gd name="T70" fmla="*/ 24 w 43"/>
                <a:gd name="T71" fmla="*/ 17 h 36"/>
                <a:gd name="T72" fmla="*/ 25 w 43"/>
                <a:gd name="T73" fmla="*/ 18 h 36"/>
                <a:gd name="T74" fmla="*/ 24 w 43"/>
                <a:gd name="T75" fmla="*/ 19 h 36"/>
                <a:gd name="T76" fmla="*/ 25 w 43"/>
                <a:gd name="T77" fmla="*/ 20 h 36"/>
                <a:gd name="T78" fmla="*/ 26 w 43"/>
                <a:gd name="T79" fmla="*/ 21 h 36"/>
                <a:gd name="T80" fmla="*/ 28 w 43"/>
                <a:gd name="T81" fmla="*/ 21 h 36"/>
                <a:gd name="T82" fmla="*/ 30 w 43"/>
                <a:gd name="T83" fmla="*/ 20 h 36"/>
                <a:gd name="T84" fmla="*/ 30 w 43"/>
                <a:gd name="T85" fmla="*/ 19 h 36"/>
                <a:gd name="T86" fmla="*/ 29 w 43"/>
                <a:gd name="T87" fmla="*/ 18 h 36"/>
                <a:gd name="T88" fmla="*/ 26 w 43"/>
                <a:gd name="T8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6">
                  <a:moveTo>
                    <a:pt x="2" y="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0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6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2"/>
                  </a:lnTo>
                  <a:close/>
                  <a:moveTo>
                    <a:pt x="22" y="22"/>
                  </a:moveTo>
                  <a:cubicBezTo>
                    <a:pt x="22" y="23"/>
                    <a:pt x="21" y="24"/>
                    <a:pt x="21" y="24"/>
                  </a:cubicBezTo>
                  <a:cubicBezTo>
                    <a:pt x="21" y="25"/>
                    <a:pt x="20" y="25"/>
                    <a:pt x="19" y="25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20" y="20"/>
                    <a:pt x="21" y="20"/>
                    <a:pt x="21" y="21"/>
                  </a:cubicBezTo>
                  <a:cubicBezTo>
                    <a:pt x="21" y="21"/>
                    <a:pt x="22" y="22"/>
                    <a:pt x="22" y="22"/>
                  </a:cubicBezTo>
                  <a:close/>
                  <a:moveTo>
                    <a:pt x="18" y="22"/>
                  </a:moveTo>
                  <a:cubicBezTo>
                    <a:pt x="18" y="22"/>
                    <a:pt x="19" y="21"/>
                    <a:pt x="19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20" y="24"/>
                    <a:pt x="19" y="24"/>
                  </a:cubicBezTo>
                  <a:cubicBezTo>
                    <a:pt x="19" y="24"/>
                    <a:pt x="18" y="23"/>
                    <a:pt x="18" y="22"/>
                  </a:cubicBezTo>
                  <a:close/>
                  <a:moveTo>
                    <a:pt x="29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8" y="18"/>
                  </a:move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6" y="18"/>
                    <a:pt x="26" y="18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0839450" y="6213475"/>
              <a:ext cx="466725" cy="136525"/>
            </a:xfrm>
            <a:custGeom>
              <a:avLst/>
              <a:gdLst>
                <a:gd name="T0" fmla="*/ 62 w 98"/>
                <a:gd name="T1" fmla="*/ 0 h 29"/>
                <a:gd name="T2" fmla="*/ 36 w 98"/>
                <a:gd name="T3" fmla="*/ 0 h 29"/>
                <a:gd name="T4" fmla="*/ 0 w 98"/>
                <a:gd name="T5" fmla="*/ 29 h 29"/>
                <a:gd name="T6" fmla="*/ 98 w 98"/>
                <a:gd name="T7" fmla="*/ 29 h 29"/>
                <a:gd name="T8" fmla="*/ 62 w 9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0" y="4"/>
                    <a:pt x="7" y="15"/>
                    <a:pt x="0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1" y="15"/>
                    <a:pt x="78" y="4"/>
                    <a:pt x="62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1010900" y="6208713"/>
              <a:ext cx="123825" cy="4763"/>
            </a:xfrm>
            <a:custGeom>
              <a:avLst/>
              <a:gdLst>
                <a:gd name="T0" fmla="*/ 13 w 26"/>
                <a:gd name="T1" fmla="*/ 0 h 1"/>
                <a:gd name="T2" fmla="*/ 0 w 26"/>
                <a:gd name="T3" fmla="*/ 1 h 1"/>
                <a:gd name="T4" fmla="*/ 26 w 26"/>
                <a:gd name="T5" fmla="*/ 1 h 1"/>
                <a:gd name="T6" fmla="*/ 13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13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20400" y="6535738"/>
              <a:ext cx="504825" cy="176213"/>
            </a:xfrm>
            <a:custGeom>
              <a:avLst/>
              <a:gdLst>
                <a:gd name="T0" fmla="*/ 106 w 106"/>
                <a:gd name="T1" fmla="*/ 0 h 37"/>
                <a:gd name="T2" fmla="*/ 0 w 106"/>
                <a:gd name="T3" fmla="*/ 0 h 37"/>
                <a:gd name="T4" fmla="*/ 32 w 106"/>
                <a:gd name="T5" fmla="*/ 36 h 37"/>
                <a:gd name="T6" fmla="*/ 32 w 106"/>
                <a:gd name="T7" fmla="*/ 24 h 37"/>
                <a:gd name="T8" fmla="*/ 71 w 106"/>
                <a:gd name="T9" fmla="*/ 24 h 37"/>
                <a:gd name="T10" fmla="*/ 71 w 106"/>
                <a:gd name="T11" fmla="*/ 37 h 37"/>
                <a:gd name="T12" fmla="*/ 106 w 10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6" y="30"/>
                    <a:pt x="32" y="3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8" y="31"/>
                    <a:pt x="101" y="17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972800" y="6650038"/>
              <a:ext cx="185738" cy="76200"/>
            </a:xfrm>
            <a:custGeom>
              <a:avLst/>
              <a:gdLst>
                <a:gd name="T0" fmla="*/ 39 w 39"/>
                <a:gd name="T1" fmla="*/ 0 h 16"/>
                <a:gd name="T2" fmla="*/ 0 w 39"/>
                <a:gd name="T3" fmla="*/ 0 h 16"/>
                <a:gd name="T4" fmla="*/ 0 w 39"/>
                <a:gd name="T5" fmla="*/ 12 h 16"/>
                <a:gd name="T6" fmla="*/ 21 w 39"/>
                <a:gd name="T7" fmla="*/ 16 h 16"/>
                <a:gd name="T8" fmla="*/ 39 w 39"/>
                <a:gd name="T9" fmla="*/ 13 h 16"/>
                <a:gd name="T10" fmla="*/ 39 w 3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5"/>
                    <a:pt x="14" y="16"/>
                    <a:pt x="21" y="16"/>
                  </a:cubicBezTo>
                  <a:cubicBezTo>
                    <a:pt x="27" y="16"/>
                    <a:pt x="34" y="15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0810875" y="6350000"/>
              <a:ext cx="523875" cy="185738"/>
            </a:xfrm>
            <a:custGeom>
              <a:avLst/>
              <a:gdLst>
                <a:gd name="T0" fmla="*/ 104 w 110"/>
                <a:gd name="T1" fmla="*/ 0 h 39"/>
                <a:gd name="T2" fmla="*/ 6 w 110"/>
                <a:gd name="T3" fmla="*/ 0 h 39"/>
                <a:gd name="T4" fmla="*/ 0 w 110"/>
                <a:gd name="T5" fmla="*/ 25 h 39"/>
                <a:gd name="T6" fmla="*/ 2 w 110"/>
                <a:gd name="T7" fmla="*/ 39 h 39"/>
                <a:gd name="T8" fmla="*/ 108 w 110"/>
                <a:gd name="T9" fmla="*/ 39 h 39"/>
                <a:gd name="T10" fmla="*/ 110 w 110"/>
                <a:gd name="T11" fmla="*/ 25 h 39"/>
                <a:gd name="T12" fmla="*/ 104 w 1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">
                  <a:moveTo>
                    <a:pt x="10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7"/>
                    <a:pt x="0" y="16"/>
                    <a:pt x="0" y="25"/>
                  </a:cubicBezTo>
                  <a:cubicBezTo>
                    <a:pt x="0" y="29"/>
                    <a:pt x="1" y="34"/>
                    <a:pt x="2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4"/>
                    <a:pt x="110" y="29"/>
                    <a:pt x="110" y="25"/>
                  </a:cubicBezTo>
                  <a:cubicBezTo>
                    <a:pt x="110" y="16"/>
                    <a:pt x="108" y="7"/>
                    <a:pt x="104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0715625" y="6108700"/>
              <a:ext cx="519113" cy="52228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0844213" y="6261100"/>
              <a:ext cx="261938" cy="217488"/>
            </a:xfrm>
            <a:custGeom>
              <a:avLst/>
              <a:gdLst>
                <a:gd name="T0" fmla="*/ 52 w 55"/>
                <a:gd name="T1" fmla="*/ 44 h 46"/>
                <a:gd name="T2" fmla="*/ 0 w 55"/>
                <a:gd name="T3" fmla="*/ 8 h 46"/>
                <a:gd name="T4" fmla="*/ 0 w 55"/>
                <a:gd name="T5" fmla="*/ 46 h 46"/>
                <a:gd name="T6" fmla="*/ 55 w 55"/>
                <a:gd name="T7" fmla="*/ 0 h 46"/>
                <a:gd name="T8" fmla="*/ 0 w 55"/>
                <a:gd name="T9" fmla="*/ 0 h 46"/>
                <a:gd name="T10" fmla="*/ 32 w 55"/>
                <a:gd name="T11" fmla="*/ 26 h 46"/>
                <a:gd name="T12" fmla="*/ 30 w 55"/>
                <a:gd name="T13" fmla="*/ 23 h 46"/>
                <a:gd name="T14" fmla="*/ 29 w 55"/>
                <a:gd name="T15" fmla="*/ 22 h 46"/>
                <a:gd name="T16" fmla="*/ 26 w 55"/>
                <a:gd name="T17" fmla="*/ 20 h 46"/>
                <a:gd name="T18" fmla="*/ 23 w 55"/>
                <a:gd name="T19" fmla="*/ 20 h 46"/>
                <a:gd name="T20" fmla="*/ 20 w 55"/>
                <a:gd name="T21" fmla="*/ 22 h 46"/>
                <a:gd name="T22" fmla="*/ 18 w 55"/>
                <a:gd name="T23" fmla="*/ 23 h 46"/>
                <a:gd name="T24" fmla="*/ 17 w 55"/>
                <a:gd name="T25" fmla="*/ 26 h 46"/>
                <a:gd name="T26" fmla="*/ 16 w 55"/>
                <a:gd name="T27" fmla="*/ 28 h 46"/>
                <a:gd name="T28" fmla="*/ 17 w 55"/>
                <a:gd name="T29" fmla="*/ 31 h 46"/>
                <a:gd name="T30" fmla="*/ 18 w 55"/>
                <a:gd name="T31" fmla="*/ 33 h 46"/>
                <a:gd name="T32" fmla="*/ 21 w 55"/>
                <a:gd name="T33" fmla="*/ 36 h 46"/>
                <a:gd name="T34" fmla="*/ 23 w 55"/>
                <a:gd name="T35" fmla="*/ 36 h 46"/>
                <a:gd name="T36" fmla="*/ 25 w 55"/>
                <a:gd name="T37" fmla="*/ 34 h 46"/>
                <a:gd name="T38" fmla="*/ 28 w 55"/>
                <a:gd name="T39" fmla="*/ 36 h 46"/>
                <a:gd name="T40" fmla="*/ 28 w 55"/>
                <a:gd name="T41" fmla="*/ 33 h 46"/>
                <a:gd name="T42" fmla="*/ 32 w 55"/>
                <a:gd name="T43" fmla="*/ 32 h 46"/>
                <a:gd name="T44" fmla="*/ 30 w 55"/>
                <a:gd name="T45" fmla="*/ 29 h 46"/>
                <a:gd name="T46" fmla="*/ 28 w 55"/>
                <a:gd name="T47" fmla="*/ 29 h 46"/>
                <a:gd name="T48" fmla="*/ 22 w 55"/>
                <a:gd name="T49" fmla="*/ 31 h 46"/>
                <a:gd name="T50" fmla="*/ 24 w 55"/>
                <a:gd name="T51" fmla="*/ 25 h 46"/>
                <a:gd name="T52" fmla="*/ 23 w 55"/>
                <a:gd name="T53" fmla="*/ 29 h 46"/>
                <a:gd name="T54" fmla="*/ 24 w 55"/>
                <a:gd name="T55" fmla="*/ 30 h 46"/>
                <a:gd name="T56" fmla="*/ 38 w 55"/>
                <a:gd name="T57" fmla="*/ 23 h 46"/>
                <a:gd name="T58" fmla="*/ 39 w 55"/>
                <a:gd name="T59" fmla="*/ 21 h 46"/>
                <a:gd name="T60" fmla="*/ 38 w 55"/>
                <a:gd name="T61" fmla="*/ 20 h 46"/>
                <a:gd name="T62" fmla="*/ 36 w 55"/>
                <a:gd name="T63" fmla="*/ 20 h 46"/>
                <a:gd name="T64" fmla="*/ 34 w 55"/>
                <a:gd name="T65" fmla="*/ 18 h 46"/>
                <a:gd name="T66" fmla="*/ 32 w 55"/>
                <a:gd name="T67" fmla="*/ 20 h 46"/>
                <a:gd name="T68" fmla="*/ 31 w 55"/>
                <a:gd name="T69" fmla="*/ 20 h 46"/>
                <a:gd name="T70" fmla="*/ 30 w 55"/>
                <a:gd name="T71" fmla="*/ 21 h 46"/>
                <a:gd name="T72" fmla="*/ 31 w 55"/>
                <a:gd name="T73" fmla="*/ 23 h 46"/>
                <a:gd name="T74" fmla="*/ 30 w 55"/>
                <a:gd name="T75" fmla="*/ 25 h 46"/>
                <a:gd name="T76" fmla="*/ 31 w 55"/>
                <a:gd name="T77" fmla="*/ 25 h 46"/>
                <a:gd name="T78" fmla="*/ 34 w 55"/>
                <a:gd name="T79" fmla="*/ 27 h 46"/>
                <a:gd name="T80" fmla="*/ 35 w 55"/>
                <a:gd name="T81" fmla="*/ 27 h 46"/>
                <a:gd name="T82" fmla="*/ 38 w 55"/>
                <a:gd name="T83" fmla="*/ 25 h 46"/>
                <a:gd name="T84" fmla="*/ 39 w 55"/>
                <a:gd name="T85" fmla="*/ 25 h 46"/>
                <a:gd name="T86" fmla="*/ 38 w 55"/>
                <a:gd name="T87" fmla="*/ 23 h 46"/>
                <a:gd name="T88" fmla="*/ 33 w 55"/>
                <a:gd name="T8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6">
                  <a:moveTo>
                    <a:pt x="3" y="11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0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3" y="28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3" y="28"/>
                  </a:lnTo>
                  <a:close/>
                  <a:moveTo>
                    <a:pt x="28" y="29"/>
                  </a:moveTo>
                  <a:cubicBezTo>
                    <a:pt x="28" y="29"/>
                    <a:pt x="27" y="30"/>
                    <a:pt x="27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3" y="31"/>
                    <a:pt x="22" y="31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1" y="28"/>
                    <a:pt x="22" y="27"/>
                    <a:pt x="22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8"/>
                    <a:pt x="28" y="29"/>
                  </a:cubicBezTo>
                  <a:close/>
                  <a:moveTo>
                    <a:pt x="23" y="29"/>
                  </a:moveTo>
                  <a:cubicBezTo>
                    <a:pt x="23" y="28"/>
                    <a:pt x="24" y="27"/>
                    <a:pt x="24" y="27"/>
                  </a:cubicBezTo>
                  <a:cubicBezTo>
                    <a:pt x="25" y="27"/>
                    <a:pt x="26" y="28"/>
                    <a:pt x="26" y="29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5" y="22"/>
                    <a:pt x="36" y="22"/>
                    <a:pt x="36" y="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248901" y="167118"/>
            <a:ext cx="2088356" cy="287338"/>
            <a:chOff x="10248901" y="167118"/>
            <a:chExt cx="2088356" cy="287338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10313975" y="273050"/>
              <a:ext cx="94752" cy="136391"/>
            </a:xfrm>
            <a:custGeom>
              <a:avLst/>
              <a:gdLst>
                <a:gd name="T0" fmla="*/ 0 w 301"/>
                <a:gd name="T1" fmla="*/ 435 h 435"/>
                <a:gd name="T2" fmla="*/ 0 w 301"/>
                <a:gd name="T3" fmla="*/ 401 h 435"/>
                <a:gd name="T4" fmla="*/ 9 w 301"/>
                <a:gd name="T5" fmla="*/ 337 h 435"/>
                <a:gd name="T6" fmla="*/ 37 w 301"/>
                <a:gd name="T7" fmla="*/ 287 h 435"/>
                <a:gd name="T8" fmla="*/ 104 w 301"/>
                <a:gd name="T9" fmla="*/ 226 h 435"/>
                <a:gd name="T10" fmla="*/ 149 w 301"/>
                <a:gd name="T11" fmla="*/ 188 h 435"/>
                <a:gd name="T12" fmla="*/ 166 w 301"/>
                <a:gd name="T13" fmla="*/ 165 h 435"/>
                <a:gd name="T14" fmla="*/ 172 w 301"/>
                <a:gd name="T15" fmla="*/ 141 h 435"/>
                <a:gd name="T16" fmla="*/ 120 w 301"/>
                <a:gd name="T17" fmla="*/ 98 h 435"/>
                <a:gd name="T18" fmla="*/ 21 w 301"/>
                <a:gd name="T19" fmla="*/ 136 h 435"/>
                <a:gd name="T20" fmla="*/ 21 w 301"/>
                <a:gd name="T21" fmla="*/ 32 h 435"/>
                <a:gd name="T22" fmla="*/ 88 w 301"/>
                <a:gd name="T23" fmla="*/ 7 h 435"/>
                <a:gd name="T24" fmla="*/ 151 w 301"/>
                <a:gd name="T25" fmla="*/ 0 h 435"/>
                <a:gd name="T26" fmla="*/ 259 w 301"/>
                <a:gd name="T27" fmla="*/ 33 h 435"/>
                <a:gd name="T28" fmla="*/ 298 w 301"/>
                <a:gd name="T29" fmla="*/ 127 h 435"/>
                <a:gd name="T30" fmla="*/ 278 w 301"/>
                <a:gd name="T31" fmla="*/ 205 h 435"/>
                <a:gd name="T32" fmla="*/ 203 w 301"/>
                <a:gd name="T33" fmla="*/ 273 h 435"/>
                <a:gd name="T34" fmla="*/ 148 w 301"/>
                <a:gd name="T35" fmla="*/ 312 h 435"/>
                <a:gd name="T36" fmla="*/ 134 w 301"/>
                <a:gd name="T37" fmla="*/ 333 h 435"/>
                <a:gd name="T38" fmla="*/ 301 w 301"/>
                <a:gd name="T39" fmla="*/ 333 h 435"/>
                <a:gd name="T40" fmla="*/ 301 w 301"/>
                <a:gd name="T41" fmla="*/ 435 h 435"/>
                <a:gd name="T42" fmla="*/ 0 w 301"/>
                <a:gd name="T4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435">
                  <a:moveTo>
                    <a:pt x="0" y="435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377"/>
                    <a:pt x="3" y="355"/>
                    <a:pt x="9" y="337"/>
                  </a:cubicBezTo>
                  <a:cubicBezTo>
                    <a:pt x="15" y="320"/>
                    <a:pt x="24" y="303"/>
                    <a:pt x="37" y="287"/>
                  </a:cubicBezTo>
                  <a:cubicBezTo>
                    <a:pt x="50" y="271"/>
                    <a:pt x="72" y="251"/>
                    <a:pt x="104" y="226"/>
                  </a:cubicBezTo>
                  <a:cubicBezTo>
                    <a:pt x="127" y="208"/>
                    <a:pt x="142" y="195"/>
                    <a:pt x="149" y="188"/>
                  </a:cubicBezTo>
                  <a:cubicBezTo>
                    <a:pt x="157" y="180"/>
                    <a:pt x="162" y="172"/>
                    <a:pt x="166" y="165"/>
                  </a:cubicBezTo>
                  <a:cubicBezTo>
                    <a:pt x="170" y="157"/>
                    <a:pt x="172" y="149"/>
                    <a:pt x="172" y="141"/>
                  </a:cubicBezTo>
                  <a:cubicBezTo>
                    <a:pt x="172" y="112"/>
                    <a:pt x="154" y="98"/>
                    <a:pt x="120" y="98"/>
                  </a:cubicBezTo>
                  <a:cubicBezTo>
                    <a:pt x="85" y="98"/>
                    <a:pt x="52" y="111"/>
                    <a:pt x="21" y="1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45" y="20"/>
                    <a:pt x="67" y="12"/>
                    <a:pt x="88" y="7"/>
                  </a:cubicBezTo>
                  <a:cubicBezTo>
                    <a:pt x="108" y="2"/>
                    <a:pt x="129" y="0"/>
                    <a:pt x="151" y="0"/>
                  </a:cubicBezTo>
                  <a:cubicBezTo>
                    <a:pt x="198" y="0"/>
                    <a:pt x="234" y="11"/>
                    <a:pt x="259" y="33"/>
                  </a:cubicBezTo>
                  <a:cubicBezTo>
                    <a:pt x="285" y="55"/>
                    <a:pt x="298" y="87"/>
                    <a:pt x="298" y="127"/>
                  </a:cubicBezTo>
                  <a:cubicBezTo>
                    <a:pt x="298" y="158"/>
                    <a:pt x="291" y="184"/>
                    <a:pt x="278" y="205"/>
                  </a:cubicBezTo>
                  <a:cubicBezTo>
                    <a:pt x="264" y="227"/>
                    <a:pt x="239" y="249"/>
                    <a:pt x="203" y="273"/>
                  </a:cubicBezTo>
                  <a:cubicBezTo>
                    <a:pt x="175" y="291"/>
                    <a:pt x="157" y="304"/>
                    <a:pt x="148" y="312"/>
                  </a:cubicBezTo>
                  <a:cubicBezTo>
                    <a:pt x="139" y="320"/>
                    <a:pt x="134" y="327"/>
                    <a:pt x="134" y="333"/>
                  </a:cubicBezTo>
                  <a:cubicBezTo>
                    <a:pt x="301" y="333"/>
                    <a:pt x="301" y="333"/>
                    <a:pt x="301" y="333"/>
                  </a:cubicBezTo>
                  <a:cubicBezTo>
                    <a:pt x="301" y="435"/>
                    <a:pt x="301" y="435"/>
                    <a:pt x="301" y="435"/>
                  </a:cubicBezTo>
                  <a:lnTo>
                    <a:pt x="0" y="4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248901" y="167118"/>
              <a:ext cx="208835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SharePoint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8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SharePoint lists</a:t>
            </a:r>
            <a:br>
              <a:rPr lang="en-US"/>
            </a:br>
            <a:r>
              <a:rPr lang="en-US"/>
              <a:t>https://github.com/OfficeDev/Property-Inspection-Code-Sample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248901" y="167118"/>
            <a:ext cx="2088356" cy="287338"/>
            <a:chOff x="10248901" y="167118"/>
            <a:chExt cx="2088356" cy="2873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313975" y="273050"/>
              <a:ext cx="94752" cy="136391"/>
            </a:xfrm>
            <a:custGeom>
              <a:avLst/>
              <a:gdLst>
                <a:gd name="T0" fmla="*/ 0 w 301"/>
                <a:gd name="T1" fmla="*/ 435 h 435"/>
                <a:gd name="T2" fmla="*/ 0 w 301"/>
                <a:gd name="T3" fmla="*/ 401 h 435"/>
                <a:gd name="T4" fmla="*/ 9 w 301"/>
                <a:gd name="T5" fmla="*/ 337 h 435"/>
                <a:gd name="T6" fmla="*/ 37 w 301"/>
                <a:gd name="T7" fmla="*/ 287 h 435"/>
                <a:gd name="T8" fmla="*/ 104 w 301"/>
                <a:gd name="T9" fmla="*/ 226 h 435"/>
                <a:gd name="T10" fmla="*/ 149 w 301"/>
                <a:gd name="T11" fmla="*/ 188 h 435"/>
                <a:gd name="T12" fmla="*/ 166 w 301"/>
                <a:gd name="T13" fmla="*/ 165 h 435"/>
                <a:gd name="T14" fmla="*/ 172 w 301"/>
                <a:gd name="T15" fmla="*/ 141 h 435"/>
                <a:gd name="T16" fmla="*/ 120 w 301"/>
                <a:gd name="T17" fmla="*/ 98 h 435"/>
                <a:gd name="T18" fmla="*/ 21 w 301"/>
                <a:gd name="T19" fmla="*/ 136 h 435"/>
                <a:gd name="T20" fmla="*/ 21 w 301"/>
                <a:gd name="T21" fmla="*/ 32 h 435"/>
                <a:gd name="T22" fmla="*/ 88 w 301"/>
                <a:gd name="T23" fmla="*/ 7 h 435"/>
                <a:gd name="T24" fmla="*/ 151 w 301"/>
                <a:gd name="T25" fmla="*/ 0 h 435"/>
                <a:gd name="T26" fmla="*/ 259 w 301"/>
                <a:gd name="T27" fmla="*/ 33 h 435"/>
                <a:gd name="T28" fmla="*/ 298 w 301"/>
                <a:gd name="T29" fmla="*/ 127 h 435"/>
                <a:gd name="T30" fmla="*/ 278 w 301"/>
                <a:gd name="T31" fmla="*/ 205 h 435"/>
                <a:gd name="T32" fmla="*/ 203 w 301"/>
                <a:gd name="T33" fmla="*/ 273 h 435"/>
                <a:gd name="T34" fmla="*/ 148 w 301"/>
                <a:gd name="T35" fmla="*/ 312 h 435"/>
                <a:gd name="T36" fmla="*/ 134 w 301"/>
                <a:gd name="T37" fmla="*/ 333 h 435"/>
                <a:gd name="T38" fmla="*/ 301 w 301"/>
                <a:gd name="T39" fmla="*/ 333 h 435"/>
                <a:gd name="T40" fmla="*/ 301 w 301"/>
                <a:gd name="T41" fmla="*/ 435 h 435"/>
                <a:gd name="T42" fmla="*/ 0 w 301"/>
                <a:gd name="T4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435">
                  <a:moveTo>
                    <a:pt x="0" y="435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377"/>
                    <a:pt x="3" y="355"/>
                    <a:pt x="9" y="337"/>
                  </a:cubicBezTo>
                  <a:cubicBezTo>
                    <a:pt x="15" y="320"/>
                    <a:pt x="24" y="303"/>
                    <a:pt x="37" y="287"/>
                  </a:cubicBezTo>
                  <a:cubicBezTo>
                    <a:pt x="50" y="271"/>
                    <a:pt x="72" y="251"/>
                    <a:pt x="104" y="226"/>
                  </a:cubicBezTo>
                  <a:cubicBezTo>
                    <a:pt x="127" y="208"/>
                    <a:pt x="142" y="195"/>
                    <a:pt x="149" y="188"/>
                  </a:cubicBezTo>
                  <a:cubicBezTo>
                    <a:pt x="157" y="180"/>
                    <a:pt x="162" y="172"/>
                    <a:pt x="166" y="165"/>
                  </a:cubicBezTo>
                  <a:cubicBezTo>
                    <a:pt x="170" y="157"/>
                    <a:pt x="172" y="149"/>
                    <a:pt x="172" y="141"/>
                  </a:cubicBezTo>
                  <a:cubicBezTo>
                    <a:pt x="172" y="112"/>
                    <a:pt x="154" y="98"/>
                    <a:pt x="120" y="98"/>
                  </a:cubicBezTo>
                  <a:cubicBezTo>
                    <a:pt x="85" y="98"/>
                    <a:pt x="52" y="111"/>
                    <a:pt x="21" y="1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45" y="20"/>
                    <a:pt x="67" y="12"/>
                    <a:pt x="88" y="7"/>
                  </a:cubicBezTo>
                  <a:cubicBezTo>
                    <a:pt x="108" y="2"/>
                    <a:pt x="129" y="0"/>
                    <a:pt x="151" y="0"/>
                  </a:cubicBezTo>
                  <a:cubicBezTo>
                    <a:pt x="198" y="0"/>
                    <a:pt x="234" y="11"/>
                    <a:pt x="259" y="33"/>
                  </a:cubicBezTo>
                  <a:cubicBezTo>
                    <a:pt x="285" y="55"/>
                    <a:pt x="298" y="87"/>
                    <a:pt x="298" y="127"/>
                  </a:cubicBezTo>
                  <a:cubicBezTo>
                    <a:pt x="298" y="158"/>
                    <a:pt x="291" y="184"/>
                    <a:pt x="278" y="205"/>
                  </a:cubicBezTo>
                  <a:cubicBezTo>
                    <a:pt x="264" y="227"/>
                    <a:pt x="239" y="249"/>
                    <a:pt x="203" y="273"/>
                  </a:cubicBezTo>
                  <a:cubicBezTo>
                    <a:pt x="175" y="291"/>
                    <a:pt x="157" y="304"/>
                    <a:pt x="148" y="312"/>
                  </a:cubicBezTo>
                  <a:cubicBezTo>
                    <a:pt x="139" y="320"/>
                    <a:pt x="134" y="327"/>
                    <a:pt x="134" y="333"/>
                  </a:cubicBezTo>
                  <a:cubicBezTo>
                    <a:pt x="301" y="333"/>
                    <a:pt x="301" y="333"/>
                    <a:pt x="301" y="333"/>
                  </a:cubicBezTo>
                  <a:cubicBezTo>
                    <a:pt x="301" y="435"/>
                    <a:pt x="301" y="435"/>
                    <a:pt x="301" y="435"/>
                  </a:cubicBezTo>
                  <a:lnTo>
                    <a:pt x="0" y="43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48901" y="167118"/>
              <a:ext cx="208835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SharePoint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8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1744486"/>
            <a:ext cx="5938838" cy="1957459"/>
          </a:xfrm>
        </p:spPr>
        <p:txBody>
          <a:bodyPr/>
          <a:lstStyle/>
          <a:p>
            <a:r>
              <a:rPr lang="en-US" dirty="0"/>
              <a:t>iOS</a:t>
            </a:r>
            <a:br>
              <a:rPr lang="en-US" dirty="0"/>
            </a:br>
            <a:r>
              <a:rPr lang="en-US" sz="4400" dirty="0"/>
              <a:t>Calling the Microsoft Graph </a:t>
            </a:r>
            <a:r>
              <a:rPr lang="en-US" altLang="zh-CN" sz="4400" dirty="0"/>
              <a:t>API </a:t>
            </a:r>
            <a:r>
              <a:rPr lang="en-US" sz="4400" dirty="0"/>
              <a:t>for Exchange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5761038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auto">
          <a:xfrm>
            <a:off x="512223" y="1128966"/>
            <a:ext cx="4936059" cy="4736592"/>
          </a:xfrm>
          <a:custGeom>
            <a:avLst/>
            <a:gdLst>
              <a:gd name="T0" fmla="*/ 815 w 1359"/>
              <a:gd name="T1" fmla="*/ 217 h 1304"/>
              <a:gd name="T2" fmla="*/ 818 w 1359"/>
              <a:gd name="T3" fmla="*/ 332 h 1304"/>
              <a:gd name="T4" fmla="*/ 885 w 1359"/>
              <a:gd name="T5" fmla="*/ 418 h 1304"/>
              <a:gd name="T6" fmla="*/ 830 w 1359"/>
              <a:gd name="T7" fmla="*/ 468 h 1304"/>
              <a:gd name="T8" fmla="*/ 815 w 1359"/>
              <a:gd name="T9" fmla="*/ 652 h 1304"/>
              <a:gd name="T10" fmla="*/ 877 w 1359"/>
              <a:gd name="T11" fmla="*/ 744 h 1304"/>
              <a:gd name="T12" fmla="*/ 815 w 1359"/>
              <a:gd name="T13" fmla="*/ 720 h 1304"/>
              <a:gd name="T14" fmla="*/ 988 w 1359"/>
              <a:gd name="T15" fmla="*/ 699 h 1304"/>
              <a:gd name="T16" fmla="*/ 1017 w 1359"/>
              <a:gd name="T17" fmla="*/ 733 h 1304"/>
              <a:gd name="T18" fmla="*/ 815 w 1359"/>
              <a:gd name="T19" fmla="*/ 1087 h 1304"/>
              <a:gd name="T20" fmla="*/ 1359 w 1359"/>
              <a:gd name="T21" fmla="*/ 1032 h 1304"/>
              <a:gd name="T22" fmla="*/ 1304 w 1359"/>
              <a:gd name="T23" fmla="*/ 217 h 1304"/>
              <a:gd name="T24" fmla="*/ 1055 w 1359"/>
              <a:gd name="T25" fmla="*/ 978 h 1304"/>
              <a:gd name="T26" fmla="*/ 961 w 1359"/>
              <a:gd name="T27" fmla="*/ 901 h 1304"/>
              <a:gd name="T28" fmla="*/ 1006 w 1359"/>
              <a:gd name="T29" fmla="*/ 835 h 1304"/>
              <a:gd name="T30" fmla="*/ 1064 w 1359"/>
              <a:gd name="T31" fmla="*/ 885 h 1304"/>
              <a:gd name="T32" fmla="*/ 1157 w 1359"/>
              <a:gd name="T33" fmla="*/ 861 h 1304"/>
              <a:gd name="T34" fmla="*/ 972 w 1359"/>
              <a:gd name="T35" fmla="*/ 589 h 1304"/>
              <a:gd name="T36" fmla="*/ 1006 w 1359"/>
              <a:gd name="T37" fmla="*/ 559 h 1304"/>
              <a:gd name="T38" fmla="*/ 1250 w 1359"/>
              <a:gd name="T39" fmla="*/ 955 h 1304"/>
              <a:gd name="T40" fmla="*/ 1250 w 1359"/>
              <a:gd name="T41" fmla="*/ 522 h 1304"/>
              <a:gd name="T42" fmla="*/ 1172 w 1359"/>
              <a:gd name="T43" fmla="*/ 616 h 1304"/>
              <a:gd name="T44" fmla="*/ 1106 w 1359"/>
              <a:gd name="T45" fmla="*/ 571 h 1304"/>
              <a:gd name="T46" fmla="*/ 1157 w 1359"/>
              <a:gd name="T47" fmla="*/ 512 h 1304"/>
              <a:gd name="T48" fmla="*/ 1133 w 1359"/>
              <a:gd name="T49" fmla="*/ 419 h 1304"/>
              <a:gd name="T50" fmla="*/ 860 w 1359"/>
              <a:gd name="T51" fmla="*/ 604 h 1304"/>
              <a:gd name="T52" fmla="*/ 831 w 1359"/>
              <a:gd name="T53" fmla="*/ 571 h 1304"/>
              <a:gd name="T54" fmla="*/ 1228 w 1359"/>
              <a:gd name="T55" fmla="*/ 326 h 1304"/>
              <a:gd name="T56" fmla="*/ 1250 w 1359"/>
              <a:gd name="T57" fmla="*/ 522 h 1304"/>
              <a:gd name="T58" fmla="*/ 0 w 1359"/>
              <a:gd name="T59" fmla="*/ 1126 h 1304"/>
              <a:gd name="T60" fmla="*/ 761 w 1359"/>
              <a:gd name="T61" fmla="*/ 0 h 1304"/>
              <a:gd name="T62" fmla="*/ 486 w 1359"/>
              <a:gd name="T63" fmla="*/ 480 h 1304"/>
              <a:gd name="T64" fmla="*/ 323 w 1359"/>
              <a:gd name="T65" fmla="*/ 593 h 1304"/>
              <a:gd name="T66" fmla="*/ 458 w 1359"/>
              <a:gd name="T67" fmla="*/ 697 h 1304"/>
              <a:gd name="T68" fmla="*/ 323 w 1359"/>
              <a:gd name="T69" fmla="*/ 805 h 1304"/>
              <a:gd name="T70" fmla="*/ 481 w 1359"/>
              <a:gd name="T71" fmla="*/ 924 h 1304"/>
              <a:gd name="T72" fmla="*/ 218 w 1359"/>
              <a:gd name="T73" fmla="*/ 399 h 1304"/>
              <a:gd name="T74" fmla="*/ 486 w 1359"/>
              <a:gd name="T75" fmla="*/ 48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59" h="1304">
                <a:moveTo>
                  <a:pt x="1304" y="217"/>
                </a:moveTo>
                <a:cubicBezTo>
                  <a:pt x="815" y="217"/>
                  <a:pt x="815" y="217"/>
                  <a:pt x="815" y="217"/>
                </a:cubicBezTo>
                <a:cubicBezTo>
                  <a:pt x="815" y="331"/>
                  <a:pt x="815" y="331"/>
                  <a:pt x="815" y="331"/>
                </a:cubicBezTo>
                <a:cubicBezTo>
                  <a:pt x="816" y="331"/>
                  <a:pt x="817" y="331"/>
                  <a:pt x="818" y="332"/>
                </a:cubicBezTo>
                <a:cubicBezTo>
                  <a:pt x="823" y="337"/>
                  <a:pt x="887" y="403"/>
                  <a:pt x="887" y="403"/>
                </a:cubicBezTo>
                <a:cubicBezTo>
                  <a:pt x="889" y="405"/>
                  <a:pt x="887" y="415"/>
                  <a:pt x="885" y="418"/>
                </a:cubicBezTo>
                <a:cubicBezTo>
                  <a:pt x="842" y="469"/>
                  <a:pt x="842" y="469"/>
                  <a:pt x="842" y="469"/>
                </a:cubicBezTo>
                <a:cubicBezTo>
                  <a:pt x="840" y="472"/>
                  <a:pt x="830" y="468"/>
                  <a:pt x="830" y="468"/>
                </a:cubicBezTo>
                <a:cubicBezTo>
                  <a:pt x="828" y="470"/>
                  <a:pt x="822" y="464"/>
                  <a:pt x="815" y="455"/>
                </a:cubicBezTo>
                <a:cubicBezTo>
                  <a:pt x="815" y="652"/>
                  <a:pt x="815" y="652"/>
                  <a:pt x="815" y="652"/>
                </a:cubicBezTo>
                <a:cubicBezTo>
                  <a:pt x="849" y="687"/>
                  <a:pt x="876" y="715"/>
                  <a:pt x="876" y="715"/>
                </a:cubicBezTo>
                <a:cubicBezTo>
                  <a:pt x="878" y="716"/>
                  <a:pt x="878" y="743"/>
                  <a:pt x="877" y="744"/>
                </a:cubicBezTo>
                <a:cubicBezTo>
                  <a:pt x="875" y="745"/>
                  <a:pt x="842" y="744"/>
                  <a:pt x="842" y="744"/>
                </a:cubicBezTo>
                <a:cubicBezTo>
                  <a:pt x="842" y="744"/>
                  <a:pt x="832" y="734"/>
                  <a:pt x="815" y="720"/>
                </a:cubicBezTo>
                <a:cubicBezTo>
                  <a:pt x="815" y="862"/>
                  <a:pt x="815" y="862"/>
                  <a:pt x="815" y="862"/>
                </a:cubicBezTo>
                <a:cubicBezTo>
                  <a:pt x="869" y="812"/>
                  <a:pt x="988" y="699"/>
                  <a:pt x="988" y="699"/>
                </a:cubicBezTo>
                <a:cubicBezTo>
                  <a:pt x="989" y="697"/>
                  <a:pt x="1016" y="697"/>
                  <a:pt x="1017" y="698"/>
                </a:cubicBezTo>
                <a:cubicBezTo>
                  <a:pt x="1018" y="700"/>
                  <a:pt x="1017" y="733"/>
                  <a:pt x="1017" y="733"/>
                </a:cubicBezTo>
                <a:cubicBezTo>
                  <a:pt x="1014" y="732"/>
                  <a:pt x="870" y="904"/>
                  <a:pt x="815" y="960"/>
                </a:cubicBezTo>
                <a:cubicBezTo>
                  <a:pt x="815" y="1087"/>
                  <a:pt x="815" y="1087"/>
                  <a:pt x="815" y="1087"/>
                </a:cubicBezTo>
                <a:cubicBezTo>
                  <a:pt x="1304" y="1087"/>
                  <a:pt x="1304" y="1087"/>
                  <a:pt x="1304" y="1087"/>
                </a:cubicBezTo>
                <a:cubicBezTo>
                  <a:pt x="1334" y="1087"/>
                  <a:pt x="1359" y="1063"/>
                  <a:pt x="1359" y="1032"/>
                </a:cubicBezTo>
                <a:cubicBezTo>
                  <a:pt x="1359" y="272"/>
                  <a:pt x="1359" y="272"/>
                  <a:pt x="1359" y="272"/>
                </a:cubicBezTo>
                <a:cubicBezTo>
                  <a:pt x="1359" y="242"/>
                  <a:pt x="1334" y="217"/>
                  <a:pt x="1304" y="217"/>
                </a:cubicBezTo>
                <a:close/>
                <a:moveTo>
                  <a:pt x="1223" y="977"/>
                </a:moveTo>
                <a:cubicBezTo>
                  <a:pt x="1055" y="978"/>
                  <a:pt x="1055" y="978"/>
                  <a:pt x="1055" y="978"/>
                </a:cubicBezTo>
                <a:cubicBezTo>
                  <a:pt x="1044" y="978"/>
                  <a:pt x="1036" y="977"/>
                  <a:pt x="1030" y="972"/>
                </a:cubicBezTo>
                <a:cubicBezTo>
                  <a:pt x="1025" y="966"/>
                  <a:pt x="961" y="901"/>
                  <a:pt x="961" y="901"/>
                </a:cubicBezTo>
                <a:cubicBezTo>
                  <a:pt x="959" y="899"/>
                  <a:pt x="961" y="889"/>
                  <a:pt x="963" y="886"/>
                </a:cubicBezTo>
                <a:cubicBezTo>
                  <a:pt x="1006" y="835"/>
                  <a:pt x="1006" y="835"/>
                  <a:pt x="1006" y="835"/>
                </a:cubicBezTo>
                <a:cubicBezTo>
                  <a:pt x="1008" y="832"/>
                  <a:pt x="1018" y="836"/>
                  <a:pt x="1018" y="836"/>
                </a:cubicBezTo>
                <a:cubicBezTo>
                  <a:pt x="1023" y="831"/>
                  <a:pt x="1045" y="867"/>
                  <a:pt x="1064" y="885"/>
                </a:cubicBezTo>
                <a:cubicBezTo>
                  <a:pt x="1064" y="885"/>
                  <a:pt x="1114" y="885"/>
                  <a:pt x="1122" y="885"/>
                </a:cubicBezTo>
                <a:cubicBezTo>
                  <a:pt x="1127" y="885"/>
                  <a:pt x="1157" y="874"/>
                  <a:pt x="1157" y="861"/>
                </a:cubicBezTo>
                <a:cubicBezTo>
                  <a:pt x="1158" y="787"/>
                  <a:pt x="1158" y="787"/>
                  <a:pt x="1158" y="787"/>
                </a:cubicBezTo>
                <a:cubicBezTo>
                  <a:pt x="1158" y="782"/>
                  <a:pt x="972" y="589"/>
                  <a:pt x="972" y="589"/>
                </a:cubicBezTo>
                <a:cubicBezTo>
                  <a:pt x="970" y="588"/>
                  <a:pt x="970" y="560"/>
                  <a:pt x="971" y="559"/>
                </a:cubicBezTo>
                <a:cubicBezTo>
                  <a:pt x="973" y="558"/>
                  <a:pt x="1006" y="559"/>
                  <a:pt x="1006" y="559"/>
                </a:cubicBezTo>
                <a:cubicBezTo>
                  <a:pt x="1005" y="563"/>
                  <a:pt x="1249" y="766"/>
                  <a:pt x="1249" y="780"/>
                </a:cubicBezTo>
                <a:cubicBezTo>
                  <a:pt x="1250" y="955"/>
                  <a:pt x="1250" y="955"/>
                  <a:pt x="1250" y="955"/>
                </a:cubicBezTo>
                <a:cubicBezTo>
                  <a:pt x="1250" y="969"/>
                  <a:pt x="1237" y="977"/>
                  <a:pt x="1223" y="977"/>
                </a:cubicBezTo>
                <a:close/>
                <a:moveTo>
                  <a:pt x="1250" y="522"/>
                </a:moveTo>
                <a:cubicBezTo>
                  <a:pt x="1250" y="533"/>
                  <a:pt x="1249" y="540"/>
                  <a:pt x="1243" y="546"/>
                </a:cubicBezTo>
                <a:cubicBezTo>
                  <a:pt x="1238" y="551"/>
                  <a:pt x="1172" y="616"/>
                  <a:pt x="1172" y="616"/>
                </a:cubicBezTo>
                <a:cubicBezTo>
                  <a:pt x="1170" y="618"/>
                  <a:pt x="1160" y="616"/>
                  <a:pt x="1157" y="614"/>
                </a:cubicBezTo>
                <a:cubicBezTo>
                  <a:pt x="1106" y="571"/>
                  <a:pt x="1106" y="571"/>
                  <a:pt x="1106" y="571"/>
                </a:cubicBezTo>
                <a:cubicBezTo>
                  <a:pt x="1103" y="568"/>
                  <a:pt x="1107" y="559"/>
                  <a:pt x="1107" y="559"/>
                </a:cubicBezTo>
                <a:cubicBezTo>
                  <a:pt x="1102" y="554"/>
                  <a:pt x="1139" y="532"/>
                  <a:pt x="1157" y="512"/>
                </a:cubicBezTo>
                <a:cubicBezTo>
                  <a:pt x="1157" y="512"/>
                  <a:pt x="1157" y="462"/>
                  <a:pt x="1157" y="454"/>
                </a:cubicBezTo>
                <a:cubicBezTo>
                  <a:pt x="1157" y="450"/>
                  <a:pt x="1146" y="419"/>
                  <a:pt x="1133" y="419"/>
                </a:cubicBezTo>
                <a:cubicBezTo>
                  <a:pt x="1059" y="419"/>
                  <a:pt x="1059" y="419"/>
                  <a:pt x="1059" y="419"/>
                </a:cubicBezTo>
                <a:cubicBezTo>
                  <a:pt x="1054" y="419"/>
                  <a:pt x="860" y="604"/>
                  <a:pt x="860" y="604"/>
                </a:cubicBezTo>
                <a:cubicBezTo>
                  <a:pt x="859" y="606"/>
                  <a:pt x="832" y="607"/>
                  <a:pt x="831" y="606"/>
                </a:cubicBezTo>
                <a:cubicBezTo>
                  <a:pt x="830" y="604"/>
                  <a:pt x="831" y="571"/>
                  <a:pt x="831" y="571"/>
                </a:cubicBezTo>
                <a:cubicBezTo>
                  <a:pt x="835" y="571"/>
                  <a:pt x="1038" y="327"/>
                  <a:pt x="1053" y="327"/>
                </a:cubicBezTo>
                <a:cubicBezTo>
                  <a:pt x="1228" y="326"/>
                  <a:pt x="1228" y="326"/>
                  <a:pt x="1228" y="326"/>
                </a:cubicBezTo>
                <a:cubicBezTo>
                  <a:pt x="1242" y="326"/>
                  <a:pt x="1250" y="340"/>
                  <a:pt x="1250" y="353"/>
                </a:cubicBezTo>
                <a:lnTo>
                  <a:pt x="1250" y="522"/>
                </a:lnTo>
                <a:close/>
                <a:moveTo>
                  <a:pt x="0" y="178"/>
                </a:moveTo>
                <a:cubicBezTo>
                  <a:pt x="0" y="1126"/>
                  <a:pt x="0" y="1126"/>
                  <a:pt x="0" y="1126"/>
                </a:cubicBezTo>
                <a:cubicBezTo>
                  <a:pt x="761" y="1304"/>
                  <a:pt x="761" y="1304"/>
                  <a:pt x="761" y="1304"/>
                </a:cubicBezTo>
                <a:cubicBezTo>
                  <a:pt x="761" y="0"/>
                  <a:pt x="761" y="0"/>
                  <a:pt x="761" y="0"/>
                </a:cubicBezTo>
                <a:lnTo>
                  <a:pt x="0" y="178"/>
                </a:lnTo>
                <a:close/>
                <a:moveTo>
                  <a:pt x="486" y="480"/>
                </a:moveTo>
                <a:cubicBezTo>
                  <a:pt x="323" y="480"/>
                  <a:pt x="323" y="480"/>
                  <a:pt x="323" y="480"/>
                </a:cubicBezTo>
                <a:cubicBezTo>
                  <a:pt x="323" y="593"/>
                  <a:pt x="323" y="593"/>
                  <a:pt x="323" y="593"/>
                </a:cubicBezTo>
                <a:cubicBezTo>
                  <a:pt x="458" y="597"/>
                  <a:pt x="458" y="597"/>
                  <a:pt x="458" y="597"/>
                </a:cubicBezTo>
                <a:cubicBezTo>
                  <a:pt x="458" y="697"/>
                  <a:pt x="458" y="697"/>
                  <a:pt x="458" y="697"/>
                </a:cubicBezTo>
                <a:cubicBezTo>
                  <a:pt x="323" y="693"/>
                  <a:pt x="323" y="693"/>
                  <a:pt x="323" y="693"/>
                </a:cubicBezTo>
                <a:cubicBezTo>
                  <a:pt x="323" y="805"/>
                  <a:pt x="323" y="805"/>
                  <a:pt x="323" y="805"/>
                </a:cubicBezTo>
                <a:cubicBezTo>
                  <a:pt x="481" y="818"/>
                  <a:pt x="481" y="818"/>
                  <a:pt x="481" y="818"/>
                </a:cubicBezTo>
                <a:cubicBezTo>
                  <a:pt x="481" y="924"/>
                  <a:pt x="481" y="924"/>
                  <a:pt x="481" y="924"/>
                </a:cubicBezTo>
                <a:cubicBezTo>
                  <a:pt x="218" y="894"/>
                  <a:pt x="218" y="894"/>
                  <a:pt x="218" y="894"/>
                </a:cubicBezTo>
                <a:cubicBezTo>
                  <a:pt x="218" y="399"/>
                  <a:pt x="218" y="399"/>
                  <a:pt x="218" y="399"/>
                </a:cubicBezTo>
                <a:cubicBezTo>
                  <a:pt x="486" y="380"/>
                  <a:pt x="486" y="380"/>
                  <a:pt x="486" y="380"/>
                </a:cubicBezTo>
                <a:lnTo>
                  <a:pt x="486" y="48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36562" y="2416175"/>
            <a:ext cx="550703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5000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gradFill>
                  <a:gsLst>
                    <a:gs pos="64035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</a:rPr>
              <a:t>Overview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90638" y="733879"/>
            <a:ext cx="5850562" cy="6115049"/>
          </a:xfrm>
          <a:prstGeom prst="rect">
            <a:avLst/>
          </a:prstGeom>
        </p:spPr>
        <p:txBody>
          <a:bodyPr vert="horz" lIns="149217" tIns="93260" rIns="149217" bIns="93260" rtlCol="0" anchor="ctr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80">
              <a:buNone/>
            </a:pPr>
            <a:r>
              <a:rPr lang="en-NZ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The Microsoft Graph SDK for Objective-C provides programmatic access to your Mail, Calendar &amp; Contacts in O365 Exchange Online</a:t>
            </a:r>
          </a:p>
          <a:p>
            <a:pPr marL="0" indent="0" defTabSz="914180">
              <a:buNone/>
            </a:pP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Authentication is handled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by the Active Directory Authentication Library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for Objective-C</a:t>
            </a: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10" name="TextBox 9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Exchange	</a:t>
              </a: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0767207" y="277812"/>
              <a:ext cx="88891" cy="136391"/>
            </a:xfrm>
            <a:custGeom>
              <a:avLst/>
              <a:gdLst>
                <a:gd name="T0" fmla="*/ 287 w 287"/>
                <a:gd name="T1" fmla="*/ 313 h 443"/>
                <a:gd name="T2" fmla="*/ 242 w 287"/>
                <a:gd name="T3" fmla="*/ 409 h 443"/>
                <a:gd name="T4" fmla="*/ 114 w 287"/>
                <a:gd name="T5" fmla="*/ 443 h 443"/>
                <a:gd name="T6" fmla="*/ 52 w 287"/>
                <a:gd name="T7" fmla="*/ 438 h 443"/>
                <a:gd name="T8" fmla="*/ 0 w 287"/>
                <a:gd name="T9" fmla="*/ 424 h 443"/>
                <a:gd name="T10" fmla="*/ 0 w 287"/>
                <a:gd name="T11" fmla="*/ 324 h 443"/>
                <a:gd name="T12" fmla="*/ 46 w 287"/>
                <a:gd name="T13" fmla="*/ 343 h 443"/>
                <a:gd name="T14" fmla="*/ 98 w 287"/>
                <a:gd name="T15" fmla="*/ 350 h 443"/>
                <a:gd name="T16" fmla="*/ 144 w 287"/>
                <a:gd name="T17" fmla="*/ 339 h 443"/>
                <a:gd name="T18" fmla="*/ 161 w 287"/>
                <a:gd name="T19" fmla="*/ 308 h 443"/>
                <a:gd name="T20" fmla="*/ 141 w 287"/>
                <a:gd name="T21" fmla="*/ 275 h 443"/>
                <a:gd name="T22" fmla="*/ 85 w 287"/>
                <a:gd name="T23" fmla="*/ 264 h 443"/>
                <a:gd name="T24" fmla="*/ 43 w 287"/>
                <a:gd name="T25" fmla="*/ 264 h 443"/>
                <a:gd name="T26" fmla="*/ 43 w 287"/>
                <a:gd name="T27" fmla="*/ 170 h 443"/>
                <a:gd name="T28" fmla="*/ 80 w 287"/>
                <a:gd name="T29" fmla="*/ 170 h 443"/>
                <a:gd name="T30" fmla="*/ 133 w 287"/>
                <a:gd name="T31" fmla="*/ 159 h 443"/>
                <a:gd name="T32" fmla="*/ 150 w 287"/>
                <a:gd name="T33" fmla="*/ 130 h 443"/>
                <a:gd name="T34" fmla="*/ 137 w 287"/>
                <a:gd name="T35" fmla="*/ 103 h 443"/>
                <a:gd name="T36" fmla="*/ 98 w 287"/>
                <a:gd name="T37" fmla="*/ 93 h 443"/>
                <a:gd name="T38" fmla="*/ 14 w 287"/>
                <a:gd name="T39" fmla="*/ 117 h 443"/>
                <a:gd name="T40" fmla="*/ 14 w 287"/>
                <a:gd name="T41" fmla="*/ 21 h 443"/>
                <a:gd name="T42" fmla="*/ 124 w 287"/>
                <a:gd name="T43" fmla="*/ 0 h 443"/>
                <a:gd name="T44" fmla="*/ 235 w 287"/>
                <a:gd name="T45" fmla="*/ 29 h 443"/>
                <a:gd name="T46" fmla="*/ 276 w 287"/>
                <a:gd name="T47" fmla="*/ 109 h 443"/>
                <a:gd name="T48" fmla="*/ 254 w 287"/>
                <a:gd name="T49" fmla="*/ 177 h 443"/>
                <a:gd name="T50" fmla="*/ 193 w 287"/>
                <a:gd name="T51" fmla="*/ 212 h 443"/>
                <a:gd name="T52" fmla="*/ 193 w 287"/>
                <a:gd name="T53" fmla="*/ 214 h 443"/>
                <a:gd name="T54" fmla="*/ 262 w 287"/>
                <a:gd name="T55" fmla="*/ 247 h 443"/>
                <a:gd name="T56" fmla="*/ 287 w 287"/>
                <a:gd name="T57" fmla="*/ 31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443">
                  <a:moveTo>
                    <a:pt x="287" y="313"/>
                  </a:moveTo>
                  <a:cubicBezTo>
                    <a:pt x="287" y="354"/>
                    <a:pt x="272" y="386"/>
                    <a:pt x="242" y="409"/>
                  </a:cubicBezTo>
                  <a:cubicBezTo>
                    <a:pt x="212" y="432"/>
                    <a:pt x="169" y="443"/>
                    <a:pt x="114" y="443"/>
                  </a:cubicBezTo>
                  <a:cubicBezTo>
                    <a:pt x="93" y="443"/>
                    <a:pt x="72" y="441"/>
                    <a:pt x="52" y="438"/>
                  </a:cubicBezTo>
                  <a:cubicBezTo>
                    <a:pt x="32" y="434"/>
                    <a:pt x="14" y="430"/>
                    <a:pt x="0" y="4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32"/>
                    <a:pt x="28" y="338"/>
                    <a:pt x="46" y="343"/>
                  </a:cubicBezTo>
                  <a:cubicBezTo>
                    <a:pt x="63" y="348"/>
                    <a:pt x="80" y="350"/>
                    <a:pt x="98" y="350"/>
                  </a:cubicBezTo>
                  <a:cubicBezTo>
                    <a:pt x="118" y="350"/>
                    <a:pt x="133" y="346"/>
                    <a:pt x="144" y="339"/>
                  </a:cubicBezTo>
                  <a:cubicBezTo>
                    <a:pt x="155" y="332"/>
                    <a:pt x="161" y="321"/>
                    <a:pt x="161" y="308"/>
                  </a:cubicBezTo>
                  <a:cubicBezTo>
                    <a:pt x="161" y="294"/>
                    <a:pt x="154" y="283"/>
                    <a:pt x="141" y="275"/>
                  </a:cubicBezTo>
                  <a:cubicBezTo>
                    <a:pt x="127" y="268"/>
                    <a:pt x="109" y="264"/>
                    <a:pt x="85" y="264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104" y="170"/>
                    <a:pt x="122" y="166"/>
                    <a:pt x="133" y="159"/>
                  </a:cubicBezTo>
                  <a:cubicBezTo>
                    <a:pt x="145" y="151"/>
                    <a:pt x="150" y="142"/>
                    <a:pt x="150" y="130"/>
                  </a:cubicBezTo>
                  <a:cubicBezTo>
                    <a:pt x="150" y="118"/>
                    <a:pt x="146" y="109"/>
                    <a:pt x="137" y="103"/>
                  </a:cubicBezTo>
                  <a:cubicBezTo>
                    <a:pt x="129" y="96"/>
                    <a:pt x="115" y="93"/>
                    <a:pt x="98" y="93"/>
                  </a:cubicBezTo>
                  <a:cubicBezTo>
                    <a:pt x="70" y="93"/>
                    <a:pt x="42" y="101"/>
                    <a:pt x="14" y="1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49" y="7"/>
                    <a:pt x="86" y="0"/>
                    <a:pt x="124" y="0"/>
                  </a:cubicBezTo>
                  <a:cubicBezTo>
                    <a:pt x="171" y="0"/>
                    <a:pt x="208" y="10"/>
                    <a:pt x="235" y="29"/>
                  </a:cubicBezTo>
                  <a:cubicBezTo>
                    <a:pt x="262" y="48"/>
                    <a:pt x="276" y="75"/>
                    <a:pt x="276" y="109"/>
                  </a:cubicBezTo>
                  <a:cubicBezTo>
                    <a:pt x="276" y="136"/>
                    <a:pt x="268" y="158"/>
                    <a:pt x="254" y="177"/>
                  </a:cubicBezTo>
                  <a:cubicBezTo>
                    <a:pt x="240" y="195"/>
                    <a:pt x="219" y="207"/>
                    <a:pt x="193" y="212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222" y="218"/>
                    <a:pt x="245" y="229"/>
                    <a:pt x="262" y="247"/>
                  </a:cubicBezTo>
                  <a:cubicBezTo>
                    <a:pt x="278" y="265"/>
                    <a:pt x="287" y="287"/>
                    <a:pt x="287" y="3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can I find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2836863"/>
            <a:ext cx="11887200" cy="2769989"/>
          </a:xfrm>
        </p:spPr>
        <p:txBody>
          <a:bodyPr/>
          <a:lstStyle/>
          <a:p>
            <a:r>
              <a:rPr lang="en-US" dirty="0"/>
              <a:t>Install by adding to your </a:t>
            </a:r>
            <a:r>
              <a:rPr lang="en-US" dirty="0" err="1"/>
              <a:t>Podfile</a:t>
            </a:r>
            <a:r>
              <a:rPr lang="en-US" dirty="0"/>
              <a:t>: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do</a:t>
            </a:r>
          </a:p>
          <a:p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pod 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MSGraphSDK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 bwMode="auto">
          <a:xfrm>
            <a:off x="0" y="1662113"/>
            <a:ext cx="12436475" cy="92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406400"/>
            <a:r>
              <a:rPr lang="en-NZ" sz="2800" u="sng" dirty="0">
                <a:gradFill>
                  <a:gsLst>
                    <a:gs pos="60526">
                      <a:schemeClr val="accent3"/>
                    </a:gs>
                    <a:gs pos="40000">
                      <a:schemeClr val="accent3"/>
                    </a:gs>
                  </a:gsLst>
                  <a:lin ang="5400000" scaled="0"/>
                </a:gradFill>
              </a:rPr>
              <a:t>https://github.com/microsoftgraph/msgraph-sdk-ios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Exchange	</a:t>
              </a: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67207" y="277812"/>
              <a:ext cx="88891" cy="136391"/>
            </a:xfrm>
            <a:custGeom>
              <a:avLst/>
              <a:gdLst>
                <a:gd name="T0" fmla="*/ 287 w 287"/>
                <a:gd name="T1" fmla="*/ 313 h 443"/>
                <a:gd name="T2" fmla="*/ 242 w 287"/>
                <a:gd name="T3" fmla="*/ 409 h 443"/>
                <a:gd name="T4" fmla="*/ 114 w 287"/>
                <a:gd name="T5" fmla="*/ 443 h 443"/>
                <a:gd name="T6" fmla="*/ 52 w 287"/>
                <a:gd name="T7" fmla="*/ 438 h 443"/>
                <a:gd name="T8" fmla="*/ 0 w 287"/>
                <a:gd name="T9" fmla="*/ 424 h 443"/>
                <a:gd name="T10" fmla="*/ 0 w 287"/>
                <a:gd name="T11" fmla="*/ 324 h 443"/>
                <a:gd name="T12" fmla="*/ 46 w 287"/>
                <a:gd name="T13" fmla="*/ 343 h 443"/>
                <a:gd name="T14" fmla="*/ 98 w 287"/>
                <a:gd name="T15" fmla="*/ 350 h 443"/>
                <a:gd name="T16" fmla="*/ 144 w 287"/>
                <a:gd name="T17" fmla="*/ 339 h 443"/>
                <a:gd name="T18" fmla="*/ 161 w 287"/>
                <a:gd name="T19" fmla="*/ 308 h 443"/>
                <a:gd name="T20" fmla="*/ 141 w 287"/>
                <a:gd name="T21" fmla="*/ 275 h 443"/>
                <a:gd name="T22" fmla="*/ 85 w 287"/>
                <a:gd name="T23" fmla="*/ 264 h 443"/>
                <a:gd name="T24" fmla="*/ 43 w 287"/>
                <a:gd name="T25" fmla="*/ 264 h 443"/>
                <a:gd name="T26" fmla="*/ 43 w 287"/>
                <a:gd name="T27" fmla="*/ 170 h 443"/>
                <a:gd name="T28" fmla="*/ 80 w 287"/>
                <a:gd name="T29" fmla="*/ 170 h 443"/>
                <a:gd name="T30" fmla="*/ 133 w 287"/>
                <a:gd name="T31" fmla="*/ 159 h 443"/>
                <a:gd name="T32" fmla="*/ 150 w 287"/>
                <a:gd name="T33" fmla="*/ 130 h 443"/>
                <a:gd name="T34" fmla="*/ 137 w 287"/>
                <a:gd name="T35" fmla="*/ 103 h 443"/>
                <a:gd name="T36" fmla="*/ 98 w 287"/>
                <a:gd name="T37" fmla="*/ 93 h 443"/>
                <a:gd name="T38" fmla="*/ 14 w 287"/>
                <a:gd name="T39" fmla="*/ 117 h 443"/>
                <a:gd name="T40" fmla="*/ 14 w 287"/>
                <a:gd name="T41" fmla="*/ 21 h 443"/>
                <a:gd name="T42" fmla="*/ 124 w 287"/>
                <a:gd name="T43" fmla="*/ 0 h 443"/>
                <a:gd name="T44" fmla="*/ 235 w 287"/>
                <a:gd name="T45" fmla="*/ 29 h 443"/>
                <a:gd name="T46" fmla="*/ 276 w 287"/>
                <a:gd name="T47" fmla="*/ 109 h 443"/>
                <a:gd name="T48" fmla="*/ 254 w 287"/>
                <a:gd name="T49" fmla="*/ 177 h 443"/>
                <a:gd name="T50" fmla="*/ 193 w 287"/>
                <a:gd name="T51" fmla="*/ 212 h 443"/>
                <a:gd name="T52" fmla="*/ 193 w 287"/>
                <a:gd name="T53" fmla="*/ 214 h 443"/>
                <a:gd name="T54" fmla="*/ 262 w 287"/>
                <a:gd name="T55" fmla="*/ 247 h 443"/>
                <a:gd name="T56" fmla="*/ 287 w 287"/>
                <a:gd name="T57" fmla="*/ 31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443">
                  <a:moveTo>
                    <a:pt x="287" y="313"/>
                  </a:moveTo>
                  <a:cubicBezTo>
                    <a:pt x="287" y="354"/>
                    <a:pt x="272" y="386"/>
                    <a:pt x="242" y="409"/>
                  </a:cubicBezTo>
                  <a:cubicBezTo>
                    <a:pt x="212" y="432"/>
                    <a:pt x="169" y="443"/>
                    <a:pt x="114" y="443"/>
                  </a:cubicBezTo>
                  <a:cubicBezTo>
                    <a:pt x="93" y="443"/>
                    <a:pt x="72" y="441"/>
                    <a:pt x="52" y="438"/>
                  </a:cubicBezTo>
                  <a:cubicBezTo>
                    <a:pt x="32" y="434"/>
                    <a:pt x="14" y="430"/>
                    <a:pt x="0" y="4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32"/>
                    <a:pt x="28" y="338"/>
                    <a:pt x="46" y="343"/>
                  </a:cubicBezTo>
                  <a:cubicBezTo>
                    <a:pt x="63" y="348"/>
                    <a:pt x="80" y="350"/>
                    <a:pt x="98" y="350"/>
                  </a:cubicBezTo>
                  <a:cubicBezTo>
                    <a:pt x="118" y="350"/>
                    <a:pt x="133" y="346"/>
                    <a:pt x="144" y="339"/>
                  </a:cubicBezTo>
                  <a:cubicBezTo>
                    <a:pt x="155" y="332"/>
                    <a:pt x="161" y="321"/>
                    <a:pt x="161" y="308"/>
                  </a:cubicBezTo>
                  <a:cubicBezTo>
                    <a:pt x="161" y="294"/>
                    <a:pt x="154" y="283"/>
                    <a:pt x="141" y="275"/>
                  </a:cubicBezTo>
                  <a:cubicBezTo>
                    <a:pt x="127" y="268"/>
                    <a:pt x="109" y="264"/>
                    <a:pt x="85" y="264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104" y="170"/>
                    <a:pt x="122" y="166"/>
                    <a:pt x="133" y="159"/>
                  </a:cubicBezTo>
                  <a:cubicBezTo>
                    <a:pt x="145" y="151"/>
                    <a:pt x="150" y="142"/>
                    <a:pt x="150" y="130"/>
                  </a:cubicBezTo>
                  <a:cubicBezTo>
                    <a:pt x="150" y="118"/>
                    <a:pt x="146" y="109"/>
                    <a:pt x="137" y="103"/>
                  </a:cubicBezTo>
                  <a:cubicBezTo>
                    <a:pt x="129" y="96"/>
                    <a:pt x="115" y="93"/>
                    <a:pt x="98" y="93"/>
                  </a:cubicBezTo>
                  <a:cubicBezTo>
                    <a:pt x="70" y="93"/>
                    <a:pt x="42" y="101"/>
                    <a:pt x="14" y="1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49" y="7"/>
                    <a:pt x="86" y="0"/>
                    <a:pt x="124" y="0"/>
                  </a:cubicBezTo>
                  <a:cubicBezTo>
                    <a:pt x="171" y="0"/>
                    <a:pt x="208" y="10"/>
                    <a:pt x="235" y="29"/>
                  </a:cubicBezTo>
                  <a:cubicBezTo>
                    <a:pt x="262" y="48"/>
                    <a:pt x="276" y="75"/>
                    <a:pt x="276" y="109"/>
                  </a:cubicBezTo>
                  <a:cubicBezTo>
                    <a:pt x="276" y="136"/>
                    <a:pt x="268" y="158"/>
                    <a:pt x="254" y="177"/>
                  </a:cubicBezTo>
                  <a:cubicBezTo>
                    <a:pt x="240" y="195"/>
                    <a:pt x="219" y="207"/>
                    <a:pt x="193" y="212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222" y="218"/>
                    <a:pt x="245" y="229"/>
                    <a:pt x="262" y="247"/>
                  </a:cubicBezTo>
                  <a:cubicBezTo>
                    <a:pt x="278" y="265"/>
                    <a:pt x="287" y="287"/>
                    <a:pt x="287" y="3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1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I do with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Folders and Messages</a:t>
            </a:r>
          </a:p>
          <a:p>
            <a:pPr lvl="1"/>
            <a:r>
              <a:rPr lang="en-US" dirty="0"/>
              <a:t>Create, read, update and delete</a:t>
            </a:r>
          </a:p>
          <a:p>
            <a:pPr lvl="1"/>
            <a:r>
              <a:rPr lang="en-US" dirty="0"/>
              <a:t>Send new messages</a:t>
            </a:r>
          </a:p>
          <a:p>
            <a:pPr lvl="1"/>
            <a:r>
              <a:rPr lang="en-US" dirty="0"/>
              <a:t>Reply, reply all, forward messages</a:t>
            </a:r>
          </a:p>
          <a:p>
            <a:pPr lvl="1"/>
            <a:r>
              <a:rPr lang="en-US" dirty="0"/>
              <a:t>Manage attachments</a:t>
            </a:r>
          </a:p>
          <a:p>
            <a:r>
              <a:rPr lang="en-US" dirty="0"/>
              <a:t>Calendars and Events</a:t>
            </a:r>
          </a:p>
          <a:p>
            <a:pPr lvl="1"/>
            <a:r>
              <a:rPr lang="en-US" dirty="0"/>
              <a:t>Create, read, update and delete</a:t>
            </a:r>
          </a:p>
          <a:p>
            <a:pPr lvl="1"/>
            <a:r>
              <a:rPr lang="en-US" dirty="0"/>
              <a:t>Calendar groups</a:t>
            </a:r>
          </a:p>
          <a:p>
            <a:pPr lvl="1"/>
            <a:r>
              <a:rPr lang="en-US" dirty="0"/>
              <a:t>Send invites</a:t>
            </a:r>
          </a:p>
          <a:p>
            <a:r>
              <a:rPr lang="en-US" dirty="0"/>
              <a:t>Contacts</a:t>
            </a:r>
          </a:p>
          <a:p>
            <a:pPr lvl="1"/>
            <a:r>
              <a:rPr lang="en-US" dirty="0"/>
              <a:t>Create, read, update and delete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85300" y="2884488"/>
            <a:ext cx="2779713" cy="4108450"/>
            <a:chOff x="9585325" y="2903538"/>
            <a:chExt cx="2779713" cy="410845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179050" y="2903538"/>
              <a:ext cx="1165225" cy="765175"/>
            </a:xfrm>
            <a:custGeom>
              <a:avLst/>
              <a:gdLst>
                <a:gd name="T0" fmla="*/ 206 w 245"/>
                <a:gd name="T1" fmla="*/ 71 h 161"/>
                <a:gd name="T2" fmla="*/ 206 w 245"/>
                <a:gd name="T3" fmla="*/ 67 h 161"/>
                <a:gd name="T4" fmla="*/ 139 w 245"/>
                <a:gd name="T5" fmla="*/ 0 h 161"/>
                <a:gd name="T6" fmla="*/ 82 w 245"/>
                <a:gd name="T7" fmla="*/ 30 h 161"/>
                <a:gd name="T8" fmla="*/ 64 w 245"/>
                <a:gd name="T9" fmla="*/ 25 h 161"/>
                <a:gd name="T10" fmla="*/ 42 w 245"/>
                <a:gd name="T11" fmla="*/ 32 h 161"/>
                <a:gd name="T12" fmla="*/ 25 w 245"/>
                <a:gd name="T13" fmla="*/ 63 h 161"/>
                <a:gd name="T14" fmla="*/ 0 w 245"/>
                <a:gd name="T15" fmla="*/ 108 h 161"/>
                <a:gd name="T16" fmla="*/ 48 w 245"/>
                <a:gd name="T17" fmla="*/ 161 h 161"/>
                <a:gd name="T18" fmla="*/ 54 w 245"/>
                <a:gd name="T19" fmla="*/ 161 h 161"/>
                <a:gd name="T20" fmla="*/ 59 w 245"/>
                <a:gd name="T21" fmla="*/ 161 h 161"/>
                <a:gd name="T22" fmla="*/ 169 w 245"/>
                <a:gd name="T23" fmla="*/ 161 h 161"/>
                <a:gd name="T24" fmla="*/ 171 w 245"/>
                <a:gd name="T25" fmla="*/ 161 h 161"/>
                <a:gd name="T26" fmla="*/ 174 w 245"/>
                <a:gd name="T27" fmla="*/ 161 h 161"/>
                <a:gd name="T28" fmla="*/ 182 w 245"/>
                <a:gd name="T29" fmla="*/ 161 h 161"/>
                <a:gd name="T30" fmla="*/ 200 w 245"/>
                <a:gd name="T31" fmla="*/ 161 h 161"/>
                <a:gd name="T32" fmla="*/ 245 w 245"/>
                <a:gd name="T33" fmla="*/ 116 h 161"/>
                <a:gd name="T34" fmla="*/ 206 w 245"/>
                <a:gd name="T35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161">
                  <a:moveTo>
                    <a:pt x="206" y="71"/>
                  </a:moveTo>
                  <a:cubicBezTo>
                    <a:pt x="206" y="70"/>
                    <a:pt x="206" y="68"/>
                    <a:pt x="206" y="67"/>
                  </a:cubicBezTo>
                  <a:cubicBezTo>
                    <a:pt x="206" y="30"/>
                    <a:pt x="176" y="0"/>
                    <a:pt x="139" y="0"/>
                  </a:cubicBezTo>
                  <a:cubicBezTo>
                    <a:pt x="115" y="0"/>
                    <a:pt x="95" y="12"/>
                    <a:pt x="82" y="30"/>
                  </a:cubicBezTo>
                  <a:cubicBezTo>
                    <a:pt x="77" y="27"/>
                    <a:pt x="71" y="25"/>
                    <a:pt x="64" y="25"/>
                  </a:cubicBezTo>
                  <a:cubicBezTo>
                    <a:pt x="56" y="25"/>
                    <a:pt x="48" y="28"/>
                    <a:pt x="42" y="32"/>
                  </a:cubicBezTo>
                  <a:cubicBezTo>
                    <a:pt x="32" y="39"/>
                    <a:pt x="25" y="50"/>
                    <a:pt x="25" y="63"/>
                  </a:cubicBezTo>
                  <a:cubicBezTo>
                    <a:pt x="10" y="73"/>
                    <a:pt x="0" y="90"/>
                    <a:pt x="0" y="108"/>
                  </a:cubicBezTo>
                  <a:cubicBezTo>
                    <a:pt x="0" y="135"/>
                    <a:pt x="21" y="158"/>
                    <a:pt x="48" y="161"/>
                  </a:cubicBezTo>
                  <a:cubicBezTo>
                    <a:pt x="50" y="161"/>
                    <a:pt x="52" y="161"/>
                    <a:pt x="54" y="161"/>
                  </a:cubicBezTo>
                  <a:cubicBezTo>
                    <a:pt x="55" y="161"/>
                    <a:pt x="57" y="161"/>
                    <a:pt x="59" y="161"/>
                  </a:cubicBezTo>
                  <a:cubicBezTo>
                    <a:pt x="84" y="161"/>
                    <a:pt x="142" y="161"/>
                    <a:pt x="169" y="161"/>
                  </a:cubicBezTo>
                  <a:cubicBezTo>
                    <a:pt x="170" y="161"/>
                    <a:pt x="171" y="161"/>
                    <a:pt x="171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6" y="161"/>
                    <a:pt x="180" y="161"/>
                    <a:pt x="182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25" y="161"/>
                    <a:pt x="245" y="140"/>
                    <a:pt x="245" y="116"/>
                  </a:cubicBezTo>
                  <a:cubicBezTo>
                    <a:pt x="245" y="93"/>
                    <a:pt x="228" y="74"/>
                    <a:pt x="206" y="7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495088" y="3479800"/>
              <a:ext cx="419100" cy="269875"/>
            </a:xfrm>
            <a:custGeom>
              <a:avLst/>
              <a:gdLst>
                <a:gd name="T0" fmla="*/ 74 w 88"/>
                <a:gd name="T1" fmla="*/ 25 h 57"/>
                <a:gd name="T2" fmla="*/ 74 w 88"/>
                <a:gd name="T3" fmla="*/ 24 h 57"/>
                <a:gd name="T4" fmla="*/ 50 w 88"/>
                <a:gd name="T5" fmla="*/ 0 h 57"/>
                <a:gd name="T6" fmla="*/ 29 w 88"/>
                <a:gd name="T7" fmla="*/ 10 h 57"/>
                <a:gd name="T8" fmla="*/ 23 w 88"/>
                <a:gd name="T9" fmla="*/ 9 h 57"/>
                <a:gd name="T10" fmla="*/ 15 w 88"/>
                <a:gd name="T11" fmla="*/ 11 h 57"/>
                <a:gd name="T12" fmla="*/ 9 w 88"/>
                <a:gd name="T13" fmla="*/ 22 h 57"/>
                <a:gd name="T14" fmla="*/ 0 w 88"/>
                <a:gd name="T15" fmla="*/ 38 h 57"/>
                <a:gd name="T16" fmla="*/ 17 w 88"/>
                <a:gd name="T17" fmla="*/ 57 h 57"/>
                <a:gd name="T18" fmla="*/ 19 w 88"/>
                <a:gd name="T19" fmla="*/ 57 h 57"/>
                <a:gd name="T20" fmla="*/ 21 w 88"/>
                <a:gd name="T21" fmla="*/ 57 h 57"/>
                <a:gd name="T22" fmla="*/ 61 w 88"/>
                <a:gd name="T23" fmla="*/ 57 h 57"/>
                <a:gd name="T24" fmla="*/ 61 w 88"/>
                <a:gd name="T25" fmla="*/ 57 h 57"/>
                <a:gd name="T26" fmla="*/ 62 w 88"/>
                <a:gd name="T27" fmla="*/ 57 h 57"/>
                <a:gd name="T28" fmla="*/ 65 w 88"/>
                <a:gd name="T29" fmla="*/ 57 h 57"/>
                <a:gd name="T30" fmla="*/ 72 w 88"/>
                <a:gd name="T31" fmla="*/ 57 h 57"/>
                <a:gd name="T32" fmla="*/ 88 w 88"/>
                <a:gd name="T33" fmla="*/ 41 h 57"/>
                <a:gd name="T34" fmla="*/ 74 w 88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7">
                  <a:moveTo>
                    <a:pt x="74" y="25"/>
                  </a:moveTo>
                  <a:cubicBezTo>
                    <a:pt x="74" y="24"/>
                    <a:pt x="74" y="24"/>
                    <a:pt x="74" y="24"/>
                  </a:cubicBezTo>
                  <a:cubicBezTo>
                    <a:pt x="74" y="10"/>
                    <a:pt x="63" y="0"/>
                    <a:pt x="50" y="0"/>
                  </a:cubicBezTo>
                  <a:cubicBezTo>
                    <a:pt x="41" y="0"/>
                    <a:pt x="34" y="4"/>
                    <a:pt x="29" y="10"/>
                  </a:cubicBezTo>
                  <a:cubicBezTo>
                    <a:pt x="28" y="9"/>
                    <a:pt x="25" y="9"/>
                    <a:pt x="23" y="9"/>
                  </a:cubicBezTo>
                  <a:cubicBezTo>
                    <a:pt x="20" y="9"/>
                    <a:pt x="17" y="10"/>
                    <a:pt x="15" y="11"/>
                  </a:cubicBezTo>
                  <a:cubicBezTo>
                    <a:pt x="11" y="13"/>
                    <a:pt x="9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7" y="56"/>
                    <a:pt x="17" y="57"/>
                  </a:cubicBezTo>
                  <a:cubicBezTo>
                    <a:pt x="18" y="57"/>
                    <a:pt x="18" y="57"/>
                    <a:pt x="19" y="57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30" y="57"/>
                    <a:pt x="5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7"/>
                    <a:pt x="65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81" y="57"/>
                    <a:pt x="88" y="50"/>
                    <a:pt x="88" y="41"/>
                  </a:cubicBezTo>
                  <a:cubicBezTo>
                    <a:pt x="88" y="33"/>
                    <a:pt x="82" y="26"/>
                    <a:pt x="74" y="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636125" y="3616325"/>
              <a:ext cx="647700" cy="423863"/>
            </a:xfrm>
            <a:custGeom>
              <a:avLst/>
              <a:gdLst>
                <a:gd name="T0" fmla="*/ 114 w 136"/>
                <a:gd name="T1" fmla="*/ 39 h 89"/>
                <a:gd name="T2" fmla="*/ 114 w 136"/>
                <a:gd name="T3" fmla="*/ 37 h 89"/>
                <a:gd name="T4" fmla="*/ 76 w 136"/>
                <a:gd name="T5" fmla="*/ 0 h 89"/>
                <a:gd name="T6" fmla="*/ 45 w 136"/>
                <a:gd name="T7" fmla="*/ 16 h 89"/>
                <a:gd name="T8" fmla="*/ 35 w 136"/>
                <a:gd name="T9" fmla="*/ 14 h 89"/>
                <a:gd name="T10" fmla="*/ 23 w 136"/>
                <a:gd name="T11" fmla="*/ 17 h 89"/>
                <a:gd name="T12" fmla="*/ 13 w 136"/>
                <a:gd name="T13" fmla="*/ 35 h 89"/>
                <a:gd name="T14" fmla="*/ 0 w 136"/>
                <a:gd name="T15" fmla="*/ 60 h 89"/>
                <a:gd name="T16" fmla="*/ 26 w 136"/>
                <a:gd name="T17" fmla="*/ 89 h 89"/>
                <a:gd name="T18" fmla="*/ 29 w 136"/>
                <a:gd name="T19" fmla="*/ 89 h 89"/>
                <a:gd name="T20" fmla="*/ 32 w 136"/>
                <a:gd name="T21" fmla="*/ 89 h 89"/>
                <a:gd name="T22" fmla="*/ 93 w 136"/>
                <a:gd name="T23" fmla="*/ 89 h 89"/>
                <a:gd name="T24" fmla="*/ 95 w 136"/>
                <a:gd name="T25" fmla="*/ 89 h 89"/>
                <a:gd name="T26" fmla="*/ 96 w 136"/>
                <a:gd name="T27" fmla="*/ 89 h 89"/>
                <a:gd name="T28" fmla="*/ 101 w 136"/>
                <a:gd name="T29" fmla="*/ 89 h 89"/>
                <a:gd name="T30" fmla="*/ 110 w 136"/>
                <a:gd name="T31" fmla="*/ 89 h 89"/>
                <a:gd name="T32" fmla="*/ 136 w 136"/>
                <a:gd name="T33" fmla="*/ 64 h 89"/>
                <a:gd name="T34" fmla="*/ 114 w 136"/>
                <a:gd name="T3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9">
                  <a:moveTo>
                    <a:pt x="114" y="39"/>
                  </a:moveTo>
                  <a:cubicBezTo>
                    <a:pt x="114" y="38"/>
                    <a:pt x="114" y="38"/>
                    <a:pt x="114" y="37"/>
                  </a:cubicBezTo>
                  <a:cubicBezTo>
                    <a:pt x="114" y="16"/>
                    <a:pt x="97" y="0"/>
                    <a:pt x="76" y="0"/>
                  </a:cubicBezTo>
                  <a:cubicBezTo>
                    <a:pt x="63" y="0"/>
                    <a:pt x="52" y="6"/>
                    <a:pt x="45" y="16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0" y="14"/>
                    <a:pt x="26" y="15"/>
                    <a:pt x="23" y="17"/>
                  </a:cubicBezTo>
                  <a:cubicBezTo>
                    <a:pt x="17" y="21"/>
                    <a:pt x="13" y="27"/>
                    <a:pt x="13" y="35"/>
                  </a:cubicBezTo>
                  <a:cubicBezTo>
                    <a:pt x="5" y="40"/>
                    <a:pt x="0" y="49"/>
                    <a:pt x="0" y="60"/>
                  </a:cubicBezTo>
                  <a:cubicBezTo>
                    <a:pt x="0" y="75"/>
                    <a:pt x="11" y="87"/>
                    <a:pt x="26" y="89"/>
                  </a:cubicBezTo>
                  <a:cubicBezTo>
                    <a:pt x="27" y="89"/>
                    <a:pt x="28" y="89"/>
                    <a:pt x="29" y="89"/>
                  </a:cubicBezTo>
                  <a:cubicBezTo>
                    <a:pt x="30" y="89"/>
                    <a:pt x="31" y="89"/>
                    <a:pt x="32" y="89"/>
                  </a:cubicBezTo>
                  <a:cubicBezTo>
                    <a:pt x="46" y="89"/>
                    <a:pt x="78" y="89"/>
                    <a:pt x="93" y="89"/>
                  </a:cubicBezTo>
                  <a:cubicBezTo>
                    <a:pt x="94" y="89"/>
                    <a:pt x="94" y="89"/>
                    <a:pt x="95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7" y="89"/>
                    <a:pt x="99" y="89"/>
                    <a:pt x="101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4" y="89"/>
                    <a:pt x="136" y="78"/>
                    <a:pt x="136" y="64"/>
                  </a:cubicBezTo>
                  <a:cubicBezTo>
                    <a:pt x="136" y="51"/>
                    <a:pt x="126" y="41"/>
                    <a:pt x="114" y="3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512425" y="4016375"/>
              <a:ext cx="503238" cy="474663"/>
            </a:xfrm>
            <a:custGeom>
              <a:avLst/>
              <a:gdLst>
                <a:gd name="T0" fmla="*/ 106 w 106"/>
                <a:gd name="T1" fmla="*/ 0 h 100"/>
                <a:gd name="T2" fmla="*/ 0 w 106"/>
                <a:gd name="T3" fmla="*/ 0 h 100"/>
                <a:gd name="T4" fmla="*/ 0 w 106"/>
                <a:gd name="T5" fmla="*/ 99 h 100"/>
                <a:gd name="T6" fmla="*/ 8 w 106"/>
                <a:gd name="T7" fmla="*/ 100 h 100"/>
                <a:gd name="T8" fmla="*/ 76 w 106"/>
                <a:gd name="T9" fmla="*/ 72 h 100"/>
                <a:gd name="T10" fmla="*/ 30 w 106"/>
                <a:gd name="T11" fmla="*/ 72 h 100"/>
                <a:gd name="T12" fmla="*/ 30 w 106"/>
                <a:gd name="T13" fmla="*/ 33 h 100"/>
                <a:gd name="T14" fmla="*/ 101 w 106"/>
                <a:gd name="T15" fmla="*/ 33 h 100"/>
                <a:gd name="T16" fmla="*/ 106 w 106"/>
                <a:gd name="T17" fmla="*/ 2 h 100"/>
                <a:gd name="T18" fmla="*/ 106 w 10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" y="99"/>
                    <a:pt x="5" y="100"/>
                    <a:pt x="8" y="100"/>
                  </a:cubicBezTo>
                  <a:cubicBezTo>
                    <a:pt x="34" y="100"/>
                    <a:pt x="58" y="89"/>
                    <a:pt x="76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23"/>
                    <a:pt x="106" y="13"/>
                    <a:pt x="106" y="2"/>
                  </a:cubicBezTo>
                  <a:cubicBezTo>
                    <a:pt x="106" y="1"/>
                    <a:pt x="106" y="0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512425" y="3959225"/>
              <a:ext cx="503238" cy="57150"/>
            </a:xfrm>
            <a:custGeom>
              <a:avLst/>
              <a:gdLst>
                <a:gd name="T0" fmla="*/ 105 w 106"/>
                <a:gd name="T1" fmla="*/ 0 h 12"/>
                <a:gd name="T2" fmla="*/ 0 w 106"/>
                <a:gd name="T3" fmla="*/ 0 h 12"/>
                <a:gd name="T4" fmla="*/ 0 w 106"/>
                <a:gd name="T5" fmla="*/ 12 h 12"/>
                <a:gd name="T6" fmla="*/ 106 w 106"/>
                <a:gd name="T7" fmla="*/ 12 h 12"/>
                <a:gd name="T8" fmla="*/ 105 w 10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">
                  <a:moveTo>
                    <a:pt x="1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8"/>
                    <a:pt x="105" y="4"/>
                    <a:pt x="10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653713" y="4173538"/>
              <a:ext cx="338138" cy="185738"/>
            </a:xfrm>
            <a:custGeom>
              <a:avLst/>
              <a:gdLst>
                <a:gd name="T0" fmla="*/ 71 w 71"/>
                <a:gd name="T1" fmla="*/ 0 h 39"/>
                <a:gd name="T2" fmla="*/ 0 w 71"/>
                <a:gd name="T3" fmla="*/ 0 h 39"/>
                <a:gd name="T4" fmla="*/ 0 w 71"/>
                <a:gd name="T5" fmla="*/ 39 h 39"/>
                <a:gd name="T6" fmla="*/ 46 w 71"/>
                <a:gd name="T7" fmla="*/ 39 h 39"/>
                <a:gd name="T8" fmla="*/ 71 w 7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7" y="29"/>
                    <a:pt x="65" y="15"/>
                    <a:pt x="7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1296650" y="6650038"/>
              <a:ext cx="184150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0198100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045700" y="6478588"/>
              <a:ext cx="376238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0093325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736138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9585325" y="6478588"/>
              <a:ext cx="374650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9631363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0317163" y="3825875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0002838" y="3479800"/>
              <a:ext cx="931863" cy="927100"/>
            </a:xfrm>
            <a:prstGeom prst="ellipse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0236200" y="3744913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729913" y="5229225"/>
              <a:ext cx="604838" cy="479425"/>
            </a:xfrm>
            <a:custGeom>
              <a:avLst/>
              <a:gdLst>
                <a:gd name="T0" fmla="*/ 127 w 127"/>
                <a:gd name="T1" fmla="*/ 73 h 101"/>
                <a:gd name="T2" fmla="*/ 0 w 127"/>
                <a:gd name="T3" fmla="*/ 73 h 101"/>
                <a:gd name="T4" fmla="*/ 16 w 127"/>
                <a:gd name="T5" fmla="*/ 101 h 101"/>
                <a:gd name="T6" fmla="*/ 112 w 127"/>
                <a:gd name="T7" fmla="*/ 101 h 101"/>
                <a:gd name="T8" fmla="*/ 127 w 127"/>
                <a:gd name="T9" fmla="*/ 73 h 101"/>
                <a:gd name="T10" fmla="*/ 95 w 127"/>
                <a:gd name="T11" fmla="*/ 0 h 101"/>
                <a:gd name="T12" fmla="*/ 33 w 127"/>
                <a:gd name="T13" fmla="*/ 0 h 101"/>
                <a:gd name="T14" fmla="*/ 3 w 127"/>
                <a:gd name="T15" fmla="*/ 34 h 101"/>
                <a:gd name="T16" fmla="*/ 124 w 127"/>
                <a:gd name="T17" fmla="*/ 34 h 101"/>
                <a:gd name="T18" fmla="*/ 95 w 127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127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83"/>
                    <a:pt x="8" y="93"/>
                    <a:pt x="16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9" y="93"/>
                    <a:pt x="124" y="83"/>
                    <a:pt x="127" y="73"/>
                  </a:cubicBezTo>
                  <a:moveTo>
                    <a:pt x="9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9" y="7"/>
                    <a:pt x="9" y="19"/>
                    <a:pt x="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19" y="19"/>
                    <a:pt x="108" y="7"/>
                    <a:pt x="95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0887075" y="5191125"/>
              <a:ext cx="295275" cy="38100"/>
            </a:xfrm>
            <a:custGeom>
              <a:avLst/>
              <a:gdLst>
                <a:gd name="T0" fmla="*/ 31 w 62"/>
                <a:gd name="T1" fmla="*/ 0 h 8"/>
                <a:gd name="T2" fmla="*/ 0 w 62"/>
                <a:gd name="T3" fmla="*/ 8 h 8"/>
                <a:gd name="T4" fmla="*/ 62 w 62"/>
                <a:gd name="T5" fmla="*/ 8 h 8"/>
                <a:gd name="T6" fmla="*/ 31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31" y="0"/>
                  </a:moveTo>
                  <a:cubicBezTo>
                    <a:pt x="19" y="0"/>
                    <a:pt x="9" y="3"/>
                    <a:pt x="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3" y="3"/>
                    <a:pt x="42" y="0"/>
                    <a:pt x="3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0725150" y="5389563"/>
              <a:ext cx="619125" cy="185738"/>
            </a:xfrm>
            <a:custGeom>
              <a:avLst/>
              <a:gdLst>
                <a:gd name="T0" fmla="*/ 125 w 130"/>
                <a:gd name="T1" fmla="*/ 0 h 39"/>
                <a:gd name="T2" fmla="*/ 4 w 130"/>
                <a:gd name="T3" fmla="*/ 0 h 39"/>
                <a:gd name="T4" fmla="*/ 0 w 130"/>
                <a:gd name="T5" fmla="*/ 23 h 39"/>
                <a:gd name="T6" fmla="*/ 1 w 130"/>
                <a:gd name="T7" fmla="*/ 39 h 39"/>
                <a:gd name="T8" fmla="*/ 128 w 130"/>
                <a:gd name="T9" fmla="*/ 39 h 39"/>
                <a:gd name="T10" fmla="*/ 130 w 130"/>
                <a:gd name="T11" fmla="*/ 23 h 39"/>
                <a:gd name="T12" fmla="*/ 125 w 1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9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5"/>
                    <a:pt x="0" y="23"/>
                  </a:cubicBezTo>
                  <a:cubicBezTo>
                    <a:pt x="0" y="28"/>
                    <a:pt x="0" y="34"/>
                    <a:pt x="1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9" y="34"/>
                    <a:pt x="130" y="28"/>
                    <a:pt x="130" y="23"/>
                  </a:cubicBezTo>
                  <a:cubicBezTo>
                    <a:pt x="130" y="15"/>
                    <a:pt x="128" y="7"/>
                    <a:pt x="12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806113" y="5708650"/>
              <a:ext cx="457200" cy="100013"/>
            </a:xfrm>
            <a:custGeom>
              <a:avLst/>
              <a:gdLst>
                <a:gd name="T0" fmla="*/ 96 w 96"/>
                <a:gd name="T1" fmla="*/ 0 h 21"/>
                <a:gd name="T2" fmla="*/ 0 w 96"/>
                <a:gd name="T3" fmla="*/ 0 h 21"/>
                <a:gd name="T4" fmla="*/ 48 w 96"/>
                <a:gd name="T5" fmla="*/ 21 h 21"/>
                <a:gd name="T6" fmla="*/ 96 w 9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1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3"/>
                    <a:pt x="29" y="21"/>
                    <a:pt x="48" y="21"/>
                  </a:cubicBezTo>
                  <a:cubicBezTo>
                    <a:pt x="67" y="21"/>
                    <a:pt x="84" y="13"/>
                    <a:pt x="9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0687050" y="5153025"/>
              <a:ext cx="619125" cy="617538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839450" y="5329238"/>
              <a:ext cx="309563" cy="265113"/>
            </a:xfrm>
            <a:custGeom>
              <a:avLst/>
              <a:gdLst>
                <a:gd name="T0" fmla="*/ 62 w 65"/>
                <a:gd name="T1" fmla="*/ 53 h 56"/>
                <a:gd name="T2" fmla="*/ 0 w 65"/>
                <a:gd name="T3" fmla="*/ 10 h 56"/>
                <a:gd name="T4" fmla="*/ 0 w 65"/>
                <a:gd name="T5" fmla="*/ 56 h 56"/>
                <a:gd name="T6" fmla="*/ 65 w 65"/>
                <a:gd name="T7" fmla="*/ 0 h 56"/>
                <a:gd name="T8" fmla="*/ 0 w 65"/>
                <a:gd name="T9" fmla="*/ 0 h 56"/>
                <a:gd name="T10" fmla="*/ 38 w 65"/>
                <a:gd name="T11" fmla="*/ 32 h 56"/>
                <a:gd name="T12" fmla="*/ 36 w 65"/>
                <a:gd name="T13" fmla="*/ 28 h 56"/>
                <a:gd name="T14" fmla="*/ 34 w 65"/>
                <a:gd name="T15" fmla="*/ 27 h 56"/>
                <a:gd name="T16" fmla="*/ 31 w 65"/>
                <a:gd name="T17" fmla="*/ 25 h 56"/>
                <a:gd name="T18" fmla="*/ 28 w 65"/>
                <a:gd name="T19" fmla="*/ 25 h 56"/>
                <a:gd name="T20" fmla="*/ 24 w 65"/>
                <a:gd name="T21" fmla="*/ 27 h 56"/>
                <a:gd name="T22" fmla="*/ 22 w 65"/>
                <a:gd name="T23" fmla="*/ 28 h 56"/>
                <a:gd name="T24" fmla="*/ 20 w 65"/>
                <a:gd name="T25" fmla="*/ 32 h 56"/>
                <a:gd name="T26" fmla="*/ 20 w 65"/>
                <a:gd name="T27" fmla="*/ 34 h 56"/>
                <a:gd name="T28" fmla="*/ 20 w 65"/>
                <a:gd name="T29" fmla="*/ 38 h 56"/>
                <a:gd name="T30" fmla="*/ 22 w 65"/>
                <a:gd name="T31" fmla="*/ 41 h 56"/>
                <a:gd name="T32" fmla="*/ 25 w 65"/>
                <a:gd name="T33" fmla="*/ 43 h 56"/>
                <a:gd name="T34" fmla="*/ 27 w 65"/>
                <a:gd name="T35" fmla="*/ 44 h 56"/>
                <a:gd name="T36" fmla="*/ 30 w 65"/>
                <a:gd name="T37" fmla="*/ 42 h 56"/>
                <a:gd name="T38" fmla="*/ 33 w 65"/>
                <a:gd name="T39" fmla="*/ 43 h 56"/>
                <a:gd name="T40" fmla="*/ 34 w 65"/>
                <a:gd name="T41" fmla="*/ 40 h 56"/>
                <a:gd name="T42" fmla="*/ 38 w 65"/>
                <a:gd name="T43" fmla="*/ 39 h 56"/>
                <a:gd name="T44" fmla="*/ 36 w 65"/>
                <a:gd name="T45" fmla="*/ 36 h 56"/>
                <a:gd name="T46" fmla="*/ 32 w 65"/>
                <a:gd name="T47" fmla="*/ 38 h 56"/>
                <a:gd name="T48" fmla="*/ 25 w 65"/>
                <a:gd name="T49" fmla="*/ 35 h 56"/>
                <a:gd name="T50" fmla="*/ 32 w 65"/>
                <a:gd name="T51" fmla="*/ 32 h 56"/>
                <a:gd name="T52" fmla="*/ 29 w 65"/>
                <a:gd name="T53" fmla="*/ 33 h 56"/>
                <a:gd name="T54" fmla="*/ 27 w 65"/>
                <a:gd name="T55" fmla="*/ 35 h 56"/>
                <a:gd name="T56" fmla="*/ 45 w 65"/>
                <a:gd name="T57" fmla="*/ 27 h 56"/>
                <a:gd name="T58" fmla="*/ 46 w 65"/>
                <a:gd name="T59" fmla="*/ 26 h 56"/>
                <a:gd name="T60" fmla="*/ 45 w 65"/>
                <a:gd name="T61" fmla="*/ 25 h 56"/>
                <a:gd name="T62" fmla="*/ 42 w 65"/>
                <a:gd name="T63" fmla="*/ 23 h 56"/>
                <a:gd name="T64" fmla="*/ 40 w 65"/>
                <a:gd name="T65" fmla="*/ 23 h 56"/>
                <a:gd name="T66" fmla="*/ 37 w 65"/>
                <a:gd name="T67" fmla="*/ 25 h 56"/>
                <a:gd name="T68" fmla="*/ 36 w 65"/>
                <a:gd name="T69" fmla="*/ 26 h 56"/>
                <a:gd name="T70" fmla="*/ 38 w 65"/>
                <a:gd name="T71" fmla="*/ 27 h 56"/>
                <a:gd name="T72" fmla="*/ 36 w 65"/>
                <a:gd name="T73" fmla="*/ 29 h 56"/>
                <a:gd name="T74" fmla="*/ 37 w 65"/>
                <a:gd name="T75" fmla="*/ 31 h 56"/>
                <a:gd name="T76" fmla="*/ 39 w 65"/>
                <a:gd name="T77" fmla="*/ 31 h 56"/>
                <a:gd name="T78" fmla="*/ 41 w 65"/>
                <a:gd name="T79" fmla="*/ 33 h 56"/>
                <a:gd name="T80" fmla="*/ 42 w 65"/>
                <a:gd name="T81" fmla="*/ 31 h 56"/>
                <a:gd name="T82" fmla="*/ 45 w 65"/>
                <a:gd name="T83" fmla="*/ 31 h 56"/>
                <a:gd name="T84" fmla="*/ 46 w 65"/>
                <a:gd name="T85" fmla="*/ 30 h 56"/>
                <a:gd name="T86" fmla="*/ 43 w 65"/>
                <a:gd name="T87" fmla="*/ 28 h 56"/>
                <a:gd name="T88" fmla="*/ 41 w 65"/>
                <a:gd name="T89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6">
                  <a:moveTo>
                    <a:pt x="3" y="14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4"/>
                    <a:pt x="39" y="34"/>
                    <a:pt x="39" y="34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2" y="38"/>
                  </a:cubicBezTo>
                  <a:cubicBezTo>
                    <a:pt x="31" y="38"/>
                    <a:pt x="30" y="39"/>
                    <a:pt x="29" y="39"/>
                  </a:cubicBezTo>
                  <a:cubicBezTo>
                    <a:pt x="28" y="39"/>
                    <a:pt x="27" y="38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5" y="34"/>
                    <a:pt x="26" y="33"/>
                    <a:pt x="26" y="32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0" y="31"/>
                    <a:pt x="31" y="31"/>
                    <a:pt x="32" y="32"/>
                  </a:cubicBezTo>
                  <a:cubicBezTo>
                    <a:pt x="33" y="33"/>
                    <a:pt x="33" y="34"/>
                    <a:pt x="33" y="35"/>
                  </a:cubicBezTo>
                  <a:close/>
                  <a:moveTo>
                    <a:pt x="27" y="35"/>
                  </a:moveTo>
                  <a:cubicBezTo>
                    <a:pt x="27" y="34"/>
                    <a:pt x="28" y="33"/>
                    <a:pt x="29" y="33"/>
                  </a:cubicBezTo>
                  <a:cubicBezTo>
                    <a:pt x="30" y="33"/>
                    <a:pt x="31" y="34"/>
                    <a:pt x="31" y="35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5" y="28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43" y="28"/>
                  </a:moveTo>
                  <a:cubicBezTo>
                    <a:pt x="43" y="29"/>
                    <a:pt x="42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ubicBezTo>
                    <a:pt x="40" y="27"/>
                    <a:pt x="40" y="26"/>
                    <a:pt x="41" y="26"/>
                  </a:cubicBezTo>
                  <a:cubicBezTo>
                    <a:pt x="42" y="26"/>
                    <a:pt x="43" y="27"/>
                    <a:pt x="43" y="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1704638" y="4197350"/>
              <a:ext cx="660400" cy="660400"/>
            </a:xfrm>
            <a:prstGeom prst="ellipse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1871325" y="4387850"/>
              <a:ext cx="328613" cy="279400"/>
            </a:xfrm>
            <a:custGeom>
              <a:avLst/>
              <a:gdLst>
                <a:gd name="T0" fmla="*/ 66 w 69"/>
                <a:gd name="T1" fmla="*/ 56 h 59"/>
                <a:gd name="T2" fmla="*/ 0 w 69"/>
                <a:gd name="T3" fmla="*/ 10 h 59"/>
                <a:gd name="T4" fmla="*/ 0 w 69"/>
                <a:gd name="T5" fmla="*/ 59 h 59"/>
                <a:gd name="T6" fmla="*/ 69 w 69"/>
                <a:gd name="T7" fmla="*/ 0 h 59"/>
                <a:gd name="T8" fmla="*/ 0 w 69"/>
                <a:gd name="T9" fmla="*/ 0 h 59"/>
                <a:gd name="T10" fmla="*/ 40 w 69"/>
                <a:gd name="T11" fmla="*/ 33 h 59"/>
                <a:gd name="T12" fmla="*/ 38 w 69"/>
                <a:gd name="T13" fmla="*/ 30 h 59"/>
                <a:gd name="T14" fmla="*/ 36 w 69"/>
                <a:gd name="T15" fmla="*/ 28 h 59"/>
                <a:gd name="T16" fmla="*/ 32 w 69"/>
                <a:gd name="T17" fmla="*/ 26 h 59"/>
                <a:gd name="T18" fmla="*/ 29 w 69"/>
                <a:gd name="T19" fmla="*/ 26 h 59"/>
                <a:gd name="T20" fmla="*/ 25 w 69"/>
                <a:gd name="T21" fmla="*/ 28 h 59"/>
                <a:gd name="T22" fmla="*/ 23 w 69"/>
                <a:gd name="T23" fmla="*/ 30 h 59"/>
                <a:gd name="T24" fmla="*/ 21 w 69"/>
                <a:gd name="T25" fmla="*/ 33 h 59"/>
                <a:gd name="T26" fmla="*/ 21 w 69"/>
                <a:gd name="T27" fmla="*/ 36 h 59"/>
                <a:gd name="T28" fmla="*/ 21 w 69"/>
                <a:gd name="T29" fmla="*/ 40 h 59"/>
                <a:gd name="T30" fmla="*/ 23 w 69"/>
                <a:gd name="T31" fmla="*/ 43 h 59"/>
                <a:gd name="T32" fmla="*/ 26 w 69"/>
                <a:gd name="T33" fmla="*/ 46 h 59"/>
                <a:gd name="T34" fmla="*/ 29 w 69"/>
                <a:gd name="T35" fmla="*/ 47 h 59"/>
                <a:gd name="T36" fmla="*/ 31 w 69"/>
                <a:gd name="T37" fmla="*/ 44 h 59"/>
                <a:gd name="T38" fmla="*/ 35 w 69"/>
                <a:gd name="T39" fmla="*/ 46 h 59"/>
                <a:gd name="T40" fmla="*/ 36 w 69"/>
                <a:gd name="T41" fmla="*/ 42 h 59"/>
                <a:gd name="T42" fmla="*/ 40 w 69"/>
                <a:gd name="T43" fmla="*/ 41 h 59"/>
                <a:gd name="T44" fmla="*/ 38 w 69"/>
                <a:gd name="T45" fmla="*/ 38 h 59"/>
                <a:gd name="T46" fmla="*/ 34 w 69"/>
                <a:gd name="T47" fmla="*/ 40 h 59"/>
                <a:gd name="T48" fmla="*/ 27 w 69"/>
                <a:gd name="T49" fmla="*/ 37 h 59"/>
                <a:gd name="T50" fmla="*/ 34 w 69"/>
                <a:gd name="T51" fmla="*/ 34 h 59"/>
                <a:gd name="T52" fmla="*/ 31 w 69"/>
                <a:gd name="T53" fmla="*/ 35 h 59"/>
                <a:gd name="T54" fmla="*/ 29 w 69"/>
                <a:gd name="T55" fmla="*/ 37 h 59"/>
                <a:gd name="T56" fmla="*/ 48 w 69"/>
                <a:gd name="T57" fmla="*/ 28 h 59"/>
                <a:gd name="T58" fmla="*/ 49 w 69"/>
                <a:gd name="T59" fmla="*/ 27 h 59"/>
                <a:gd name="T60" fmla="*/ 48 w 69"/>
                <a:gd name="T61" fmla="*/ 26 h 59"/>
                <a:gd name="T62" fmla="*/ 45 w 69"/>
                <a:gd name="T63" fmla="*/ 24 h 59"/>
                <a:gd name="T64" fmla="*/ 43 w 69"/>
                <a:gd name="T65" fmla="*/ 24 h 59"/>
                <a:gd name="T66" fmla="*/ 39 w 69"/>
                <a:gd name="T67" fmla="*/ 26 h 59"/>
                <a:gd name="T68" fmla="*/ 38 w 69"/>
                <a:gd name="T69" fmla="*/ 27 h 59"/>
                <a:gd name="T70" fmla="*/ 40 w 69"/>
                <a:gd name="T71" fmla="*/ 28 h 59"/>
                <a:gd name="T72" fmla="*/ 38 w 69"/>
                <a:gd name="T73" fmla="*/ 31 h 59"/>
                <a:gd name="T74" fmla="*/ 39 w 69"/>
                <a:gd name="T75" fmla="*/ 32 h 59"/>
                <a:gd name="T76" fmla="*/ 41 w 69"/>
                <a:gd name="T77" fmla="*/ 32 h 59"/>
                <a:gd name="T78" fmla="*/ 43 w 69"/>
                <a:gd name="T79" fmla="*/ 35 h 59"/>
                <a:gd name="T80" fmla="*/ 45 w 69"/>
                <a:gd name="T81" fmla="*/ 33 h 59"/>
                <a:gd name="T82" fmla="*/ 48 w 69"/>
                <a:gd name="T83" fmla="*/ 33 h 59"/>
                <a:gd name="T84" fmla="*/ 49 w 69"/>
                <a:gd name="T85" fmla="*/ 31 h 59"/>
                <a:gd name="T86" fmla="*/ 45 w 69"/>
                <a:gd name="T87" fmla="*/ 29 h 59"/>
                <a:gd name="T88" fmla="*/ 44 w 69"/>
                <a:gd name="T8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59">
                  <a:moveTo>
                    <a:pt x="3" y="1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36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5" y="37"/>
                  </a:moveTo>
                  <a:cubicBezTo>
                    <a:pt x="35" y="38"/>
                    <a:pt x="34" y="39"/>
                    <a:pt x="34" y="40"/>
                  </a:cubicBezTo>
                  <a:cubicBezTo>
                    <a:pt x="33" y="40"/>
                    <a:pt x="32" y="41"/>
                    <a:pt x="31" y="41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7" y="39"/>
                    <a:pt x="27" y="38"/>
                    <a:pt x="27" y="37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9" y="33"/>
                    <a:pt x="30" y="32"/>
                    <a:pt x="31" y="32"/>
                  </a:cubicBezTo>
                  <a:cubicBezTo>
                    <a:pt x="32" y="32"/>
                    <a:pt x="33" y="33"/>
                    <a:pt x="34" y="34"/>
                  </a:cubicBezTo>
                  <a:cubicBezTo>
                    <a:pt x="34" y="34"/>
                    <a:pt x="35" y="35"/>
                    <a:pt x="35" y="37"/>
                  </a:cubicBezTo>
                  <a:close/>
                  <a:moveTo>
                    <a:pt x="29" y="37"/>
                  </a:moveTo>
                  <a:cubicBezTo>
                    <a:pt x="29" y="36"/>
                    <a:pt x="30" y="35"/>
                    <a:pt x="31" y="35"/>
                  </a:cubicBezTo>
                  <a:cubicBezTo>
                    <a:pt x="32" y="35"/>
                    <a:pt x="33" y="36"/>
                    <a:pt x="33" y="37"/>
                  </a:cubicBezTo>
                  <a:cubicBezTo>
                    <a:pt x="33" y="38"/>
                    <a:pt x="32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lose/>
                  <a:moveTo>
                    <a:pt x="48" y="30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5" y="26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1" y="26"/>
                    <a:pt x="41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45" y="29"/>
                  </a:moveTo>
                  <a:cubicBezTo>
                    <a:pt x="45" y="30"/>
                    <a:pt x="44" y="31"/>
                    <a:pt x="44" y="31"/>
                  </a:cubicBezTo>
                  <a:cubicBezTo>
                    <a:pt x="43" y="31"/>
                    <a:pt x="42" y="30"/>
                    <a:pt x="42" y="29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4" y="28"/>
                    <a:pt x="45" y="28"/>
                    <a:pt x="45" y="2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11476038" y="5751513"/>
              <a:ext cx="404813" cy="323850"/>
            </a:xfrm>
            <a:custGeom>
              <a:avLst/>
              <a:gdLst>
                <a:gd name="T0" fmla="*/ 69 w 85"/>
                <a:gd name="T1" fmla="*/ 0 h 68"/>
                <a:gd name="T2" fmla="*/ 69 w 85"/>
                <a:gd name="T3" fmla="*/ 30 h 68"/>
                <a:gd name="T4" fmla="*/ 1 w 85"/>
                <a:gd name="T5" fmla="*/ 30 h 68"/>
                <a:gd name="T6" fmla="*/ 0 w 85"/>
                <a:gd name="T7" fmla="*/ 34 h 68"/>
                <a:gd name="T8" fmla="*/ 8 w 85"/>
                <a:gd name="T9" fmla="*/ 58 h 68"/>
                <a:gd name="T10" fmla="*/ 69 w 85"/>
                <a:gd name="T11" fmla="*/ 58 h 68"/>
                <a:gd name="T12" fmla="*/ 69 w 85"/>
                <a:gd name="T13" fmla="*/ 68 h 68"/>
                <a:gd name="T14" fmla="*/ 85 w 85"/>
                <a:gd name="T15" fmla="*/ 34 h 68"/>
                <a:gd name="T16" fmla="*/ 69 w 85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8">
                  <a:moveTo>
                    <a:pt x="69" y="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43"/>
                    <a:pt x="3" y="51"/>
                    <a:pt x="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9" y="60"/>
                    <a:pt x="85" y="48"/>
                    <a:pt x="85" y="34"/>
                  </a:cubicBezTo>
                  <a:cubicBezTo>
                    <a:pt x="85" y="20"/>
                    <a:pt x="79" y="8"/>
                    <a:pt x="69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11480800" y="5708650"/>
              <a:ext cx="323850" cy="185738"/>
            </a:xfrm>
            <a:custGeom>
              <a:avLst/>
              <a:gdLst>
                <a:gd name="T0" fmla="*/ 42 w 68"/>
                <a:gd name="T1" fmla="*/ 0 h 39"/>
                <a:gd name="T2" fmla="*/ 0 w 68"/>
                <a:gd name="T3" fmla="*/ 39 h 39"/>
                <a:gd name="T4" fmla="*/ 68 w 68"/>
                <a:gd name="T5" fmla="*/ 39 h 39"/>
                <a:gd name="T6" fmla="*/ 68 w 68"/>
                <a:gd name="T7" fmla="*/ 9 h 39"/>
                <a:gd name="T8" fmla="*/ 42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42" y="0"/>
                  </a:moveTo>
                  <a:cubicBezTo>
                    <a:pt x="20" y="0"/>
                    <a:pt x="2" y="17"/>
                    <a:pt x="0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4"/>
                    <a:pt x="52" y="0"/>
                    <a:pt x="42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514138" y="6027738"/>
              <a:ext cx="290513" cy="85725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0 h 18"/>
                <a:gd name="T4" fmla="*/ 35 w 61"/>
                <a:gd name="T5" fmla="*/ 18 h 18"/>
                <a:gd name="T6" fmla="*/ 61 w 61"/>
                <a:gd name="T7" fmla="*/ 10 h 18"/>
                <a:gd name="T8" fmla="*/ 61 w 6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1"/>
                    <a:pt x="20" y="18"/>
                    <a:pt x="35" y="18"/>
                  </a:cubicBezTo>
                  <a:cubicBezTo>
                    <a:pt x="45" y="18"/>
                    <a:pt x="54" y="15"/>
                    <a:pt x="61" y="1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1437938" y="5670550"/>
              <a:ext cx="404813" cy="40481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1542713" y="5789613"/>
              <a:ext cx="200025" cy="171450"/>
            </a:xfrm>
            <a:custGeom>
              <a:avLst/>
              <a:gdLst>
                <a:gd name="T0" fmla="*/ 40 w 42"/>
                <a:gd name="T1" fmla="*/ 34 h 36"/>
                <a:gd name="T2" fmla="*/ 0 w 42"/>
                <a:gd name="T3" fmla="*/ 6 h 36"/>
                <a:gd name="T4" fmla="*/ 0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24 w 42"/>
                <a:gd name="T11" fmla="*/ 20 h 36"/>
                <a:gd name="T12" fmla="*/ 23 w 42"/>
                <a:gd name="T13" fmla="*/ 18 h 36"/>
                <a:gd name="T14" fmla="*/ 22 w 42"/>
                <a:gd name="T15" fmla="*/ 17 h 36"/>
                <a:gd name="T16" fmla="*/ 19 w 42"/>
                <a:gd name="T17" fmla="*/ 16 h 36"/>
                <a:gd name="T18" fmla="*/ 18 w 42"/>
                <a:gd name="T19" fmla="*/ 16 h 36"/>
                <a:gd name="T20" fmla="*/ 15 w 42"/>
                <a:gd name="T21" fmla="*/ 17 h 36"/>
                <a:gd name="T22" fmla="*/ 14 w 42"/>
                <a:gd name="T23" fmla="*/ 18 h 36"/>
                <a:gd name="T24" fmla="*/ 13 w 42"/>
                <a:gd name="T25" fmla="*/ 20 h 36"/>
                <a:gd name="T26" fmla="*/ 12 w 42"/>
                <a:gd name="T27" fmla="*/ 22 h 36"/>
                <a:gd name="T28" fmla="*/ 13 w 42"/>
                <a:gd name="T29" fmla="*/ 24 h 36"/>
                <a:gd name="T30" fmla="*/ 14 w 42"/>
                <a:gd name="T31" fmla="*/ 26 h 36"/>
                <a:gd name="T32" fmla="*/ 16 w 42"/>
                <a:gd name="T33" fmla="*/ 28 h 36"/>
                <a:gd name="T34" fmla="*/ 17 w 42"/>
                <a:gd name="T35" fmla="*/ 28 h 36"/>
                <a:gd name="T36" fmla="*/ 19 w 42"/>
                <a:gd name="T37" fmla="*/ 27 h 36"/>
                <a:gd name="T38" fmla="*/ 21 w 42"/>
                <a:gd name="T39" fmla="*/ 28 h 36"/>
                <a:gd name="T40" fmla="*/ 22 w 42"/>
                <a:gd name="T41" fmla="*/ 26 h 36"/>
                <a:gd name="T42" fmla="*/ 24 w 42"/>
                <a:gd name="T43" fmla="*/ 25 h 36"/>
                <a:gd name="T44" fmla="*/ 23 w 42"/>
                <a:gd name="T45" fmla="*/ 23 h 36"/>
                <a:gd name="T46" fmla="*/ 20 w 42"/>
                <a:gd name="T47" fmla="*/ 24 h 36"/>
                <a:gd name="T48" fmla="*/ 16 w 42"/>
                <a:gd name="T49" fmla="*/ 22 h 36"/>
                <a:gd name="T50" fmla="*/ 20 w 42"/>
                <a:gd name="T51" fmla="*/ 20 h 36"/>
                <a:gd name="T52" fmla="*/ 19 w 42"/>
                <a:gd name="T53" fmla="*/ 21 h 36"/>
                <a:gd name="T54" fmla="*/ 17 w 42"/>
                <a:gd name="T55" fmla="*/ 22 h 36"/>
                <a:gd name="T56" fmla="*/ 29 w 42"/>
                <a:gd name="T57" fmla="*/ 17 h 36"/>
                <a:gd name="T58" fmla="*/ 30 w 42"/>
                <a:gd name="T59" fmla="*/ 16 h 36"/>
                <a:gd name="T60" fmla="*/ 29 w 42"/>
                <a:gd name="T61" fmla="*/ 16 h 36"/>
                <a:gd name="T62" fmla="*/ 27 w 42"/>
                <a:gd name="T63" fmla="*/ 14 h 36"/>
                <a:gd name="T64" fmla="*/ 26 w 42"/>
                <a:gd name="T65" fmla="*/ 14 h 36"/>
                <a:gd name="T66" fmla="*/ 24 w 42"/>
                <a:gd name="T67" fmla="*/ 16 h 36"/>
                <a:gd name="T68" fmla="*/ 23 w 42"/>
                <a:gd name="T69" fmla="*/ 16 h 36"/>
                <a:gd name="T70" fmla="*/ 24 w 42"/>
                <a:gd name="T71" fmla="*/ 17 h 36"/>
                <a:gd name="T72" fmla="*/ 23 w 42"/>
                <a:gd name="T73" fmla="*/ 19 h 36"/>
                <a:gd name="T74" fmla="*/ 24 w 42"/>
                <a:gd name="T75" fmla="*/ 20 h 36"/>
                <a:gd name="T76" fmla="*/ 25 w 42"/>
                <a:gd name="T77" fmla="*/ 20 h 36"/>
                <a:gd name="T78" fmla="*/ 26 w 42"/>
                <a:gd name="T79" fmla="*/ 21 h 36"/>
                <a:gd name="T80" fmla="*/ 27 w 42"/>
                <a:gd name="T81" fmla="*/ 20 h 36"/>
                <a:gd name="T82" fmla="*/ 29 w 42"/>
                <a:gd name="T83" fmla="*/ 20 h 36"/>
                <a:gd name="T84" fmla="*/ 30 w 42"/>
                <a:gd name="T85" fmla="*/ 19 h 36"/>
                <a:gd name="T86" fmla="*/ 27 w 42"/>
                <a:gd name="T87" fmla="*/ 18 h 36"/>
                <a:gd name="T88" fmla="*/ 26 w 42"/>
                <a:gd name="T8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36">
                  <a:moveTo>
                    <a:pt x="2" y="8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0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4"/>
                    <a:pt x="20" y="24"/>
                  </a:cubicBezTo>
                  <a:cubicBezTo>
                    <a:pt x="20" y="24"/>
                    <a:pt x="19" y="25"/>
                    <a:pt x="19" y="25"/>
                  </a:cubicBezTo>
                  <a:cubicBezTo>
                    <a:pt x="18" y="25"/>
                    <a:pt x="17" y="24"/>
                    <a:pt x="17" y="24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17" y="22"/>
                  </a:moveTo>
                  <a:cubicBezTo>
                    <a:pt x="17" y="22"/>
                    <a:pt x="18" y="21"/>
                    <a:pt x="19" y="21"/>
                  </a:cubicBezTo>
                  <a:cubicBezTo>
                    <a:pt x="19" y="21"/>
                    <a:pt x="20" y="22"/>
                    <a:pt x="20" y="22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3"/>
                    <a:pt x="17" y="23"/>
                    <a:pt x="17" y="22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7" y="18"/>
                  </a:moveTo>
                  <a:cubicBezTo>
                    <a:pt x="27" y="18"/>
                    <a:pt x="27" y="19"/>
                    <a:pt x="26" y="19"/>
                  </a:cubicBezTo>
                  <a:cubicBezTo>
                    <a:pt x="26" y="19"/>
                    <a:pt x="25" y="18"/>
                    <a:pt x="25" y="18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1029950" y="4681538"/>
              <a:ext cx="403225" cy="328613"/>
            </a:xfrm>
            <a:custGeom>
              <a:avLst/>
              <a:gdLst>
                <a:gd name="T0" fmla="*/ 54 w 85"/>
                <a:gd name="T1" fmla="*/ 67 h 69"/>
                <a:gd name="T2" fmla="*/ 31 w 85"/>
                <a:gd name="T3" fmla="*/ 67 h 69"/>
                <a:gd name="T4" fmla="*/ 42 w 85"/>
                <a:gd name="T5" fmla="*/ 69 h 69"/>
                <a:gd name="T6" fmla="*/ 54 w 85"/>
                <a:gd name="T7" fmla="*/ 67 h 69"/>
                <a:gd name="T8" fmla="*/ 76 w 85"/>
                <a:gd name="T9" fmla="*/ 0 h 69"/>
                <a:gd name="T10" fmla="*/ 9 w 85"/>
                <a:gd name="T11" fmla="*/ 0 h 69"/>
                <a:gd name="T12" fmla="*/ 0 w 85"/>
                <a:gd name="T13" fmla="*/ 26 h 69"/>
                <a:gd name="T14" fmla="*/ 0 w 85"/>
                <a:gd name="T15" fmla="*/ 28 h 69"/>
                <a:gd name="T16" fmla="*/ 85 w 85"/>
                <a:gd name="T17" fmla="*/ 28 h 69"/>
                <a:gd name="T18" fmla="*/ 85 w 85"/>
                <a:gd name="T19" fmla="*/ 26 h 69"/>
                <a:gd name="T20" fmla="*/ 76 w 85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69">
                  <a:moveTo>
                    <a:pt x="54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8"/>
                    <a:pt x="38" y="69"/>
                    <a:pt x="42" y="69"/>
                  </a:cubicBezTo>
                  <a:cubicBezTo>
                    <a:pt x="47" y="69"/>
                    <a:pt x="50" y="68"/>
                    <a:pt x="54" y="67"/>
                  </a:cubicBezTo>
                  <a:moveTo>
                    <a:pt x="7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7"/>
                    <a:pt x="85" y="27"/>
                    <a:pt x="85" y="26"/>
                  </a:cubicBezTo>
                  <a:cubicBezTo>
                    <a:pt x="85" y="16"/>
                    <a:pt x="82" y="7"/>
                    <a:pt x="7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1072813" y="4600575"/>
              <a:ext cx="319088" cy="80963"/>
            </a:xfrm>
            <a:custGeom>
              <a:avLst/>
              <a:gdLst>
                <a:gd name="T0" fmla="*/ 33 w 67"/>
                <a:gd name="T1" fmla="*/ 0 h 17"/>
                <a:gd name="T2" fmla="*/ 0 w 67"/>
                <a:gd name="T3" fmla="*/ 17 h 17"/>
                <a:gd name="T4" fmla="*/ 67 w 67"/>
                <a:gd name="T5" fmla="*/ 17 h 17"/>
                <a:gd name="T6" fmla="*/ 33 w 6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7">
                  <a:moveTo>
                    <a:pt x="33" y="0"/>
                  </a:moveTo>
                  <a:cubicBezTo>
                    <a:pt x="20" y="0"/>
                    <a:pt x="8" y="7"/>
                    <a:pt x="0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59" y="7"/>
                    <a:pt x="47" y="0"/>
                    <a:pt x="33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1029950" y="4814888"/>
              <a:ext cx="403225" cy="185738"/>
            </a:xfrm>
            <a:custGeom>
              <a:avLst/>
              <a:gdLst>
                <a:gd name="T0" fmla="*/ 85 w 85"/>
                <a:gd name="T1" fmla="*/ 0 h 39"/>
                <a:gd name="T2" fmla="*/ 0 w 85"/>
                <a:gd name="T3" fmla="*/ 0 h 39"/>
                <a:gd name="T4" fmla="*/ 31 w 85"/>
                <a:gd name="T5" fmla="*/ 39 h 39"/>
                <a:gd name="T6" fmla="*/ 54 w 85"/>
                <a:gd name="T7" fmla="*/ 39 h 39"/>
                <a:gd name="T8" fmla="*/ 85 w 8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9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4" y="34"/>
                    <a:pt x="31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71" y="34"/>
                    <a:pt x="84" y="19"/>
                    <a:pt x="8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0953750" y="4529138"/>
              <a:ext cx="404813" cy="404813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1053763" y="4643438"/>
              <a:ext cx="204788" cy="171450"/>
            </a:xfrm>
            <a:custGeom>
              <a:avLst/>
              <a:gdLst>
                <a:gd name="T0" fmla="*/ 41 w 43"/>
                <a:gd name="T1" fmla="*/ 34 h 36"/>
                <a:gd name="T2" fmla="*/ 0 w 43"/>
                <a:gd name="T3" fmla="*/ 6 h 36"/>
                <a:gd name="T4" fmla="*/ 0 w 43"/>
                <a:gd name="T5" fmla="*/ 36 h 36"/>
                <a:gd name="T6" fmla="*/ 43 w 43"/>
                <a:gd name="T7" fmla="*/ 0 h 36"/>
                <a:gd name="T8" fmla="*/ 0 w 43"/>
                <a:gd name="T9" fmla="*/ 0 h 36"/>
                <a:gd name="T10" fmla="*/ 25 w 43"/>
                <a:gd name="T11" fmla="*/ 20 h 36"/>
                <a:gd name="T12" fmla="*/ 24 w 43"/>
                <a:gd name="T13" fmla="*/ 18 h 36"/>
                <a:gd name="T14" fmla="*/ 22 w 43"/>
                <a:gd name="T15" fmla="*/ 17 h 36"/>
                <a:gd name="T16" fmla="*/ 20 w 43"/>
                <a:gd name="T17" fmla="*/ 16 h 36"/>
                <a:gd name="T18" fmla="*/ 18 w 43"/>
                <a:gd name="T19" fmla="*/ 16 h 36"/>
                <a:gd name="T20" fmla="*/ 16 w 43"/>
                <a:gd name="T21" fmla="*/ 17 h 36"/>
                <a:gd name="T22" fmla="*/ 15 w 43"/>
                <a:gd name="T23" fmla="*/ 18 h 36"/>
                <a:gd name="T24" fmla="*/ 13 w 43"/>
                <a:gd name="T25" fmla="*/ 20 h 36"/>
                <a:gd name="T26" fmla="*/ 13 w 43"/>
                <a:gd name="T27" fmla="*/ 22 h 36"/>
                <a:gd name="T28" fmla="*/ 14 w 43"/>
                <a:gd name="T29" fmla="*/ 25 h 36"/>
                <a:gd name="T30" fmla="*/ 14 w 43"/>
                <a:gd name="T31" fmla="*/ 26 h 36"/>
                <a:gd name="T32" fmla="*/ 16 w 43"/>
                <a:gd name="T33" fmla="*/ 28 h 36"/>
                <a:gd name="T34" fmla="*/ 18 w 43"/>
                <a:gd name="T35" fmla="*/ 29 h 36"/>
                <a:gd name="T36" fmla="*/ 19 w 43"/>
                <a:gd name="T37" fmla="*/ 27 h 36"/>
                <a:gd name="T38" fmla="*/ 22 w 43"/>
                <a:gd name="T39" fmla="*/ 28 h 36"/>
                <a:gd name="T40" fmla="*/ 22 w 43"/>
                <a:gd name="T41" fmla="*/ 26 h 36"/>
                <a:gd name="T42" fmla="*/ 25 w 43"/>
                <a:gd name="T43" fmla="*/ 25 h 36"/>
                <a:gd name="T44" fmla="*/ 24 w 43"/>
                <a:gd name="T45" fmla="*/ 23 h 36"/>
                <a:gd name="T46" fmla="*/ 22 w 43"/>
                <a:gd name="T47" fmla="*/ 22 h 36"/>
                <a:gd name="T48" fmla="*/ 17 w 43"/>
                <a:gd name="T49" fmla="*/ 24 h 36"/>
                <a:gd name="T50" fmla="*/ 19 w 43"/>
                <a:gd name="T51" fmla="*/ 20 h 36"/>
                <a:gd name="T52" fmla="*/ 18 w 43"/>
                <a:gd name="T53" fmla="*/ 22 h 36"/>
                <a:gd name="T54" fmla="*/ 19 w 43"/>
                <a:gd name="T55" fmla="*/ 24 h 36"/>
                <a:gd name="T56" fmla="*/ 30 w 43"/>
                <a:gd name="T57" fmla="*/ 18 h 36"/>
                <a:gd name="T58" fmla="*/ 30 w 43"/>
                <a:gd name="T59" fmla="*/ 17 h 36"/>
                <a:gd name="T60" fmla="*/ 30 w 43"/>
                <a:gd name="T61" fmla="*/ 16 h 36"/>
                <a:gd name="T62" fmla="*/ 28 w 43"/>
                <a:gd name="T63" fmla="*/ 16 h 36"/>
                <a:gd name="T64" fmla="*/ 27 w 43"/>
                <a:gd name="T65" fmla="*/ 14 h 36"/>
                <a:gd name="T66" fmla="*/ 25 w 43"/>
                <a:gd name="T67" fmla="*/ 16 h 36"/>
                <a:gd name="T68" fmla="*/ 24 w 43"/>
                <a:gd name="T69" fmla="*/ 16 h 36"/>
                <a:gd name="T70" fmla="*/ 24 w 43"/>
                <a:gd name="T71" fmla="*/ 17 h 36"/>
                <a:gd name="T72" fmla="*/ 25 w 43"/>
                <a:gd name="T73" fmla="*/ 18 h 36"/>
                <a:gd name="T74" fmla="*/ 24 w 43"/>
                <a:gd name="T75" fmla="*/ 19 h 36"/>
                <a:gd name="T76" fmla="*/ 25 w 43"/>
                <a:gd name="T77" fmla="*/ 20 h 36"/>
                <a:gd name="T78" fmla="*/ 26 w 43"/>
                <a:gd name="T79" fmla="*/ 21 h 36"/>
                <a:gd name="T80" fmla="*/ 28 w 43"/>
                <a:gd name="T81" fmla="*/ 21 h 36"/>
                <a:gd name="T82" fmla="*/ 30 w 43"/>
                <a:gd name="T83" fmla="*/ 20 h 36"/>
                <a:gd name="T84" fmla="*/ 30 w 43"/>
                <a:gd name="T85" fmla="*/ 19 h 36"/>
                <a:gd name="T86" fmla="*/ 29 w 43"/>
                <a:gd name="T87" fmla="*/ 18 h 36"/>
                <a:gd name="T88" fmla="*/ 26 w 43"/>
                <a:gd name="T8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6">
                  <a:moveTo>
                    <a:pt x="2" y="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0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6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2"/>
                  </a:lnTo>
                  <a:close/>
                  <a:moveTo>
                    <a:pt x="22" y="22"/>
                  </a:moveTo>
                  <a:cubicBezTo>
                    <a:pt x="22" y="23"/>
                    <a:pt x="21" y="24"/>
                    <a:pt x="21" y="24"/>
                  </a:cubicBezTo>
                  <a:cubicBezTo>
                    <a:pt x="21" y="25"/>
                    <a:pt x="20" y="25"/>
                    <a:pt x="19" y="25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20" y="20"/>
                    <a:pt x="21" y="20"/>
                    <a:pt x="21" y="21"/>
                  </a:cubicBezTo>
                  <a:cubicBezTo>
                    <a:pt x="21" y="21"/>
                    <a:pt x="22" y="22"/>
                    <a:pt x="22" y="22"/>
                  </a:cubicBezTo>
                  <a:close/>
                  <a:moveTo>
                    <a:pt x="18" y="22"/>
                  </a:moveTo>
                  <a:cubicBezTo>
                    <a:pt x="18" y="22"/>
                    <a:pt x="19" y="21"/>
                    <a:pt x="19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20" y="24"/>
                    <a:pt x="19" y="24"/>
                  </a:cubicBezTo>
                  <a:cubicBezTo>
                    <a:pt x="19" y="24"/>
                    <a:pt x="18" y="23"/>
                    <a:pt x="18" y="22"/>
                  </a:cubicBezTo>
                  <a:close/>
                  <a:moveTo>
                    <a:pt x="29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8" y="18"/>
                  </a:move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6" y="18"/>
                    <a:pt x="26" y="18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0839450" y="6213475"/>
              <a:ext cx="466725" cy="136525"/>
            </a:xfrm>
            <a:custGeom>
              <a:avLst/>
              <a:gdLst>
                <a:gd name="T0" fmla="*/ 62 w 98"/>
                <a:gd name="T1" fmla="*/ 0 h 29"/>
                <a:gd name="T2" fmla="*/ 36 w 98"/>
                <a:gd name="T3" fmla="*/ 0 h 29"/>
                <a:gd name="T4" fmla="*/ 0 w 98"/>
                <a:gd name="T5" fmla="*/ 29 h 29"/>
                <a:gd name="T6" fmla="*/ 98 w 98"/>
                <a:gd name="T7" fmla="*/ 29 h 29"/>
                <a:gd name="T8" fmla="*/ 62 w 9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0" y="4"/>
                    <a:pt x="7" y="15"/>
                    <a:pt x="0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1" y="15"/>
                    <a:pt x="78" y="4"/>
                    <a:pt x="62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1010900" y="6208713"/>
              <a:ext cx="123825" cy="4763"/>
            </a:xfrm>
            <a:custGeom>
              <a:avLst/>
              <a:gdLst>
                <a:gd name="T0" fmla="*/ 13 w 26"/>
                <a:gd name="T1" fmla="*/ 0 h 1"/>
                <a:gd name="T2" fmla="*/ 0 w 26"/>
                <a:gd name="T3" fmla="*/ 1 h 1"/>
                <a:gd name="T4" fmla="*/ 26 w 26"/>
                <a:gd name="T5" fmla="*/ 1 h 1"/>
                <a:gd name="T6" fmla="*/ 13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13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0820400" y="6535738"/>
              <a:ext cx="504825" cy="176213"/>
            </a:xfrm>
            <a:custGeom>
              <a:avLst/>
              <a:gdLst>
                <a:gd name="T0" fmla="*/ 106 w 106"/>
                <a:gd name="T1" fmla="*/ 0 h 37"/>
                <a:gd name="T2" fmla="*/ 0 w 106"/>
                <a:gd name="T3" fmla="*/ 0 h 37"/>
                <a:gd name="T4" fmla="*/ 32 w 106"/>
                <a:gd name="T5" fmla="*/ 36 h 37"/>
                <a:gd name="T6" fmla="*/ 32 w 106"/>
                <a:gd name="T7" fmla="*/ 24 h 37"/>
                <a:gd name="T8" fmla="*/ 71 w 106"/>
                <a:gd name="T9" fmla="*/ 24 h 37"/>
                <a:gd name="T10" fmla="*/ 71 w 106"/>
                <a:gd name="T11" fmla="*/ 37 h 37"/>
                <a:gd name="T12" fmla="*/ 106 w 10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6" y="30"/>
                    <a:pt x="32" y="3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8" y="31"/>
                    <a:pt x="101" y="17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972800" y="6650038"/>
              <a:ext cx="185738" cy="76200"/>
            </a:xfrm>
            <a:custGeom>
              <a:avLst/>
              <a:gdLst>
                <a:gd name="T0" fmla="*/ 39 w 39"/>
                <a:gd name="T1" fmla="*/ 0 h 16"/>
                <a:gd name="T2" fmla="*/ 0 w 39"/>
                <a:gd name="T3" fmla="*/ 0 h 16"/>
                <a:gd name="T4" fmla="*/ 0 w 39"/>
                <a:gd name="T5" fmla="*/ 12 h 16"/>
                <a:gd name="T6" fmla="*/ 21 w 39"/>
                <a:gd name="T7" fmla="*/ 16 h 16"/>
                <a:gd name="T8" fmla="*/ 39 w 39"/>
                <a:gd name="T9" fmla="*/ 13 h 16"/>
                <a:gd name="T10" fmla="*/ 39 w 3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5"/>
                    <a:pt x="14" y="16"/>
                    <a:pt x="21" y="16"/>
                  </a:cubicBezTo>
                  <a:cubicBezTo>
                    <a:pt x="27" y="16"/>
                    <a:pt x="34" y="15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810875" y="6350000"/>
              <a:ext cx="523875" cy="185738"/>
            </a:xfrm>
            <a:custGeom>
              <a:avLst/>
              <a:gdLst>
                <a:gd name="T0" fmla="*/ 104 w 110"/>
                <a:gd name="T1" fmla="*/ 0 h 39"/>
                <a:gd name="T2" fmla="*/ 6 w 110"/>
                <a:gd name="T3" fmla="*/ 0 h 39"/>
                <a:gd name="T4" fmla="*/ 0 w 110"/>
                <a:gd name="T5" fmla="*/ 25 h 39"/>
                <a:gd name="T6" fmla="*/ 2 w 110"/>
                <a:gd name="T7" fmla="*/ 39 h 39"/>
                <a:gd name="T8" fmla="*/ 108 w 110"/>
                <a:gd name="T9" fmla="*/ 39 h 39"/>
                <a:gd name="T10" fmla="*/ 110 w 110"/>
                <a:gd name="T11" fmla="*/ 25 h 39"/>
                <a:gd name="T12" fmla="*/ 104 w 1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">
                  <a:moveTo>
                    <a:pt x="10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7"/>
                    <a:pt x="0" y="16"/>
                    <a:pt x="0" y="25"/>
                  </a:cubicBezTo>
                  <a:cubicBezTo>
                    <a:pt x="0" y="29"/>
                    <a:pt x="1" y="34"/>
                    <a:pt x="2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4"/>
                    <a:pt x="110" y="29"/>
                    <a:pt x="110" y="25"/>
                  </a:cubicBezTo>
                  <a:cubicBezTo>
                    <a:pt x="110" y="16"/>
                    <a:pt x="108" y="7"/>
                    <a:pt x="104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0715625" y="6108700"/>
              <a:ext cx="519113" cy="52228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0844213" y="6261100"/>
              <a:ext cx="261938" cy="217488"/>
            </a:xfrm>
            <a:custGeom>
              <a:avLst/>
              <a:gdLst>
                <a:gd name="T0" fmla="*/ 52 w 55"/>
                <a:gd name="T1" fmla="*/ 44 h 46"/>
                <a:gd name="T2" fmla="*/ 0 w 55"/>
                <a:gd name="T3" fmla="*/ 8 h 46"/>
                <a:gd name="T4" fmla="*/ 0 w 55"/>
                <a:gd name="T5" fmla="*/ 46 h 46"/>
                <a:gd name="T6" fmla="*/ 55 w 55"/>
                <a:gd name="T7" fmla="*/ 0 h 46"/>
                <a:gd name="T8" fmla="*/ 0 w 55"/>
                <a:gd name="T9" fmla="*/ 0 h 46"/>
                <a:gd name="T10" fmla="*/ 32 w 55"/>
                <a:gd name="T11" fmla="*/ 26 h 46"/>
                <a:gd name="T12" fmla="*/ 30 w 55"/>
                <a:gd name="T13" fmla="*/ 23 h 46"/>
                <a:gd name="T14" fmla="*/ 29 w 55"/>
                <a:gd name="T15" fmla="*/ 22 h 46"/>
                <a:gd name="T16" fmla="*/ 26 w 55"/>
                <a:gd name="T17" fmla="*/ 20 h 46"/>
                <a:gd name="T18" fmla="*/ 23 w 55"/>
                <a:gd name="T19" fmla="*/ 20 h 46"/>
                <a:gd name="T20" fmla="*/ 20 w 55"/>
                <a:gd name="T21" fmla="*/ 22 h 46"/>
                <a:gd name="T22" fmla="*/ 18 w 55"/>
                <a:gd name="T23" fmla="*/ 23 h 46"/>
                <a:gd name="T24" fmla="*/ 17 w 55"/>
                <a:gd name="T25" fmla="*/ 26 h 46"/>
                <a:gd name="T26" fmla="*/ 16 w 55"/>
                <a:gd name="T27" fmla="*/ 28 h 46"/>
                <a:gd name="T28" fmla="*/ 17 w 55"/>
                <a:gd name="T29" fmla="*/ 31 h 46"/>
                <a:gd name="T30" fmla="*/ 18 w 55"/>
                <a:gd name="T31" fmla="*/ 33 h 46"/>
                <a:gd name="T32" fmla="*/ 21 w 55"/>
                <a:gd name="T33" fmla="*/ 36 h 46"/>
                <a:gd name="T34" fmla="*/ 23 w 55"/>
                <a:gd name="T35" fmla="*/ 36 h 46"/>
                <a:gd name="T36" fmla="*/ 25 w 55"/>
                <a:gd name="T37" fmla="*/ 34 h 46"/>
                <a:gd name="T38" fmla="*/ 28 w 55"/>
                <a:gd name="T39" fmla="*/ 36 h 46"/>
                <a:gd name="T40" fmla="*/ 28 w 55"/>
                <a:gd name="T41" fmla="*/ 33 h 46"/>
                <a:gd name="T42" fmla="*/ 32 w 55"/>
                <a:gd name="T43" fmla="*/ 32 h 46"/>
                <a:gd name="T44" fmla="*/ 30 w 55"/>
                <a:gd name="T45" fmla="*/ 29 h 46"/>
                <a:gd name="T46" fmla="*/ 28 w 55"/>
                <a:gd name="T47" fmla="*/ 29 h 46"/>
                <a:gd name="T48" fmla="*/ 22 w 55"/>
                <a:gd name="T49" fmla="*/ 31 h 46"/>
                <a:gd name="T50" fmla="*/ 24 w 55"/>
                <a:gd name="T51" fmla="*/ 25 h 46"/>
                <a:gd name="T52" fmla="*/ 23 w 55"/>
                <a:gd name="T53" fmla="*/ 29 h 46"/>
                <a:gd name="T54" fmla="*/ 24 w 55"/>
                <a:gd name="T55" fmla="*/ 30 h 46"/>
                <a:gd name="T56" fmla="*/ 38 w 55"/>
                <a:gd name="T57" fmla="*/ 23 h 46"/>
                <a:gd name="T58" fmla="*/ 39 w 55"/>
                <a:gd name="T59" fmla="*/ 21 h 46"/>
                <a:gd name="T60" fmla="*/ 38 w 55"/>
                <a:gd name="T61" fmla="*/ 20 h 46"/>
                <a:gd name="T62" fmla="*/ 36 w 55"/>
                <a:gd name="T63" fmla="*/ 20 h 46"/>
                <a:gd name="T64" fmla="*/ 34 w 55"/>
                <a:gd name="T65" fmla="*/ 18 h 46"/>
                <a:gd name="T66" fmla="*/ 32 w 55"/>
                <a:gd name="T67" fmla="*/ 20 h 46"/>
                <a:gd name="T68" fmla="*/ 31 w 55"/>
                <a:gd name="T69" fmla="*/ 20 h 46"/>
                <a:gd name="T70" fmla="*/ 30 w 55"/>
                <a:gd name="T71" fmla="*/ 21 h 46"/>
                <a:gd name="T72" fmla="*/ 31 w 55"/>
                <a:gd name="T73" fmla="*/ 23 h 46"/>
                <a:gd name="T74" fmla="*/ 30 w 55"/>
                <a:gd name="T75" fmla="*/ 25 h 46"/>
                <a:gd name="T76" fmla="*/ 31 w 55"/>
                <a:gd name="T77" fmla="*/ 25 h 46"/>
                <a:gd name="T78" fmla="*/ 34 w 55"/>
                <a:gd name="T79" fmla="*/ 27 h 46"/>
                <a:gd name="T80" fmla="*/ 35 w 55"/>
                <a:gd name="T81" fmla="*/ 27 h 46"/>
                <a:gd name="T82" fmla="*/ 38 w 55"/>
                <a:gd name="T83" fmla="*/ 25 h 46"/>
                <a:gd name="T84" fmla="*/ 39 w 55"/>
                <a:gd name="T85" fmla="*/ 25 h 46"/>
                <a:gd name="T86" fmla="*/ 38 w 55"/>
                <a:gd name="T87" fmla="*/ 23 h 46"/>
                <a:gd name="T88" fmla="*/ 33 w 55"/>
                <a:gd name="T8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6">
                  <a:moveTo>
                    <a:pt x="3" y="11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0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3" y="28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3" y="28"/>
                  </a:lnTo>
                  <a:close/>
                  <a:moveTo>
                    <a:pt x="28" y="29"/>
                  </a:moveTo>
                  <a:cubicBezTo>
                    <a:pt x="28" y="29"/>
                    <a:pt x="27" y="30"/>
                    <a:pt x="27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3" y="31"/>
                    <a:pt x="22" y="31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1" y="28"/>
                    <a:pt x="22" y="27"/>
                    <a:pt x="22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8"/>
                    <a:pt x="28" y="29"/>
                  </a:cubicBezTo>
                  <a:close/>
                  <a:moveTo>
                    <a:pt x="23" y="29"/>
                  </a:moveTo>
                  <a:cubicBezTo>
                    <a:pt x="23" y="28"/>
                    <a:pt x="24" y="27"/>
                    <a:pt x="24" y="27"/>
                  </a:cubicBezTo>
                  <a:cubicBezTo>
                    <a:pt x="25" y="27"/>
                    <a:pt x="26" y="28"/>
                    <a:pt x="26" y="29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5" y="22"/>
                    <a:pt x="36" y="22"/>
                    <a:pt x="36" y="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75" name="TextBox 74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Exchange	</a:t>
              </a: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767207" y="277812"/>
              <a:ext cx="88891" cy="136391"/>
            </a:xfrm>
            <a:custGeom>
              <a:avLst/>
              <a:gdLst>
                <a:gd name="T0" fmla="*/ 287 w 287"/>
                <a:gd name="T1" fmla="*/ 313 h 443"/>
                <a:gd name="T2" fmla="*/ 242 w 287"/>
                <a:gd name="T3" fmla="*/ 409 h 443"/>
                <a:gd name="T4" fmla="*/ 114 w 287"/>
                <a:gd name="T5" fmla="*/ 443 h 443"/>
                <a:gd name="T6" fmla="*/ 52 w 287"/>
                <a:gd name="T7" fmla="*/ 438 h 443"/>
                <a:gd name="T8" fmla="*/ 0 w 287"/>
                <a:gd name="T9" fmla="*/ 424 h 443"/>
                <a:gd name="T10" fmla="*/ 0 w 287"/>
                <a:gd name="T11" fmla="*/ 324 h 443"/>
                <a:gd name="T12" fmla="*/ 46 w 287"/>
                <a:gd name="T13" fmla="*/ 343 h 443"/>
                <a:gd name="T14" fmla="*/ 98 w 287"/>
                <a:gd name="T15" fmla="*/ 350 h 443"/>
                <a:gd name="T16" fmla="*/ 144 w 287"/>
                <a:gd name="T17" fmla="*/ 339 h 443"/>
                <a:gd name="T18" fmla="*/ 161 w 287"/>
                <a:gd name="T19" fmla="*/ 308 h 443"/>
                <a:gd name="T20" fmla="*/ 141 w 287"/>
                <a:gd name="T21" fmla="*/ 275 h 443"/>
                <a:gd name="T22" fmla="*/ 85 w 287"/>
                <a:gd name="T23" fmla="*/ 264 h 443"/>
                <a:gd name="T24" fmla="*/ 43 w 287"/>
                <a:gd name="T25" fmla="*/ 264 h 443"/>
                <a:gd name="T26" fmla="*/ 43 w 287"/>
                <a:gd name="T27" fmla="*/ 170 h 443"/>
                <a:gd name="T28" fmla="*/ 80 w 287"/>
                <a:gd name="T29" fmla="*/ 170 h 443"/>
                <a:gd name="T30" fmla="*/ 133 w 287"/>
                <a:gd name="T31" fmla="*/ 159 h 443"/>
                <a:gd name="T32" fmla="*/ 150 w 287"/>
                <a:gd name="T33" fmla="*/ 130 h 443"/>
                <a:gd name="T34" fmla="*/ 137 w 287"/>
                <a:gd name="T35" fmla="*/ 103 h 443"/>
                <a:gd name="T36" fmla="*/ 98 w 287"/>
                <a:gd name="T37" fmla="*/ 93 h 443"/>
                <a:gd name="T38" fmla="*/ 14 w 287"/>
                <a:gd name="T39" fmla="*/ 117 h 443"/>
                <a:gd name="T40" fmla="*/ 14 w 287"/>
                <a:gd name="T41" fmla="*/ 21 h 443"/>
                <a:gd name="T42" fmla="*/ 124 w 287"/>
                <a:gd name="T43" fmla="*/ 0 h 443"/>
                <a:gd name="T44" fmla="*/ 235 w 287"/>
                <a:gd name="T45" fmla="*/ 29 h 443"/>
                <a:gd name="T46" fmla="*/ 276 w 287"/>
                <a:gd name="T47" fmla="*/ 109 h 443"/>
                <a:gd name="T48" fmla="*/ 254 w 287"/>
                <a:gd name="T49" fmla="*/ 177 h 443"/>
                <a:gd name="T50" fmla="*/ 193 w 287"/>
                <a:gd name="T51" fmla="*/ 212 h 443"/>
                <a:gd name="T52" fmla="*/ 193 w 287"/>
                <a:gd name="T53" fmla="*/ 214 h 443"/>
                <a:gd name="T54" fmla="*/ 262 w 287"/>
                <a:gd name="T55" fmla="*/ 247 h 443"/>
                <a:gd name="T56" fmla="*/ 287 w 287"/>
                <a:gd name="T57" fmla="*/ 31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443">
                  <a:moveTo>
                    <a:pt x="287" y="313"/>
                  </a:moveTo>
                  <a:cubicBezTo>
                    <a:pt x="287" y="354"/>
                    <a:pt x="272" y="386"/>
                    <a:pt x="242" y="409"/>
                  </a:cubicBezTo>
                  <a:cubicBezTo>
                    <a:pt x="212" y="432"/>
                    <a:pt x="169" y="443"/>
                    <a:pt x="114" y="443"/>
                  </a:cubicBezTo>
                  <a:cubicBezTo>
                    <a:pt x="93" y="443"/>
                    <a:pt x="72" y="441"/>
                    <a:pt x="52" y="438"/>
                  </a:cubicBezTo>
                  <a:cubicBezTo>
                    <a:pt x="32" y="434"/>
                    <a:pt x="14" y="430"/>
                    <a:pt x="0" y="4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32"/>
                    <a:pt x="28" y="338"/>
                    <a:pt x="46" y="343"/>
                  </a:cubicBezTo>
                  <a:cubicBezTo>
                    <a:pt x="63" y="348"/>
                    <a:pt x="80" y="350"/>
                    <a:pt x="98" y="350"/>
                  </a:cubicBezTo>
                  <a:cubicBezTo>
                    <a:pt x="118" y="350"/>
                    <a:pt x="133" y="346"/>
                    <a:pt x="144" y="339"/>
                  </a:cubicBezTo>
                  <a:cubicBezTo>
                    <a:pt x="155" y="332"/>
                    <a:pt x="161" y="321"/>
                    <a:pt x="161" y="308"/>
                  </a:cubicBezTo>
                  <a:cubicBezTo>
                    <a:pt x="161" y="294"/>
                    <a:pt x="154" y="283"/>
                    <a:pt x="141" y="275"/>
                  </a:cubicBezTo>
                  <a:cubicBezTo>
                    <a:pt x="127" y="268"/>
                    <a:pt x="109" y="264"/>
                    <a:pt x="85" y="264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104" y="170"/>
                    <a:pt x="122" y="166"/>
                    <a:pt x="133" y="159"/>
                  </a:cubicBezTo>
                  <a:cubicBezTo>
                    <a:pt x="145" y="151"/>
                    <a:pt x="150" y="142"/>
                    <a:pt x="150" y="130"/>
                  </a:cubicBezTo>
                  <a:cubicBezTo>
                    <a:pt x="150" y="118"/>
                    <a:pt x="146" y="109"/>
                    <a:pt x="137" y="103"/>
                  </a:cubicBezTo>
                  <a:cubicBezTo>
                    <a:pt x="129" y="96"/>
                    <a:pt x="115" y="93"/>
                    <a:pt x="98" y="93"/>
                  </a:cubicBezTo>
                  <a:cubicBezTo>
                    <a:pt x="70" y="93"/>
                    <a:pt x="42" y="101"/>
                    <a:pt x="14" y="1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49" y="7"/>
                    <a:pt x="86" y="0"/>
                    <a:pt x="124" y="0"/>
                  </a:cubicBezTo>
                  <a:cubicBezTo>
                    <a:pt x="171" y="0"/>
                    <a:pt x="208" y="10"/>
                    <a:pt x="235" y="29"/>
                  </a:cubicBezTo>
                  <a:cubicBezTo>
                    <a:pt x="262" y="48"/>
                    <a:pt x="276" y="75"/>
                    <a:pt x="276" y="109"/>
                  </a:cubicBezTo>
                  <a:cubicBezTo>
                    <a:pt x="276" y="136"/>
                    <a:pt x="268" y="158"/>
                    <a:pt x="254" y="177"/>
                  </a:cubicBezTo>
                  <a:cubicBezTo>
                    <a:pt x="240" y="195"/>
                    <a:pt x="219" y="207"/>
                    <a:pt x="193" y="212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222" y="218"/>
                    <a:pt x="245" y="229"/>
                    <a:pt x="262" y="247"/>
                  </a:cubicBezTo>
                  <a:cubicBezTo>
                    <a:pt x="278" y="265"/>
                    <a:pt x="287" y="287"/>
                    <a:pt x="287" y="3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9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569660"/>
          </a:xfrm>
        </p:spPr>
        <p:txBody>
          <a:bodyPr/>
          <a:lstStyle/>
          <a:p>
            <a:r>
              <a:rPr lang="en-US" dirty="0"/>
              <a:t>Exchange</a:t>
            </a:r>
            <a:br>
              <a:rPr lang="en-US" dirty="0"/>
            </a:br>
            <a:r>
              <a:rPr lang="en-US" sz="2800" b="1" spc="0" dirty="0"/>
              <a:t>https://github.com/OfficeDev/Property-Inspection-Code-Sample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gradFill>
                    <a:gsLst>
                      <a:gs pos="8367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</a:rPr>
                <a:t>iOS Exchange	</a:t>
              </a: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67207" y="277812"/>
              <a:ext cx="88891" cy="136391"/>
            </a:xfrm>
            <a:custGeom>
              <a:avLst/>
              <a:gdLst>
                <a:gd name="T0" fmla="*/ 287 w 287"/>
                <a:gd name="T1" fmla="*/ 313 h 443"/>
                <a:gd name="T2" fmla="*/ 242 w 287"/>
                <a:gd name="T3" fmla="*/ 409 h 443"/>
                <a:gd name="T4" fmla="*/ 114 w 287"/>
                <a:gd name="T5" fmla="*/ 443 h 443"/>
                <a:gd name="T6" fmla="*/ 52 w 287"/>
                <a:gd name="T7" fmla="*/ 438 h 443"/>
                <a:gd name="T8" fmla="*/ 0 w 287"/>
                <a:gd name="T9" fmla="*/ 424 h 443"/>
                <a:gd name="T10" fmla="*/ 0 w 287"/>
                <a:gd name="T11" fmla="*/ 324 h 443"/>
                <a:gd name="T12" fmla="*/ 46 w 287"/>
                <a:gd name="T13" fmla="*/ 343 h 443"/>
                <a:gd name="T14" fmla="*/ 98 w 287"/>
                <a:gd name="T15" fmla="*/ 350 h 443"/>
                <a:gd name="T16" fmla="*/ 144 w 287"/>
                <a:gd name="T17" fmla="*/ 339 h 443"/>
                <a:gd name="T18" fmla="*/ 161 w 287"/>
                <a:gd name="T19" fmla="*/ 308 h 443"/>
                <a:gd name="T20" fmla="*/ 141 w 287"/>
                <a:gd name="T21" fmla="*/ 275 h 443"/>
                <a:gd name="T22" fmla="*/ 85 w 287"/>
                <a:gd name="T23" fmla="*/ 264 h 443"/>
                <a:gd name="T24" fmla="*/ 43 w 287"/>
                <a:gd name="T25" fmla="*/ 264 h 443"/>
                <a:gd name="T26" fmla="*/ 43 w 287"/>
                <a:gd name="T27" fmla="*/ 170 h 443"/>
                <a:gd name="T28" fmla="*/ 80 w 287"/>
                <a:gd name="T29" fmla="*/ 170 h 443"/>
                <a:gd name="T30" fmla="*/ 133 w 287"/>
                <a:gd name="T31" fmla="*/ 159 h 443"/>
                <a:gd name="T32" fmla="*/ 150 w 287"/>
                <a:gd name="T33" fmla="*/ 130 h 443"/>
                <a:gd name="T34" fmla="*/ 137 w 287"/>
                <a:gd name="T35" fmla="*/ 103 h 443"/>
                <a:gd name="T36" fmla="*/ 98 w 287"/>
                <a:gd name="T37" fmla="*/ 93 h 443"/>
                <a:gd name="T38" fmla="*/ 14 w 287"/>
                <a:gd name="T39" fmla="*/ 117 h 443"/>
                <a:gd name="T40" fmla="*/ 14 w 287"/>
                <a:gd name="T41" fmla="*/ 21 h 443"/>
                <a:gd name="T42" fmla="*/ 124 w 287"/>
                <a:gd name="T43" fmla="*/ 0 h 443"/>
                <a:gd name="T44" fmla="*/ 235 w 287"/>
                <a:gd name="T45" fmla="*/ 29 h 443"/>
                <a:gd name="T46" fmla="*/ 276 w 287"/>
                <a:gd name="T47" fmla="*/ 109 h 443"/>
                <a:gd name="T48" fmla="*/ 254 w 287"/>
                <a:gd name="T49" fmla="*/ 177 h 443"/>
                <a:gd name="T50" fmla="*/ 193 w 287"/>
                <a:gd name="T51" fmla="*/ 212 h 443"/>
                <a:gd name="T52" fmla="*/ 193 w 287"/>
                <a:gd name="T53" fmla="*/ 214 h 443"/>
                <a:gd name="T54" fmla="*/ 262 w 287"/>
                <a:gd name="T55" fmla="*/ 247 h 443"/>
                <a:gd name="T56" fmla="*/ 287 w 287"/>
                <a:gd name="T57" fmla="*/ 31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" h="443">
                  <a:moveTo>
                    <a:pt x="287" y="313"/>
                  </a:moveTo>
                  <a:cubicBezTo>
                    <a:pt x="287" y="354"/>
                    <a:pt x="272" y="386"/>
                    <a:pt x="242" y="409"/>
                  </a:cubicBezTo>
                  <a:cubicBezTo>
                    <a:pt x="212" y="432"/>
                    <a:pt x="169" y="443"/>
                    <a:pt x="114" y="443"/>
                  </a:cubicBezTo>
                  <a:cubicBezTo>
                    <a:pt x="93" y="443"/>
                    <a:pt x="72" y="441"/>
                    <a:pt x="52" y="438"/>
                  </a:cubicBezTo>
                  <a:cubicBezTo>
                    <a:pt x="32" y="434"/>
                    <a:pt x="14" y="430"/>
                    <a:pt x="0" y="4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32"/>
                    <a:pt x="28" y="338"/>
                    <a:pt x="46" y="343"/>
                  </a:cubicBezTo>
                  <a:cubicBezTo>
                    <a:pt x="63" y="348"/>
                    <a:pt x="80" y="350"/>
                    <a:pt x="98" y="350"/>
                  </a:cubicBezTo>
                  <a:cubicBezTo>
                    <a:pt x="118" y="350"/>
                    <a:pt x="133" y="346"/>
                    <a:pt x="144" y="339"/>
                  </a:cubicBezTo>
                  <a:cubicBezTo>
                    <a:pt x="155" y="332"/>
                    <a:pt x="161" y="321"/>
                    <a:pt x="161" y="308"/>
                  </a:cubicBezTo>
                  <a:cubicBezTo>
                    <a:pt x="161" y="294"/>
                    <a:pt x="154" y="283"/>
                    <a:pt x="141" y="275"/>
                  </a:cubicBezTo>
                  <a:cubicBezTo>
                    <a:pt x="127" y="268"/>
                    <a:pt x="109" y="264"/>
                    <a:pt x="85" y="264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104" y="170"/>
                    <a:pt x="122" y="166"/>
                    <a:pt x="133" y="159"/>
                  </a:cubicBezTo>
                  <a:cubicBezTo>
                    <a:pt x="145" y="151"/>
                    <a:pt x="150" y="142"/>
                    <a:pt x="150" y="130"/>
                  </a:cubicBezTo>
                  <a:cubicBezTo>
                    <a:pt x="150" y="118"/>
                    <a:pt x="146" y="109"/>
                    <a:pt x="137" y="103"/>
                  </a:cubicBezTo>
                  <a:cubicBezTo>
                    <a:pt x="129" y="96"/>
                    <a:pt x="115" y="93"/>
                    <a:pt x="98" y="93"/>
                  </a:cubicBezTo>
                  <a:cubicBezTo>
                    <a:pt x="70" y="93"/>
                    <a:pt x="42" y="101"/>
                    <a:pt x="14" y="11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49" y="7"/>
                    <a:pt x="86" y="0"/>
                    <a:pt x="124" y="0"/>
                  </a:cubicBezTo>
                  <a:cubicBezTo>
                    <a:pt x="171" y="0"/>
                    <a:pt x="208" y="10"/>
                    <a:pt x="235" y="29"/>
                  </a:cubicBezTo>
                  <a:cubicBezTo>
                    <a:pt x="262" y="48"/>
                    <a:pt x="276" y="75"/>
                    <a:pt x="276" y="109"/>
                  </a:cubicBezTo>
                  <a:cubicBezTo>
                    <a:pt x="276" y="136"/>
                    <a:pt x="268" y="158"/>
                    <a:pt x="254" y="177"/>
                  </a:cubicBezTo>
                  <a:cubicBezTo>
                    <a:pt x="240" y="195"/>
                    <a:pt x="219" y="207"/>
                    <a:pt x="193" y="212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222" y="218"/>
                    <a:pt x="245" y="229"/>
                    <a:pt x="262" y="247"/>
                  </a:cubicBezTo>
                  <a:cubicBezTo>
                    <a:pt x="278" y="265"/>
                    <a:pt x="287" y="287"/>
                    <a:pt x="287" y="3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1439787"/>
            <a:ext cx="5938838" cy="2566857"/>
          </a:xfrm>
        </p:spPr>
        <p:txBody>
          <a:bodyPr/>
          <a:lstStyle/>
          <a:p>
            <a:r>
              <a:rPr lang="en-US" dirty="0"/>
              <a:t>iOS</a:t>
            </a:r>
            <a:br>
              <a:rPr lang="en-US" dirty="0"/>
            </a:br>
            <a:r>
              <a:rPr lang="en-US" sz="4400" dirty="0"/>
              <a:t>Calling Microsoft Graph API for OneDrive </a:t>
            </a:r>
            <a:br>
              <a:rPr lang="en-US" sz="4400" dirty="0"/>
            </a:br>
            <a:r>
              <a:rPr lang="en-US" sz="4400" dirty="0"/>
              <a:t>for 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5761038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Freeform 6"/>
          <p:cNvSpPr>
            <a:spLocks noChangeAspect="1" noEditPoints="1"/>
          </p:cNvSpPr>
          <p:nvPr/>
        </p:nvSpPr>
        <p:spPr bwMode="auto">
          <a:xfrm>
            <a:off x="512223" y="2020397"/>
            <a:ext cx="4736592" cy="2953731"/>
          </a:xfrm>
          <a:custGeom>
            <a:avLst/>
            <a:gdLst>
              <a:gd name="T0" fmla="*/ 10194 w 11249"/>
              <a:gd name="T1" fmla="*/ 4538 h 7013"/>
              <a:gd name="T2" fmla="*/ 11249 w 11249"/>
              <a:gd name="T3" fmla="*/ 5806 h 7013"/>
              <a:gd name="T4" fmla="*/ 10194 w 11249"/>
              <a:gd name="T5" fmla="*/ 7013 h 7013"/>
              <a:gd name="T6" fmla="*/ 4157 w 11249"/>
              <a:gd name="T7" fmla="*/ 7013 h 7013"/>
              <a:gd name="T8" fmla="*/ 2581 w 11249"/>
              <a:gd name="T9" fmla="*/ 5405 h 7013"/>
              <a:gd name="T10" fmla="*/ 4103 w 11249"/>
              <a:gd name="T11" fmla="*/ 3990 h 7013"/>
              <a:gd name="T12" fmla="*/ 5557 w 11249"/>
              <a:gd name="T13" fmla="*/ 2191 h 7013"/>
              <a:gd name="T14" fmla="*/ 7733 w 11249"/>
              <a:gd name="T15" fmla="*/ 3023 h 7013"/>
              <a:gd name="T16" fmla="*/ 9273 w 11249"/>
              <a:gd name="T17" fmla="*/ 2970 h 7013"/>
              <a:gd name="T18" fmla="*/ 10194 w 11249"/>
              <a:gd name="T19" fmla="*/ 4538 h 7013"/>
              <a:gd name="T20" fmla="*/ 2197 w 11249"/>
              <a:gd name="T21" fmla="*/ 5457 h 7013"/>
              <a:gd name="T22" fmla="*/ 3805 w 11249"/>
              <a:gd name="T23" fmla="*/ 3707 h 7013"/>
              <a:gd name="T24" fmla="*/ 5471 w 11249"/>
              <a:gd name="T25" fmla="*/ 1871 h 7013"/>
              <a:gd name="T26" fmla="*/ 7825 w 11249"/>
              <a:gd name="T27" fmla="*/ 2657 h 7013"/>
              <a:gd name="T28" fmla="*/ 8614 w 11249"/>
              <a:gd name="T29" fmla="*/ 2497 h 7013"/>
              <a:gd name="T30" fmla="*/ 7068 w 11249"/>
              <a:gd name="T31" fmla="*/ 503 h 7013"/>
              <a:gd name="T32" fmla="*/ 4112 w 11249"/>
              <a:gd name="T33" fmla="*/ 1579 h 7013"/>
              <a:gd name="T34" fmla="*/ 2358 w 11249"/>
              <a:gd name="T35" fmla="*/ 1549 h 7013"/>
              <a:gd name="T36" fmla="*/ 1357 w 11249"/>
              <a:gd name="T37" fmla="*/ 3467 h 7013"/>
              <a:gd name="T38" fmla="*/ 0 w 11249"/>
              <a:gd name="T39" fmla="*/ 5025 h 7013"/>
              <a:gd name="T40" fmla="*/ 1495 w 11249"/>
              <a:gd name="T41" fmla="*/ 6534 h 7013"/>
              <a:gd name="T42" fmla="*/ 2504 w 11249"/>
              <a:gd name="T43" fmla="*/ 6534 h 7013"/>
              <a:gd name="T44" fmla="*/ 2197 w 11249"/>
              <a:gd name="T45" fmla="*/ 5457 h 7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49" h="7013">
                <a:moveTo>
                  <a:pt x="10194" y="4538"/>
                </a:moveTo>
                <a:cubicBezTo>
                  <a:pt x="10194" y="4538"/>
                  <a:pt x="11249" y="4660"/>
                  <a:pt x="11249" y="5806"/>
                </a:cubicBezTo>
                <a:cubicBezTo>
                  <a:pt x="11249" y="6358"/>
                  <a:pt x="10940" y="7013"/>
                  <a:pt x="10194" y="7013"/>
                </a:cubicBezTo>
                <a:cubicBezTo>
                  <a:pt x="10194" y="7013"/>
                  <a:pt x="4525" y="7013"/>
                  <a:pt x="4157" y="7013"/>
                </a:cubicBezTo>
                <a:cubicBezTo>
                  <a:pt x="2998" y="7013"/>
                  <a:pt x="2581" y="6219"/>
                  <a:pt x="2581" y="5405"/>
                </a:cubicBezTo>
                <a:cubicBezTo>
                  <a:pt x="2581" y="4038"/>
                  <a:pt x="4103" y="3990"/>
                  <a:pt x="4103" y="3990"/>
                </a:cubicBezTo>
                <a:cubicBezTo>
                  <a:pt x="4103" y="3990"/>
                  <a:pt x="4227" y="2494"/>
                  <a:pt x="5557" y="2191"/>
                </a:cubicBezTo>
                <a:cubicBezTo>
                  <a:pt x="6743" y="1921"/>
                  <a:pt x="7410" y="2544"/>
                  <a:pt x="7733" y="3023"/>
                </a:cubicBezTo>
                <a:cubicBezTo>
                  <a:pt x="7733" y="3023"/>
                  <a:pt x="8455" y="2609"/>
                  <a:pt x="9273" y="2970"/>
                </a:cubicBezTo>
                <a:cubicBezTo>
                  <a:pt x="9760" y="3185"/>
                  <a:pt x="10239" y="3697"/>
                  <a:pt x="10194" y="4538"/>
                </a:cubicBezTo>
                <a:close/>
                <a:moveTo>
                  <a:pt x="2197" y="5457"/>
                </a:moveTo>
                <a:cubicBezTo>
                  <a:pt x="2197" y="3933"/>
                  <a:pt x="3805" y="3707"/>
                  <a:pt x="3805" y="3707"/>
                </a:cubicBezTo>
                <a:cubicBezTo>
                  <a:pt x="3805" y="3707"/>
                  <a:pt x="4011" y="2247"/>
                  <a:pt x="5471" y="1871"/>
                </a:cubicBezTo>
                <a:cubicBezTo>
                  <a:pt x="6602" y="1581"/>
                  <a:pt x="7459" y="2089"/>
                  <a:pt x="7825" y="2657"/>
                </a:cubicBezTo>
                <a:cubicBezTo>
                  <a:pt x="7825" y="2657"/>
                  <a:pt x="8070" y="2483"/>
                  <a:pt x="8614" y="2497"/>
                </a:cubicBezTo>
                <a:cubicBezTo>
                  <a:pt x="8559" y="1997"/>
                  <a:pt x="8211" y="947"/>
                  <a:pt x="7068" y="503"/>
                </a:cubicBezTo>
                <a:cubicBezTo>
                  <a:pt x="5774" y="0"/>
                  <a:pt x="4641" y="627"/>
                  <a:pt x="4112" y="1579"/>
                </a:cubicBezTo>
                <a:cubicBezTo>
                  <a:pt x="4112" y="1579"/>
                  <a:pt x="3312" y="1064"/>
                  <a:pt x="2358" y="1549"/>
                </a:cubicBezTo>
                <a:cubicBezTo>
                  <a:pt x="1688" y="1891"/>
                  <a:pt x="1269" y="2693"/>
                  <a:pt x="1357" y="3467"/>
                </a:cubicBezTo>
                <a:cubicBezTo>
                  <a:pt x="1357" y="3467"/>
                  <a:pt x="0" y="3567"/>
                  <a:pt x="0" y="5025"/>
                </a:cubicBezTo>
                <a:cubicBezTo>
                  <a:pt x="0" y="5827"/>
                  <a:pt x="721" y="6534"/>
                  <a:pt x="1495" y="6534"/>
                </a:cubicBezTo>
                <a:cubicBezTo>
                  <a:pt x="2504" y="6534"/>
                  <a:pt x="2504" y="6534"/>
                  <a:pt x="2504" y="6534"/>
                </a:cubicBezTo>
                <a:cubicBezTo>
                  <a:pt x="2258" y="6158"/>
                  <a:pt x="2197" y="5769"/>
                  <a:pt x="2197" y="5457"/>
                </a:cubicBez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36562" y="2416175"/>
            <a:ext cx="550703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5000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gradFill>
                  <a:gsLst>
                    <a:gs pos="81579">
                      <a:schemeClr val="bg1"/>
                    </a:gs>
                    <a:gs pos="64035">
                      <a:schemeClr val="bg1"/>
                    </a:gs>
                  </a:gsLst>
                  <a:lin ang="5400000" scaled="0"/>
                </a:gradFill>
              </a:rPr>
              <a:t>Overview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90638" y="733879"/>
            <a:ext cx="5850562" cy="6115049"/>
          </a:xfrm>
          <a:prstGeom prst="rect">
            <a:avLst/>
          </a:prstGeom>
        </p:spPr>
        <p:txBody>
          <a:bodyPr vert="horz" lIns="149217" tIns="93260" rIns="149217" bIns="93260" rtlCol="0" anchor="ctr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80">
              <a:buNone/>
            </a:pP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The Microsoft Graph SDK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for Objective-C provides programmatic access to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files in in your O365 OneDrive account</a:t>
            </a:r>
          </a:p>
          <a:p>
            <a:pPr marL="0" indent="0" defTabSz="914180">
              <a:buNone/>
            </a:pP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Authentication is handled </a:t>
            </a:r>
            <a:b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</a:br>
            <a:r>
              <a:rPr lang="en-US" sz="3600" dirty="0">
                <a:gradFill>
                  <a:gsLst>
                    <a:gs pos="1250">
                      <a:srgbClr val="262626"/>
                    </a:gs>
                    <a:gs pos="99000">
                      <a:srgbClr val="262626"/>
                    </a:gs>
                  </a:gsLst>
                  <a:lin ang="5400000" scaled="0"/>
                </a:gradFill>
              </a:rPr>
              <a:t>by Azure Active Directory</a:t>
            </a: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9" name="TextBox 8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367">
                        <a:srgbClr val="262626"/>
                      </a:gs>
                      <a:gs pos="31000">
                        <a:srgbClr val="262626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iOS OneDrive</a:t>
              </a:r>
            </a:p>
          </p:txBody>
        </p:sp>
        <p:sp>
          <p:nvSpPr>
            <p:cNvPr id="10" name="Freeform 5"/>
            <p:cNvSpPr>
              <a:spLocks noChangeAspect="1" noEditPoints="1"/>
            </p:cNvSpPr>
            <p:nvPr/>
          </p:nvSpPr>
          <p:spPr bwMode="auto">
            <a:xfrm>
              <a:off x="10752920" y="277812"/>
              <a:ext cx="107157" cy="137160"/>
            </a:xfrm>
            <a:custGeom>
              <a:avLst/>
              <a:gdLst>
                <a:gd name="T0" fmla="*/ 128 w 251"/>
                <a:gd name="T1" fmla="*/ 103 h 322"/>
                <a:gd name="T2" fmla="*/ 123 w 251"/>
                <a:gd name="T3" fmla="*/ 114 h 322"/>
                <a:gd name="T4" fmla="*/ 118 w 251"/>
                <a:gd name="T5" fmla="*/ 125 h 322"/>
                <a:gd name="T6" fmla="*/ 70 w 251"/>
                <a:gd name="T7" fmla="*/ 201 h 322"/>
                <a:gd name="T8" fmla="*/ 130 w 251"/>
                <a:gd name="T9" fmla="*/ 201 h 322"/>
                <a:gd name="T10" fmla="*/ 130 w 251"/>
                <a:gd name="T11" fmla="*/ 130 h 322"/>
                <a:gd name="T12" fmla="*/ 130 w 251"/>
                <a:gd name="T13" fmla="*/ 115 h 322"/>
                <a:gd name="T14" fmla="*/ 130 w 251"/>
                <a:gd name="T15" fmla="*/ 103 h 322"/>
                <a:gd name="T16" fmla="*/ 128 w 251"/>
                <a:gd name="T17" fmla="*/ 103 h 322"/>
                <a:gd name="T18" fmla="*/ 130 w 251"/>
                <a:gd name="T19" fmla="*/ 0 h 322"/>
                <a:gd name="T20" fmla="*/ 214 w 251"/>
                <a:gd name="T21" fmla="*/ 0 h 322"/>
                <a:gd name="T22" fmla="*/ 214 w 251"/>
                <a:gd name="T23" fmla="*/ 201 h 322"/>
                <a:gd name="T24" fmla="*/ 251 w 251"/>
                <a:gd name="T25" fmla="*/ 201 h 322"/>
                <a:gd name="T26" fmla="*/ 251 w 251"/>
                <a:gd name="T27" fmla="*/ 266 h 322"/>
                <a:gd name="T28" fmla="*/ 214 w 251"/>
                <a:gd name="T29" fmla="*/ 266 h 322"/>
                <a:gd name="T30" fmla="*/ 214 w 251"/>
                <a:gd name="T31" fmla="*/ 322 h 322"/>
                <a:gd name="T32" fmla="*/ 130 w 251"/>
                <a:gd name="T33" fmla="*/ 322 h 322"/>
                <a:gd name="T34" fmla="*/ 130 w 251"/>
                <a:gd name="T35" fmla="*/ 266 h 322"/>
                <a:gd name="T36" fmla="*/ 0 w 251"/>
                <a:gd name="T37" fmla="*/ 266 h 322"/>
                <a:gd name="T38" fmla="*/ 0 w 251"/>
                <a:gd name="T39" fmla="*/ 205 h 322"/>
                <a:gd name="T40" fmla="*/ 130 w 251"/>
                <a:gd name="T4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322">
                  <a:moveTo>
                    <a:pt x="128" y="103"/>
                  </a:moveTo>
                  <a:cubicBezTo>
                    <a:pt x="127" y="106"/>
                    <a:pt x="125" y="110"/>
                    <a:pt x="123" y="114"/>
                  </a:cubicBezTo>
                  <a:cubicBezTo>
                    <a:pt x="122" y="117"/>
                    <a:pt x="120" y="121"/>
                    <a:pt x="118" y="12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4"/>
                    <a:pt x="130" y="120"/>
                    <a:pt x="130" y="115"/>
                  </a:cubicBezTo>
                  <a:cubicBezTo>
                    <a:pt x="130" y="111"/>
                    <a:pt x="130" y="106"/>
                    <a:pt x="130" y="103"/>
                  </a:cubicBezTo>
                  <a:lnTo>
                    <a:pt x="128" y="103"/>
                  </a:lnTo>
                  <a:close/>
                  <a:moveTo>
                    <a:pt x="130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4" y="322"/>
                    <a:pt x="214" y="322"/>
                    <a:pt x="214" y="322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266"/>
                    <a:pt x="130" y="266"/>
                    <a:pt x="13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30" y="0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0C5D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7315199" cy="9175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498062" cy="5115246"/>
          </a:xfrm>
        </p:spPr>
        <p:txBody>
          <a:bodyPr/>
          <a:lstStyle/>
          <a:p>
            <a:pPr marL="690563">
              <a:lnSpc>
                <a:spcPct val="150000"/>
              </a:lnSpc>
            </a:pPr>
            <a:r>
              <a:rPr lang="en-US" sz="3200" dirty="0"/>
              <a:t>Intro</a:t>
            </a:r>
          </a:p>
          <a:p>
            <a:pPr marL="690563">
              <a:lnSpc>
                <a:spcPct val="150000"/>
              </a:lnSpc>
            </a:pPr>
            <a:r>
              <a:rPr lang="en-US" sz="3200" dirty="0"/>
              <a:t>Azure AD </a:t>
            </a:r>
            <a:r>
              <a:rPr lang="en-US" sz="3200" dirty="0" err="1"/>
              <a:t>Auth</a:t>
            </a:r>
            <a:endParaRPr lang="en-US" sz="3200" dirty="0"/>
          </a:p>
          <a:p>
            <a:pPr marL="690563">
              <a:lnSpc>
                <a:spcPct val="150000"/>
              </a:lnSpc>
            </a:pPr>
            <a:r>
              <a:rPr lang="en-US" sz="3200" dirty="0"/>
              <a:t>SharePoint Lists REST APIs</a:t>
            </a:r>
          </a:p>
          <a:p>
            <a:pPr marL="690563">
              <a:lnSpc>
                <a:spcPct val="150000"/>
              </a:lnSpc>
            </a:pPr>
            <a:r>
              <a:rPr lang="en-US" sz="32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Microsoft Graph API for </a:t>
            </a:r>
            <a:r>
              <a:rPr lang="en-US" sz="3200" dirty="0"/>
              <a:t>Exchange</a:t>
            </a:r>
          </a:p>
          <a:p>
            <a:pPr marL="690563">
              <a:lnSpc>
                <a:spcPct val="150000"/>
              </a:lnSpc>
            </a:pPr>
            <a:r>
              <a:rPr lang="en-US" sz="32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Microsoft Graph API for </a:t>
            </a:r>
            <a:r>
              <a:rPr lang="en-US" sz="3200" dirty="0"/>
              <a:t>OneDrive </a:t>
            </a:r>
            <a:r>
              <a:rPr lang="en-US" sz="3200"/>
              <a:t>for Business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57580" y="2370568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4356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197575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580" y="4851590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580" y="4024582"/>
            <a:ext cx="364194" cy="364194"/>
            <a:chOff x="457580" y="2341896"/>
            <a:chExt cx="364194" cy="364194"/>
          </a:xfrm>
        </p:grpSpPr>
        <p:sp>
          <p:nvSpPr>
            <p:cNvPr id="19" name="Oval 18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can I find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2836863"/>
            <a:ext cx="11887200" cy="2769989"/>
          </a:xfrm>
        </p:spPr>
        <p:txBody>
          <a:bodyPr/>
          <a:lstStyle/>
          <a:p>
            <a:r>
              <a:rPr lang="en-US" dirty="0"/>
              <a:t>Install by adding to your </a:t>
            </a:r>
            <a:r>
              <a:rPr lang="en-US" dirty="0" err="1"/>
              <a:t>Podfile</a:t>
            </a:r>
            <a:r>
              <a:rPr lang="en-US" dirty="0"/>
              <a:t>: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do</a:t>
            </a:r>
          </a:p>
          <a:p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pod '</a:t>
            </a:r>
            <a:r>
              <a:rPr lang="en-NZ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MSGraphSDK</a:t>
            </a:r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NZ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 bwMode="auto">
          <a:xfrm>
            <a:off x="0" y="1662113"/>
            <a:ext cx="12436475" cy="92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406400"/>
            <a:r>
              <a:rPr lang="en-NZ" sz="2800" u="sng" dirty="0">
                <a:gradFill>
                  <a:gsLst>
                    <a:gs pos="72807">
                      <a:schemeClr val="accent4"/>
                    </a:gs>
                    <a:gs pos="60526">
                      <a:schemeClr val="accent4"/>
                    </a:gs>
                  </a:gsLst>
                  <a:lin ang="5400000" scaled="0"/>
                </a:gradFill>
              </a:rPr>
              <a:t>https://github.com/microsoftgraph/msgraph-sdk-ios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367">
                        <a:srgbClr val="262626"/>
                      </a:gs>
                      <a:gs pos="31000">
                        <a:srgbClr val="262626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iOS OneDrive</a:t>
              </a:r>
            </a:p>
          </p:txBody>
        </p:sp>
        <p:sp>
          <p:nvSpPr>
            <p:cNvPr id="7" name="Freeform 5"/>
            <p:cNvSpPr>
              <a:spLocks noChangeAspect="1" noEditPoints="1"/>
            </p:cNvSpPr>
            <p:nvPr/>
          </p:nvSpPr>
          <p:spPr bwMode="auto">
            <a:xfrm>
              <a:off x="10752920" y="277812"/>
              <a:ext cx="107157" cy="137160"/>
            </a:xfrm>
            <a:custGeom>
              <a:avLst/>
              <a:gdLst>
                <a:gd name="T0" fmla="*/ 128 w 251"/>
                <a:gd name="T1" fmla="*/ 103 h 322"/>
                <a:gd name="T2" fmla="*/ 123 w 251"/>
                <a:gd name="T3" fmla="*/ 114 h 322"/>
                <a:gd name="T4" fmla="*/ 118 w 251"/>
                <a:gd name="T5" fmla="*/ 125 h 322"/>
                <a:gd name="T6" fmla="*/ 70 w 251"/>
                <a:gd name="T7" fmla="*/ 201 h 322"/>
                <a:gd name="T8" fmla="*/ 130 w 251"/>
                <a:gd name="T9" fmla="*/ 201 h 322"/>
                <a:gd name="T10" fmla="*/ 130 w 251"/>
                <a:gd name="T11" fmla="*/ 130 h 322"/>
                <a:gd name="T12" fmla="*/ 130 w 251"/>
                <a:gd name="T13" fmla="*/ 115 h 322"/>
                <a:gd name="T14" fmla="*/ 130 w 251"/>
                <a:gd name="T15" fmla="*/ 103 h 322"/>
                <a:gd name="T16" fmla="*/ 128 w 251"/>
                <a:gd name="T17" fmla="*/ 103 h 322"/>
                <a:gd name="T18" fmla="*/ 130 w 251"/>
                <a:gd name="T19" fmla="*/ 0 h 322"/>
                <a:gd name="T20" fmla="*/ 214 w 251"/>
                <a:gd name="T21" fmla="*/ 0 h 322"/>
                <a:gd name="T22" fmla="*/ 214 w 251"/>
                <a:gd name="T23" fmla="*/ 201 h 322"/>
                <a:gd name="T24" fmla="*/ 251 w 251"/>
                <a:gd name="T25" fmla="*/ 201 h 322"/>
                <a:gd name="T26" fmla="*/ 251 w 251"/>
                <a:gd name="T27" fmla="*/ 266 h 322"/>
                <a:gd name="T28" fmla="*/ 214 w 251"/>
                <a:gd name="T29" fmla="*/ 266 h 322"/>
                <a:gd name="T30" fmla="*/ 214 w 251"/>
                <a:gd name="T31" fmla="*/ 322 h 322"/>
                <a:gd name="T32" fmla="*/ 130 w 251"/>
                <a:gd name="T33" fmla="*/ 322 h 322"/>
                <a:gd name="T34" fmla="*/ 130 w 251"/>
                <a:gd name="T35" fmla="*/ 266 h 322"/>
                <a:gd name="T36" fmla="*/ 0 w 251"/>
                <a:gd name="T37" fmla="*/ 266 h 322"/>
                <a:gd name="T38" fmla="*/ 0 w 251"/>
                <a:gd name="T39" fmla="*/ 205 h 322"/>
                <a:gd name="T40" fmla="*/ 130 w 251"/>
                <a:gd name="T4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322">
                  <a:moveTo>
                    <a:pt x="128" y="103"/>
                  </a:moveTo>
                  <a:cubicBezTo>
                    <a:pt x="127" y="106"/>
                    <a:pt x="125" y="110"/>
                    <a:pt x="123" y="114"/>
                  </a:cubicBezTo>
                  <a:cubicBezTo>
                    <a:pt x="122" y="117"/>
                    <a:pt x="120" y="121"/>
                    <a:pt x="118" y="12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4"/>
                    <a:pt x="130" y="120"/>
                    <a:pt x="130" y="115"/>
                  </a:cubicBezTo>
                  <a:cubicBezTo>
                    <a:pt x="130" y="111"/>
                    <a:pt x="130" y="106"/>
                    <a:pt x="130" y="103"/>
                  </a:cubicBezTo>
                  <a:lnTo>
                    <a:pt x="128" y="103"/>
                  </a:lnTo>
                  <a:close/>
                  <a:moveTo>
                    <a:pt x="130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4" y="322"/>
                    <a:pt x="214" y="322"/>
                    <a:pt x="214" y="322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266"/>
                    <a:pt x="130" y="266"/>
                    <a:pt x="13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30" y="0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0C5D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32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I do with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Create, read, update and delete files and folders</a:t>
            </a:r>
          </a:p>
          <a:p>
            <a:pPr lvl="1"/>
            <a:r>
              <a:rPr lang="en-US" dirty="0"/>
              <a:t>Upload and download File contents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85300" y="2884488"/>
            <a:ext cx="2779713" cy="4108450"/>
            <a:chOff x="9585325" y="2903538"/>
            <a:chExt cx="2779713" cy="410845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12325" y="4876800"/>
              <a:ext cx="2135188" cy="2135188"/>
            </a:xfrm>
            <a:custGeom>
              <a:avLst/>
              <a:gdLst>
                <a:gd name="T0" fmla="*/ 539 w 1345"/>
                <a:gd name="T1" fmla="*/ 141 h 1345"/>
                <a:gd name="T2" fmla="*/ 539 w 1345"/>
                <a:gd name="T3" fmla="*/ 0 h 1345"/>
                <a:gd name="T4" fmla="*/ 192 w 1345"/>
                <a:gd name="T5" fmla="*/ 0 h 1345"/>
                <a:gd name="T6" fmla="*/ 192 w 1345"/>
                <a:gd name="T7" fmla="*/ 141 h 1345"/>
                <a:gd name="T8" fmla="*/ 0 w 1345"/>
                <a:gd name="T9" fmla="*/ 141 h 1345"/>
                <a:gd name="T10" fmla="*/ 0 w 1345"/>
                <a:gd name="T11" fmla="*/ 177 h 1345"/>
                <a:gd name="T12" fmla="*/ 45 w 1345"/>
                <a:gd name="T13" fmla="*/ 177 h 1345"/>
                <a:gd name="T14" fmla="*/ 45 w 1345"/>
                <a:gd name="T15" fmla="*/ 1345 h 1345"/>
                <a:gd name="T16" fmla="*/ 1300 w 1345"/>
                <a:gd name="T17" fmla="*/ 1345 h 1345"/>
                <a:gd name="T18" fmla="*/ 1300 w 1345"/>
                <a:gd name="T19" fmla="*/ 177 h 1345"/>
                <a:gd name="T20" fmla="*/ 1345 w 1345"/>
                <a:gd name="T21" fmla="*/ 177 h 1345"/>
                <a:gd name="T22" fmla="*/ 1345 w 1345"/>
                <a:gd name="T23" fmla="*/ 141 h 1345"/>
                <a:gd name="T24" fmla="*/ 539 w 1345"/>
                <a:gd name="T25" fmla="*/ 14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5" h="1345">
                  <a:moveTo>
                    <a:pt x="539" y="141"/>
                  </a:moveTo>
                  <a:lnTo>
                    <a:pt x="539" y="0"/>
                  </a:ln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345"/>
                  </a:lnTo>
                  <a:lnTo>
                    <a:pt x="1300" y="1345"/>
                  </a:lnTo>
                  <a:lnTo>
                    <a:pt x="1300" y="177"/>
                  </a:lnTo>
                  <a:lnTo>
                    <a:pt x="1345" y="177"/>
                  </a:lnTo>
                  <a:lnTo>
                    <a:pt x="1345" y="141"/>
                  </a:lnTo>
                  <a:lnTo>
                    <a:pt x="539" y="1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179050" y="2903538"/>
              <a:ext cx="1165225" cy="765175"/>
            </a:xfrm>
            <a:custGeom>
              <a:avLst/>
              <a:gdLst>
                <a:gd name="T0" fmla="*/ 206 w 245"/>
                <a:gd name="T1" fmla="*/ 71 h 161"/>
                <a:gd name="T2" fmla="*/ 206 w 245"/>
                <a:gd name="T3" fmla="*/ 67 h 161"/>
                <a:gd name="T4" fmla="*/ 139 w 245"/>
                <a:gd name="T5" fmla="*/ 0 h 161"/>
                <a:gd name="T6" fmla="*/ 82 w 245"/>
                <a:gd name="T7" fmla="*/ 30 h 161"/>
                <a:gd name="T8" fmla="*/ 64 w 245"/>
                <a:gd name="T9" fmla="*/ 25 h 161"/>
                <a:gd name="T10" fmla="*/ 42 w 245"/>
                <a:gd name="T11" fmla="*/ 32 h 161"/>
                <a:gd name="T12" fmla="*/ 25 w 245"/>
                <a:gd name="T13" fmla="*/ 63 h 161"/>
                <a:gd name="T14" fmla="*/ 0 w 245"/>
                <a:gd name="T15" fmla="*/ 108 h 161"/>
                <a:gd name="T16" fmla="*/ 48 w 245"/>
                <a:gd name="T17" fmla="*/ 161 h 161"/>
                <a:gd name="T18" fmla="*/ 54 w 245"/>
                <a:gd name="T19" fmla="*/ 161 h 161"/>
                <a:gd name="T20" fmla="*/ 59 w 245"/>
                <a:gd name="T21" fmla="*/ 161 h 161"/>
                <a:gd name="T22" fmla="*/ 169 w 245"/>
                <a:gd name="T23" fmla="*/ 161 h 161"/>
                <a:gd name="T24" fmla="*/ 171 w 245"/>
                <a:gd name="T25" fmla="*/ 161 h 161"/>
                <a:gd name="T26" fmla="*/ 174 w 245"/>
                <a:gd name="T27" fmla="*/ 161 h 161"/>
                <a:gd name="T28" fmla="*/ 182 w 245"/>
                <a:gd name="T29" fmla="*/ 161 h 161"/>
                <a:gd name="T30" fmla="*/ 200 w 245"/>
                <a:gd name="T31" fmla="*/ 161 h 161"/>
                <a:gd name="T32" fmla="*/ 245 w 245"/>
                <a:gd name="T33" fmla="*/ 116 h 161"/>
                <a:gd name="T34" fmla="*/ 206 w 245"/>
                <a:gd name="T35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161">
                  <a:moveTo>
                    <a:pt x="206" y="71"/>
                  </a:moveTo>
                  <a:cubicBezTo>
                    <a:pt x="206" y="70"/>
                    <a:pt x="206" y="68"/>
                    <a:pt x="206" y="67"/>
                  </a:cubicBezTo>
                  <a:cubicBezTo>
                    <a:pt x="206" y="30"/>
                    <a:pt x="176" y="0"/>
                    <a:pt x="139" y="0"/>
                  </a:cubicBezTo>
                  <a:cubicBezTo>
                    <a:pt x="115" y="0"/>
                    <a:pt x="95" y="12"/>
                    <a:pt x="82" y="30"/>
                  </a:cubicBezTo>
                  <a:cubicBezTo>
                    <a:pt x="77" y="27"/>
                    <a:pt x="71" y="25"/>
                    <a:pt x="64" y="25"/>
                  </a:cubicBezTo>
                  <a:cubicBezTo>
                    <a:pt x="56" y="25"/>
                    <a:pt x="48" y="28"/>
                    <a:pt x="42" y="32"/>
                  </a:cubicBezTo>
                  <a:cubicBezTo>
                    <a:pt x="32" y="39"/>
                    <a:pt x="25" y="50"/>
                    <a:pt x="25" y="63"/>
                  </a:cubicBezTo>
                  <a:cubicBezTo>
                    <a:pt x="10" y="73"/>
                    <a:pt x="0" y="90"/>
                    <a:pt x="0" y="108"/>
                  </a:cubicBezTo>
                  <a:cubicBezTo>
                    <a:pt x="0" y="135"/>
                    <a:pt x="21" y="158"/>
                    <a:pt x="48" y="161"/>
                  </a:cubicBezTo>
                  <a:cubicBezTo>
                    <a:pt x="50" y="161"/>
                    <a:pt x="52" y="161"/>
                    <a:pt x="54" y="161"/>
                  </a:cubicBezTo>
                  <a:cubicBezTo>
                    <a:pt x="55" y="161"/>
                    <a:pt x="57" y="161"/>
                    <a:pt x="59" y="161"/>
                  </a:cubicBezTo>
                  <a:cubicBezTo>
                    <a:pt x="84" y="161"/>
                    <a:pt x="142" y="161"/>
                    <a:pt x="169" y="161"/>
                  </a:cubicBezTo>
                  <a:cubicBezTo>
                    <a:pt x="170" y="161"/>
                    <a:pt x="171" y="161"/>
                    <a:pt x="171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6" y="161"/>
                    <a:pt x="180" y="161"/>
                    <a:pt x="182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25" y="161"/>
                    <a:pt x="245" y="140"/>
                    <a:pt x="245" y="116"/>
                  </a:cubicBezTo>
                  <a:cubicBezTo>
                    <a:pt x="245" y="93"/>
                    <a:pt x="228" y="74"/>
                    <a:pt x="206" y="7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495088" y="3479800"/>
              <a:ext cx="419100" cy="269875"/>
            </a:xfrm>
            <a:custGeom>
              <a:avLst/>
              <a:gdLst>
                <a:gd name="T0" fmla="*/ 74 w 88"/>
                <a:gd name="T1" fmla="*/ 25 h 57"/>
                <a:gd name="T2" fmla="*/ 74 w 88"/>
                <a:gd name="T3" fmla="*/ 24 h 57"/>
                <a:gd name="T4" fmla="*/ 50 w 88"/>
                <a:gd name="T5" fmla="*/ 0 h 57"/>
                <a:gd name="T6" fmla="*/ 29 w 88"/>
                <a:gd name="T7" fmla="*/ 10 h 57"/>
                <a:gd name="T8" fmla="*/ 23 w 88"/>
                <a:gd name="T9" fmla="*/ 9 h 57"/>
                <a:gd name="T10" fmla="*/ 15 w 88"/>
                <a:gd name="T11" fmla="*/ 11 h 57"/>
                <a:gd name="T12" fmla="*/ 9 w 88"/>
                <a:gd name="T13" fmla="*/ 22 h 57"/>
                <a:gd name="T14" fmla="*/ 0 w 88"/>
                <a:gd name="T15" fmla="*/ 38 h 57"/>
                <a:gd name="T16" fmla="*/ 17 w 88"/>
                <a:gd name="T17" fmla="*/ 57 h 57"/>
                <a:gd name="T18" fmla="*/ 19 w 88"/>
                <a:gd name="T19" fmla="*/ 57 h 57"/>
                <a:gd name="T20" fmla="*/ 21 w 88"/>
                <a:gd name="T21" fmla="*/ 57 h 57"/>
                <a:gd name="T22" fmla="*/ 61 w 88"/>
                <a:gd name="T23" fmla="*/ 57 h 57"/>
                <a:gd name="T24" fmla="*/ 61 w 88"/>
                <a:gd name="T25" fmla="*/ 57 h 57"/>
                <a:gd name="T26" fmla="*/ 62 w 88"/>
                <a:gd name="T27" fmla="*/ 57 h 57"/>
                <a:gd name="T28" fmla="*/ 65 w 88"/>
                <a:gd name="T29" fmla="*/ 57 h 57"/>
                <a:gd name="T30" fmla="*/ 72 w 88"/>
                <a:gd name="T31" fmla="*/ 57 h 57"/>
                <a:gd name="T32" fmla="*/ 88 w 88"/>
                <a:gd name="T33" fmla="*/ 41 h 57"/>
                <a:gd name="T34" fmla="*/ 74 w 88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7">
                  <a:moveTo>
                    <a:pt x="74" y="25"/>
                  </a:moveTo>
                  <a:cubicBezTo>
                    <a:pt x="74" y="24"/>
                    <a:pt x="74" y="24"/>
                    <a:pt x="74" y="24"/>
                  </a:cubicBezTo>
                  <a:cubicBezTo>
                    <a:pt x="74" y="10"/>
                    <a:pt x="63" y="0"/>
                    <a:pt x="50" y="0"/>
                  </a:cubicBezTo>
                  <a:cubicBezTo>
                    <a:pt x="41" y="0"/>
                    <a:pt x="34" y="4"/>
                    <a:pt x="29" y="10"/>
                  </a:cubicBezTo>
                  <a:cubicBezTo>
                    <a:pt x="28" y="9"/>
                    <a:pt x="25" y="9"/>
                    <a:pt x="23" y="9"/>
                  </a:cubicBezTo>
                  <a:cubicBezTo>
                    <a:pt x="20" y="9"/>
                    <a:pt x="17" y="10"/>
                    <a:pt x="15" y="11"/>
                  </a:cubicBezTo>
                  <a:cubicBezTo>
                    <a:pt x="11" y="13"/>
                    <a:pt x="9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7" y="56"/>
                    <a:pt x="17" y="57"/>
                  </a:cubicBezTo>
                  <a:cubicBezTo>
                    <a:pt x="18" y="57"/>
                    <a:pt x="18" y="57"/>
                    <a:pt x="19" y="57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30" y="57"/>
                    <a:pt x="5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7"/>
                    <a:pt x="65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81" y="57"/>
                    <a:pt x="88" y="50"/>
                    <a:pt x="88" y="41"/>
                  </a:cubicBezTo>
                  <a:cubicBezTo>
                    <a:pt x="88" y="33"/>
                    <a:pt x="82" y="26"/>
                    <a:pt x="74" y="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636125" y="3616325"/>
              <a:ext cx="647700" cy="423863"/>
            </a:xfrm>
            <a:custGeom>
              <a:avLst/>
              <a:gdLst>
                <a:gd name="T0" fmla="*/ 114 w 136"/>
                <a:gd name="T1" fmla="*/ 39 h 89"/>
                <a:gd name="T2" fmla="*/ 114 w 136"/>
                <a:gd name="T3" fmla="*/ 37 h 89"/>
                <a:gd name="T4" fmla="*/ 76 w 136"/>
                <a:gd name="T5" fmla="*/ 0 h 89"/>
                <a:gd name="T6" fmla="*/ 45 w 136"/>
                <a:gd name="T7" fmla="*/ 16 h 89"/>
                <a:gd name="T8" fmla="*/ 35 w 136"/>
                <a:gd name="T9" fmla="*/ 14 h 89"/>
                <a:gd name="T10" fmla="*/ 23 w 136"/>
                <a:gd name="T11" fmla="*/ 17 h 89"/>
                <a:gd name="T12" fmla="*/ 13 w 136"/>
                <a:gd name="T13" fmla="*/ 35 h 89"/>
                <a:gd name="T14" fmla="*/ 0 w 136"/>
                <a:gd name="T15" fmla="*/ 60 h 89"/>
                <a:gd name="T16" fmla="*/ 26 w 136"/>
                <a:gd name="T17" fmla="*/ 89 h 89"/>
                <a:gd name="T18" fmla="*/ 29 w 136"/>
                <a:gd name="T19" fmla="*/ 89 h 89"/>
                <a:gd name="T20" fmla="*/ 32 w 136"/>
                <a:gd name="T21" fmla="*/ 89 h 89"/>
                <a:gd name="T22" fmla="*/ 93 w 136"/>
                <a:gd name="T23" fmla="*/ 89 h 89"/>
                <a:gd name="T24" fmla="*/ 95 w 136"/>
                <a:gd name="T25" fmla="*/ 89 h 89"/>
                <a:gd name="T26" fmla="*/ 96 w 136"/>
                <a:gd name="T27" fmla="*/ 89 h 89"/>
                <a:gd name="T28" fmla="*/ 101 w 136"/>
                <a:gd name="T29" fmla="*/ 89 h 89"/>
                <a:gd name="T30" fmla="*/ 110 w 136"/>
                <a:gd name="T31" fmla="*/ 89 h 89"/>
                <a:gd name="T32" fmla="*/ 136 w 136"/>
                <a:gd name="T33" fmla="*/ 64 h 89"/>
                <a:gd name="T34" fmla="*/ 114 w 136"/>
                <a:gd name="T3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89">
                  <a:moveTo>
                    <a:pt x="114" y="39"/>
                  </a:moveTo>
                  <a:cubicBezTo>
                    <a:pt x="114" y="38"/>
                    <a:pt x="114" y="38"/>
                    <a:pt x="114" y="37"/>
                  </a:cubicBezTo>
                  <a:cubicBezTo>
                    <a:pt x="114" y="16"/>
                    <a:pt x="97" y="0"/>
                    <a:pt x="76" y="0"/>
                  </a:cubicBezTo>
                  <a:cubicBezTo>
                    <a:pt x="63" y="0"/>
                    <a:pt x="52" y="6"/>
                    <a:pt x="45" y="16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0" y="14"/>
                    <a:pt x="26" y="15"/>
                    <a:pt x="23" y="17"/>
                  </a:cubicBezTo>
                  <a:cubicBezTo>
                    <a:pt x="17" y="21"/>
                    <a:pt x="13" y="27"/>
                    <a:pt x="13" y="35"/>
                  </a:cubicBezTo>
                  <a:cubicBezTo>
                    <a:pt x="5" y="40"/>
                    <a:pt x="0" y="49"/>
                    <a:pt x="0" y="60"/>
                  </a:cubicBezTo>
                  <a:cubicBezTo>
                    <a:pt x="0" y="75"/>
                    <a:pt x="11" y="87"/>
                    <a:pt x="26" y="89"/>
                  </a:cubicBezTo>
                  <a:cubicBezTo>
                    <a:pt x="27" y="89"/>
                    <a:pt x="28" y="89"/>
                    <a:pt x="29" y="89"/>
                  </a:cubicBezTo>
                  <a:cubicBezTo>
                    <a:pt x="30" y="89"/>
                    <a:pt x="31" y="89"/>
                    <a:pt x="32" y="89"/>
                  </a:cubicBezTo>
                  <a:cubicBezTo>
                    <a:pt x="46" y="89"/>
                    <a:pt x="78" y="89"/>
                    <a:pt x="93" y="89"/>
                  </a:cubicBezTo>
                  <a:cubicBezTo>
                    <a:pt x="94" y="89"/>
                    <a:pt x="94" y="89"/>
                    <a:pt x="95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7" y="89"/>
                    <a:pt x="99" y="89"/>
                    <a:pt x="101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4" y="89"/>
                    <a:pt x="136" y="78"/>
                    <a:pt x="136" y="64"/>
                  </a:cubicBezTo>
                  <a:cubicBezTo>
                    <a:pt x="136" y="51"/>
                    <a:pt x="126" y="41"/>
                    <a:pt x="114" y="3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512425" y="4016375"/>
              <a:ext cx="1425575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40988" y="395922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653713" y="41735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0653713" y="44958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512425" y="4016375"/>
              <a:ext cx="503238" cy="474663"/>
            </a:xfrm>
            <a:custGeom>
              <a:avLst/>
              <a:gdLst>
                <a:gd name="T0" fmla="*/ 106 w 106"/>
                <a:gd name="T1" fmla="*/ 0 h 100"/>
                <a:gd name="T2" fmla="*/ 0 w 106"/>
                <a:gd name="T3" fmla="*/ 0 h 100"/>
                <a:gd name="T4" fmla="*/ 0 w 106"/>
                <a:gd name="T5" fmla="*/ 99 h 100"/>
                <a:gd name="T6" fmla="*/ 8 w 106"/>
                <a:gd name="T7" fmla="*/ 100 h 100"/>
                <a:gd name="T8" fmla="*/ 76 w 106"/>
                <a:gd name="T9" fmla="*/ 72 h 100"/>
                <a:gd name="T10" fmla="*/ 30 w 106"/>
                <a:gd name="T11" fmla="*/ 72 h 100"/>
                <a:gd name="T12" fmla="*/ 30 w 106"/>
                <a:gd name="T13" fmla="*/ 33 h 100"/>
                <a:gd name="T14" fmla="*/ 101 w 106"/>
                <a:gd name="T15" fmla="*/ 33 h 100"/>
                <a:gd name="T16" fmla="*/ 106 w 106"/>
                <a:gd name="T17" fmla="*/ 2 h 100"/>
                <a:gd name="T18" fmla="*/ 106 w 10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" y="99"/>
                    <a:pt x="5" y="100"/>
                    <a:pt x="8" y="100"/>
                  </a:cubicBezTo>
                  <a:cubicBezTo>
                    <a:pt x="34" y="100"/>
                    <a:pt x="58" y="89"/>
                    <a:pt x="76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23"/>
                    <a:pt x="106" y="13"/>
                    <a:pt x="106" y="2"/>
                  </a:cubicBezTo>
                  <a:cubicBezTo>
                    <a:pt x="106" y="1"/>
                    <a:pt x="106" y="0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512425" y="3959225"/>
              <a:ext cx="503238" cy="57150"/>
            </a:xfrm>
            <a:custGeom>
              <a:avLst/>
              <a:gdLst>
                <a:gd name="T0" fmla="*/ 105 w 106"/>
                <a:gd name="T1" fmla="*/ 0 h 12"/>
                <a:gd name="T2" fmla="*/ 0 w 106"/>
                <a:gd name="T3" fmla="*/ 0 h 12"/>
                <a:gd name="T4" fmla="*/ 0 w 106"/>
                <a:gd name="T5" fmla="*/ 12 h 12"/>
                <a:gd name="T6" fmla="*/ 106 w 106"/>
                <a:gd name="T7" fmla="*/ 12 h 12"/>
                <a:gd name="T8" fmla="*/ 105 w 10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">
                  <a:moveTo>
                    <a:pt x="1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8"/>
                    <a:pt x="105" y="4"/>
                    <a:pt x="10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653713" y="4173538"/>
              <a:ext cx="338138" cy="185738"/>
            </a:xfrm>
            <a:custGeom>
              <a:avLst/>
              <a:gdLst>
                <a:gd name="T0" fmla="*/ 71 w 71"/>
                <a:gd name="T1" fmla="*/ 0 h 39"/>
                <a:gd name="T2" fmla="*/ 0 w 71"/>
                <a:gd name="T3" fmla="*/ 0 h 39"/>
                <a:gd name="T4" fmla="*/ 0 w 71"/>
                <a:gd name="T5" fmla="*/ 39 h 39"/>
                <a:gd name="T6" fmla="*/ 46 w 71"/>
                <a:gd name="T7" fmla="*/ 39 h 39"/>
                <a:gd name="T8" fmla="*/ 71 w 7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7" y="29"/>
                    <a:pt x="65" y="15"/>
                    <a:pt x="7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53713" y="481488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512425" y="5200650"/>
              <a:ext cx="1425575" cy="181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440988" y="5172075"/>
              <a:ext cx="15684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1296650" y="6650038"/>
              <a:ext cx="184150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972800" y="6650038"/>
              <a:ext cx="185738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653713" y="5389563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0653713" y="570865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0653713" y="6027738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0653713" y="6350000"/>
              <a:ext cx="11509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0198100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045700" y="6478588"/>
              <a:ext cx="376238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0093325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736138" y="6726238"/>
              <a:ext cx="76200" cy="2857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9585325" y="6478588"/>
              <a:ext cx="374650" cy="3762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9631363" y="6284913"/>
              <a:ext cx="276225" cy="274638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0317163" y="3825875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0002838" y="3479800"/>
              <a:ext cx="931863" cy="927100"/>
            </a:xfrm>
            <a:prstGeom prst="ellipse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0236200" y="3744913"/>
              <a:ext cx="465138" cy="395288"/>
            </a:xfrm>
            <a:custGeom>
              <a:avLst/>
              <a:gdLst>
                <a:gd name="T0" fmla="*/ 93 w 98"/>
                <a:gd name="T1" fmla="*/ 78 h 83"/>
                <a:gd name="T2" fmla="*/ 0 w 98"/>
                <a:gd name="T3" fmla="*/ 15 h 83"/>
                <a:gd name="T4" fmla="*/ 0 w 98"/>
                <a:gd name="T5" fmla="*/ 83 h 83"/>
                <a:gd name="T6" fmla="*/ 98 w 98"/>
                <a:gd name="T7" fmla="*/ 0 h 83"/>
                <a:gd name="T8" fmla="*/ 0 w 98"/>
                <a:gd name="T9" fmla="*/ 0 h 83"/>
                <a:gd name="T10" fmla="*/ 57 w 98"/>
                <a:gd name="T11" fmla="*/ 47 h 83"/>
                <a:gd name="T12" fmla="*/ 54 w 98"/>
                <a:gd name="T13" fmla="*/ 42 h 83"/>
                <a:gd name="T14" fmla="*/ 51 w 98"/>
                <a:gd name="T15" fmla="*/ 40 h 83"/>
                <a:gd name="T16" fmla="*/ 46 w 98"/>
                <a:gd name="T17" fmla="*/ 37 h 83"/>
                <a:gd name="T18" fmla="*/ 41 w 98"/>
                <a:gd name="T19" fmla="*/ 37 h 83"/>
                <a:gd name="T20" fmla="*/ 36 w 98"/>
                <a:gd name="T21" fmla="*/ 40 h 83"/>
                <a:gd name="T22" fmla="*/ 33 w 98"/>
                <a:gd name="T23" fmla="*/ 42 h 83"/>
                <a:gd name="T24" fmla="*/ 30 w 98"/>
                <a:gd name="T25" fmla="*/ 47 h 83"/>
                <a:gd name="T26" fmla="*/ 29 w 98"/>
                <a:gd name="T27" fmla="*/ 51 h 83"/>
                <a:gd name="T28" fmla="*/ 30 w 98"/>
                <a:gd name="T29" fmla="*/ 57 h 83"/>
                <a:gd name="T30" fmla="*/ 32 w 98"/>
                <a:gd name="T31" fmla="*/ 60 h 83"/>
                <a:gd name="T32" fmla="*/ 37 w 98"/>
                <a:gd name="T33" fmla="*/ 64 h 83"/>
                <a:gd name="T34" fmla="*/ 41 w 98"/>
                <a:gd name="T35" fmla="*/ 66 h 83"/>
                <a:gd name="T36" fmla="*/ 44 w 98"/>
                <a:gd name="T37" fmla="*/ 62 h 83"/>
                <a:gd name="T38" fmla="*/ 50 w 98"/>
                <a:gd name="T39" fmla="*/ 65 h 83"/>
                <a:gd name="T40" fmla="*/ 51 w 98"/>
                <a:gd name="T41" fmla="*/ 59 h 83"/>
                <a:gd name="T42" fmla="*/ 57 w 98"/>
                <a:gd name="T43" fmla="*/ 58 h 83"/>
                <a:gd name="T44" fmla="*/ 54 w 98"/>
                <a:gd name="T45" fmla="*/ 53 h 83"/>
                <a:gd name="T46" fmla="*/ 49 w 98"/>
                <a:gd name="T47" fmla="*/ 52 h 83"/>
                <a:gd name="T48" fmla="*/ 40 w 98"/>
                <a:gd name="T49" fmla="*/ 56 h 83"/>
                <a:gd name="T50" fmla="*/ 44 w 98"/>
                <a:gd name="T51" fmla="*/ 46 h 83"/>
                <a:gd name="T52" fmla="*/ 41 w 98"/>
                <a:gd name="T53" fmla="*/ 52 h 83"/>
                <a:gd name="T54" fmla="*/ 44 w 98"/>
                <a:gd name="T55" fmla="*/ 54 h 83"/>
                <a:gd name="T56" fmla="*/ 67 w 98"/>
                <a:gd name="T57" fmla="*/ 41 h 83"/>
                <a:gd name="T58" fmla="*/ 69 w 98"/>
                <a:gd name="T59" fmla="*/ 38 h 83"/>
                <a:gd name="T60" fmla="*/ 67 w 98"/>
                <a:gd name="T61" fmla="*/ 36 h 83"/>
                <a:gd name="T62" fmla="*/ 63 w 98"/>
                <a:gd name="T63" fmla="*/ 36 h 83"/>
                <a:gd name="T64" fmla="*/ 61 w 98"/>
                <a:gd name="T65" fmla="*/ 33 h 83"/>
                <a:gd name="T66" fmla="*/ 58 w 98"/>
                <a:gd name="T67" fmla="*/ 37 h 83"/>
                <a:gd name="T68" fmla="*/ 55 w 98"/>
                <a:gd name="T69" fmla="*/ 37 h 83"/>
                <a:gd name="T70" fmla="*/ 54 w 98"/>
                <a:gd name="T71" fmla="*/ 39 h 83"/>
                <a:gd name="T72" fmla="*/ 56 w 98"/>
                <a:gd name="T73" fmla="*/ 42 h 83"/>
                <a:gd name="T74" fmla="*/ 54 w 98"/>
                <a:gd name="T75" fmla="*/ 45 h 83"/>
                <a:gd name="T76" fmla="*/ 56 w 98"/>
                <a:gd name="T77" fmla="*/ 46 h 83"/>
                <a:gd name="T78" fmla="*/ 60 w 98"/>
                <a:gd name="T79" fmla="*/ 49 h 83"/>
                <a:gd name="T80" fmla="*/ 63 w 98"/>
                <a:gd name="T81" fmla="*/ 49 h 83"/>
                <a:gd name="T82" fmla="*/ 67 w 98"/>
                <a:gd name="T83" fmla="*/ 46 h 83"/>
                <a:gd name="T84" fmla="*/ 69 w 98"/>
                <a:gd name="T85" fmla="*/ 45 h 83"/>
                <a:gd name="T86" fmla="*/ 67 w 98"/>
                <a:gd name="T87" fmla="*/ 42 h 83"/>
                <a:gd name="T88" fmla="*/ 59 w 98"/>
                <a:gd name="T8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3">
                  <a:moveTo>
                    <a:pt x="5" y="20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0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0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8" y="50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7" y="47"/>
                    <a:pt x="57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29" y="4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4"/>
                    <a:pt x="33" y="5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3"/>
                    <a:pt x="54" y="53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0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5"/>
                    <a:pt x="48" y="56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2" y="58"/>
                    <a:pt x="41" y="57"/>
                    <a:pt x="40" y="56"/>
                  </a:cubicBezTo>
                  <a:cubicBezTo>
                    <a:pt x="39" y="55"/>
                    <a:pt x="38" y="53"/>
                    <a:pt x="38" y="52"/>
                  </a:cubicBezTo>
                  <a:cubicBezTo>
                    <a:pt x="38" y="50"/>
                    <a:pt x="39" y="49"/>
                    <a:pt x="40" y="48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5" y="46"/>
                    <a:pt x="47" y="47"/>
                    <a:pt x="48" y="48"/>
                  </a:cubicBezTo>
                  <a:cubicBezTo>
                    <a:pt x="49" y="49"/>
                    <a:pt x="49" y="50"/>
                    <a:pt x="49" y="52"/>
                  </a:cubicBezTo>
                  <a:close/>
                  <a:moveTo>
                    <a:pt x="41" y="52"/>
                  </a:moveTo>
                  <a:cubicBezTo>
                    <a:pt x="41" y="50"/>
                    <a:pt x="42" y="49"/>
                    <a:pt x="44" y="49"/>
                  </a:cubicBezTo>
                  <a:cubicBezTo>
                    <a:pt x="45" y="49"/>
                    <a:pt x="46" y="50"/>
                    <a:pt x="46" y="52"/>
                  </a:cubicBezTo>
                  <a:cubicBezTo>
                    <a:pt x="46" y="53"/>
                    <a:pt x="45" y="54"/>
                    <a:pt x="44" y="54"/>
                  </a:cubicBezTo>
                  <a:cubicBezTo>
                    <a:pt x="42" y="54"/>
                    <a:pt x="41" y="53"/>
                    <a:pt x="41" y="52"/>
                  </a:cubicBezTo>
                  <a:close/>
                  <a:moveTo>
                    <a:pt x="67" y="42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4" y="36"/>
                    <a:pt x="63" y="36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8" y="37"/>
                    <a:pt x="58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9" y="46"/>
                    <a:pt x="60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6"/>
                    <a:pt x="65" y="46"/>
                    <a:pt x="65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4" y="41"/>
                  </a:moveTo>
                  <a:cubicBezTo>
                    <a:pt x="64" y="42"/>
                    <a:pt x="63" y="43"/>
                    <a:pt x="62" y="43"/>
                  </a:cubicBezTo>
                  <a:cubicBezTo>
                    <a:pt x="60" y="43"/>
                    <a:pt x="59" y="42"/>
                    <a:pt x="59" y="41"/>
                  </a:cubicBezTo>
                  <a:cubicBezTo>
                    <a:pt x="59" y="40"/>
                    <a:pt x="60" y="39"/>
                    <a:pt x="62" y="39"/>
                  </a:cubicBezTo>
                  <a:cubicBezTo>
                    <a:pt x="63" y="39"/>
                    <a:pt x="64" y="40"/>
                    <a:pt x="64" y="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729913" y="5229225"/>
              <a:ext cx="604838" cy="479425"/>
            </a:xfrm>
            <a:custGeom>
              <a:avLst/>
              <a:gdLst>
                <a:gd name="T0" fmla="*/ 127 w 127"/>
                <a:gd name="T1" fmla="*/ 73 h 101"/>
                <a:gd name="T2" fmla="*/ 0 w 127"/>
                <a:gd name="T3" fmla="*/ 73 h 101"/>
                <a:gd name="T4" fmla="*/ 16 w 127"/>
                <a:gd name="T5" fmla="*/ 101 h 101"/>
                <a:gd name="T6" fmla="*/ 112 w 127"/>
                <a:gd name="T7" fmla="*/ 101 h 101"/>
                <a:gd name="T8" fmla="*/ 127 w 127"/>
                <a:gd name="T9" fmla="*/ 73 h 101"/>
                <a:gd name="T10" fmla="*/ 95 w 127"/>
                <a:gd name="T11" fmla="*/ 0 h 101"/>
                <a:gd name="T12" fmla="*/ 33 w 127"/>
                <a:gd name="T13" fmla="*/ 0 h 101"/>
                <a:gd name="T14" fmla="*/ 3 w 127"/>
                <a:gd name="T15" fmla="*/ 34 h 101"/>
                <a:gd name="T16" fmla="*/ 124 w 127"/>
                <a:gd name="T17" fmla="*/ 34 h 101"/>
                <a:gd name="T18" fmla="*/ 95 w 127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01">
                  <a:moveTo>
                    <a:pt x="127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83"/>
                    <a:pt x="8" y="93"/>
                    <a:pt x="16" y="101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9" y="93"/>
                    <a:pt x="124" y="83"/>
                    <a:pt x="127" y="73"/>
                  </a:cubicBezTo>
                  <a:moveTo>
                    <a:pt x="9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9" y="7"/>
                    <a:pt x="9" y="19"/>
                    <a:pt x="3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19" y="19"/>
                    <a:pt x="108" y="7"/>
                    <a:pt x="95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0887075" y="5191125"/>
              <a:ext cx="295275" cy="38100"/>
            </a:xfrm>
            <a:custGeom>
              <a:avLst/>
              <a:gdLst>
                <a:gd name="T0" fmla="*/ 31 w 62"/>
                <a:gd name="T1" fmla="*/ 0 h 8"/>
                <a:gd name="T2" fmla="*/ 0 w 62"/>
                <a:gd name="T3" fmla="*/ 8 h 8"/>
                <a:gd name="T4" fmla="*/ 62 w 62"/>
                <a:gd name="T5" fmla="*/ 8 h 8"/>
                <a:gd name="T6" fmla="*/ 31 w 6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">
                  <a:moveTo>
                    <a:pt x="31" y="0"/>
                  </a:moveTo>
                  <a:cubicBezTo>
                    <a:pt x="19" y="0"/>
                    <a:pt x="9" y="3"/>
                    <a:pt x="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3" y="3"/>
                    <a:pt x="42" y="0"/>
                    <a:pt x="31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0725150" y="5389563"/>
              <a:ext cx="619125" cy="185738"/>
            </a:xfrm>
            <a:custGeom>
              <a:avLst/>
              <a:gdLst>
                <a:gd name="T0" fmla="*/ 125 w 130"/>
                <a:gd name="T1" fmla="*/ 0 h 39"/>
                <a:gd name="T2" fmla="*/ 4 w 130"/>
                <a:gd name="T3" fmla="*/ 0 h 39"/>
                <a:gd name="T4" fmla="*/ 0 w 130"/>
                <a:gd name="T5" fmla="*/ 23 h 39"/>
                <a:gd name="T6" fmla="*/ 1 w 130"/>
                <a:gd name="T7" fmla="*/ 39 h 39"/>
                <a:gd name="T8" fmla="*/ 128 w 130"/>
                <a:gd name="T9" fmla="*/ 39 h 39"/>
                <a:gd name="T10" fmla="*/ 130 w 130"/>
                <a:gd name="T11" fmla="*/ 23 h 39"/>
                <a:gd name="T12" fmla="*/ 125 w 1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9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5"/>
                    <a:pt x="0" y="23"/>
                  </a:cubicBezTo>
                  <a:cubicBezTo>
                    <a:pt x="0" y="28"/>
                    <a:pt x="0" y="34"/>
                    <a:pt x="1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9" y="34"/>
                    <a:pt x="130" y="28"/>
                    <a:pt x="130" y="23"/>
                  </a:cubicBezTo>
                  <a:cubicBezTo>
                    <a:pt x="130" y="15"/>
                    <a:pt x="128" y="7"/>
                    <a:pt x="12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806113" y="5708650"/>
              <a:ext cx="457200" cy="100013"/>
            </a:xfrm>
            <a:custGeom>
              <a:avLst/>
              <a:gdLst>
                <a:gd name="T0" fmla="*/ 96 w 96"/>
                <a:gd name="T1" fmla="*/ 0 h 21"/>
                <a:gd name="T2" fmla="*/ 0 w 96"/>
                <a:gd name="T3" fmla="*/ 0 h 21"/>
                <a:gd name="T4" fmla="*/ 48 w 96"/>
                <a:gd name="T5" fmla="*/ 21 h 21"/>
                <a:gd name="T6" fmla="*/ 96 w 9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1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3"/>
                    <a:pt x="29" y="21"/>
                    <a:pt x="48" y="21"/>
                  </a:cubicBezTo>
                  <a:cubicBezTo>
                    <a:pt x="67" y="21"/>
                    <a:pt x="84" y="13"/>
                    <a:pt x="96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0687050" y="5153025"/>
              <a:ext cx="619125" cy="617538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839450" y="5329238"/>
              <a:ext cx="309563" cy="265113"/>
            </a:xfrm>
            <a:custGeom>
              <a:avLst/>
              <a:gdLst>
                <a:gd name="T0" fmla="*/ 62 w 65"/>
                <a:gd name="T1" fmla="*/ 53 h 56"/>
                <a:gd name="T2" fmla="*/ 0 w 65"/>
                <a:gd name="T3" fmla="*/ 10 h 56"/>
                <a:gd name="T4" fmla="*/ 0 w 65"/>
                <a:gd name="T5" fmla="*/ 56 h 56"/>
                <a:gd name="T6" fmla="*/ 65 w 65"/>
                <a:gd name="T7" fmla="*/ 0 h 56"/>
                <a:gd name="T8" fmla="*/ 0 w 65"/>
                <a:gd name="T9" fmla="*/ 0 h 56"/>
                <a:gd name="T10" fmla="*/ 38 w 65"/>
                <a:gd name="T11" fmla="*/ 32 h 56"/>
                <a:gd name="T12" fmla="*/ 36 w 65"/>
                <a:gd name="T13" fmla="*/ 28 h 56"/>
                <a:gd name="T14" fmla="*/ 34 w 65"/>
                <a:gd name="T15" fmla="*/ 27 h 56"/>
                <a:gd name="T16" fmla="*/ 31 w 65"/>
                <a:gd name="T17" fmla="*/ 25 h 56"/>
                <a:gd name="T18" fmla="*/ 28 w 65"/>
                <a:gd name="T19" fmla="*/ 25 h 56"/>
                <a:gd name="T20" fmla="*/ 24 w 65"/>
                <a:gd name="T21" fmla="*/ 27 h 56"/>
                <a:gd name="T22" fmla="*/ 22 w 65"/>
                <a:gd name="T23" fmla="*/ 28 h 56"/>
                <a:gd name="T24" fmla="*/ 20 w 65"/>
                <a:gd name="T25" fmla="*/ 32 h 56"/>
                <a:gd name="T26" fmla="*/ 20 w 65"/>
                <a:gd name="T27" fmla="*/ 34 h 56"/>
                <a:gd name="T28" fmla="*/ 20 w 65"/>
                <a:gd name="T29" fmla="*/ 38 h 56"/>
                <a:gd name="T30" fmla="*/ 22 w 65"/>
                <a:gd name="T31" fmla="*/ 41 h 56"/>
                <a:gd name="T32" fmla="*/ 25 w 65"/>
                <a:gd name="T33" fmla="*/ 43 h 56"/>
                <a:gd name="T34" fmla="*/ 27 w 65"/>
                <a:gd name="T35" fmla="*/ 44 h 56"/>
                <a:gd name="T36" fmla="*/ 30 w 65"/>
                <a:gd name="T37" fmla="*/ 42 h 56"/>
                <a:gd name="T38" fmla="*/ 33 w 65"/>
                <a:gd name="T39" fmla="*/ 43 h 56"/>
                <a:gd name="T40" fmla="*/ 34 w 65"/>
                <a:gd name="T41" fmla="*/ 40 h 56"/>
                <a:gd name="T42" fmla="*/ 38 w 65"/>
                <a:gd name="T43" fmla="*/ 39 h 56"/>
                <a:gd name="T44" fmla="*/ 36 w 65"/>
                <a:gd name="T45" fmla="*/ 36 h 56"/>
                <a:gd name="T46" fmla="*/ 32 w 65"/>
                <a:gd name="T47" fmla="*/ 38 h 56"/>
                <a:gd name="T48" fmla="*/ 25 w 65"/>
                <a:gd name="T49" fmla="*/ 35 h 56"/>
                <a:gd name="T50" fmla="*/ 32 w 65"/>
                <a:gd name="T51" fmla="*/ 32 h 56"/>
                <a:gd name="T52" fmla="*/ 29 w 65"/>
                <a:gd name="T53" fmla="*/ 33 h 56"/>
                <a:gd name="T54" fmla="*/ 27 w 65"/>
                <a:gd name="T55" fmla="*/ 35 h 56"/>
                <a:gd name="T56" fmla="*/ 45 w 65"/>
                <a:gd name="T57" fmla="*/ 27 h 56"/>
                <a:gd name="T58" fmla="*/ 46 w 65"/>
                <a:gd name="T59" fmla="*/ 26 h 56"/>
                <a:gd name="T60" fmla="*/ 45 w 65"/>
                <a:gd name="T61" fmla="*/ 25 h 56"/>
                <a:gd name="T62" fmla="*/ 42 w 65"/>
                <a:gd name="T63" fmla="*/ 23 h 56"/>
                <a:gd name="T64" fmla="*/ 40 w 65"/>
                <a:gd name="T65" fmla="*/ 23 h 56"/>
                <a:gd name="T66" fmla="*/ 37 w 65"/>
                <a:gd name="T67" fmla="*/ 25 h 56"/>
                <a:gd name="T68" fmla="*/ 36 w 65"/>
                <a:gd name="T69" fmla="*/ 26 h 56"/>
                <a:gd name="T70" fmla="*/ 38 w 65"/>
                <a:gd name="T71" fmla="*/ 27 h 56"/>
                <a:gd name="T72" fmla="*/ 36 w 65"/>
                <a:gd name="T73" fmla="*/ 29 h 56"/>
                <a:gd name="T74" fmla="*/ 37 w 65"/>
                <a:gd name="T75" fmla="*/ 31 h 56"/>
                <a:gd name="T76" fmla="*/ 39 w 65"/>
                <a:gd name="T77" fmla="*/ 31 h 56"/>
                <a:gd name="T78" fmla="*/ 41 w 65"/>
                <a:gd name="T79" fmla="*/ 33 h 56"/>
                <a:gd name="T80" fmla="*/ 42 w 65"/>
                <a:gd name="T81" fmla="*/ 31 h 56"/>
                <a:gd name="T82" fmla="*/ 45 w 65"/>
                <a:gd name="T83" fmla="*/ 31 h 56"/>
                <a:gd name="T84" fmla="*/ 46 w 65"/>
                <a:gd name="T85" fmla="*/ 30 h 56"/>
                <a:gd name="T86" fmla="*/ 43 w 65"/>
                <a:gd name="T87" fmla="*/ 28 h 56"/>
                <a:gd name="T88" fmla="*/ 41 w 65"/>
                <a:gd name="T89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56">
                  <a:moveTo>
                    <a:pt x="3" y="14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34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4"/>
                    <a:pt x="39" y="34"/>
                    <a:pt x="39" y="34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2" y="38"/>
                  </a:cubicBezTo>
                  <a:cubicBezTo>
                    <a:pt x="31" y="38"/>
                    <a:pt x="30" y="39"/>
                    <a:pt x="29" y="39"/>
                  </a:cubicBezTo>
                  <a:cubicBezTo>
                    <a:pt x="28" y="39"/>
                    <a:pt x="27" y="38"/>
                    <a:pt x="26" y="38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5" y="34"/>
                    <a:pt x="26" y="33"/>
                    <a:pt x="26" y="32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0" y="31"/>
                    <a:pt x="31" y="31"/>
                    <a:pt x="32" y="32"/>
                  </a:cubicBezTo>
                  <a:cubicBezTo>
                    <a:pt x="33" y="33"/>
                    <a:pt x="33" y="34"/>
                    <a:pt x="33" y="35"/>
                  </a:cubicBezTo>
                  <a:close/>
                  <a:moveTo>
                    <a:pt x="27" y="35"/>
                  </a:moveTo>
                  <a:cubicBezTo>
                    <a:pt x="27" y="34"/>
                    <a:pt x="28" y="33"/>
                    <a:pt x="29" y="33"/>
                  </a:cubicBezTo>
                  <a:cubicBezTo>
                    <a:pt x="30" y="33"/>
                    <a:pt x="31" y="34"/>
                    <a:pt x="31" y="35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27" y="36"/>
                    <a:pt x="27" y="35"/>
                  </a:cubicBezTo>
                  <a:close/>
                  <a:moveTo>
                    <a:pt x="45" y="28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4"/>
                    <a:pt x="39" y="25"/>
                    <a:pt x="3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43" y="28"/>
                  </a:moveTo>
                  <a:cubicBezTo>
                    <a:pt x="43" y="29"/>
                    <a:pt x="42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ubicBezTo>
                    <a:pt x="40" y="27"/>
                    <a:pt x="40" y="26"/>
                    <a:pt x="41" y="26"/>
                  </a:cubicBezTo>
                  <a:cubicBezTo>
                    <a:pt x="42" y="26"/>
                    <a:pt x="43" y="27"/>
                    <a:pt x="43" y="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1704638" y="4197350"/>
              <a:ext cx="660400" cy="660400"/>
            </a:xfrm>
            <a:prstGeom prst="ellipse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1871325" y="4387850"/>
              <a:ext cx="328613" cy="279400"/>
            </a:xfrm>
            <a:custGeom>
              <a:avLst/>
              <a:gdLst>
                <a:gd name="T0" fmla="*/ 66 w 69"/>
                <a:gd name="T1" fmla="*/ 56 h 59"/>
                <a:gd name="T2" fmla="*/ 0 w 69"/>
                <a:gd name="T3" fmla="*/ 10 h 59"/>
                <a:gd name="T4" fmla="*/ 0 w 69"/>
                <a:gd name="T5" fmla="*/ 59 h 59"/>
                <a:gd name="T6" fmla="*/ 69 w 69"/>
                <a:gd name="T7" fmla="*/ 0 h 59"/>
                <a:gd name="T8" fmla="*/ 0 w 69"/>
                <a:gd name="T9" fmla="*/ 0 h 59"/>
                <a:gd name="T10" fmla="*/ 40 w 69"/>
                <a:gd name="T11" fmla="*/ 33 h 59"/>
                <a:gd name="T12" fmla="*/ 38 w 69"/>
                <a:gd name="T13" fmla="*/ 30 h 59"/>
                <a:gd name="T14" fmla="*/ 36 w 69"/>
                <a:gd name="T15" fmla="*/ 28 h 59"/>
                <a:gd name="T16" fmla="*/ 32 w 69"/>
                <a:gd name="T17" fmla="*/ 26 h 59"/>
                <a:gd name="T18" fmla="*/ 29 w 69"/>
                <a:gd name="T19" fmla="*/ 26 h 59"/>
                <a:gd name="T20" fmla="*/ 25 w 69"/>
                <a:gd name="T21" fmla="*/ 28 h 59"/>
                <a:gd name="T22" fmla="*/ 23 w 69"/>
                <a:gd name="T23" fmla="*/ 30 h 59"/>
                <a:gd name="T24" fmla="*/ 21 w 69"/>
                <a:gd name="T25" fmla="*/ 33 h 59"/>
                <a:gd name="T26" fmla="*/ 21 w 69"/>
                <a:gd name="T27" fmla="*/ 36 h 59"/>
                <a:gd name="T28" fmla="*/ 21 w 69"/>
                <a:gd name="T29" fmla="*/ 40 h 59"/>
                <a:gd name="T30" fmla="*/ 23 w 69"/>
                <a:gd name="T31" fmla="*/ 43 h 59"/>
                <a:gd name="T32" fmla="*/ 26 w 69"/>
                <a:gd name="T33" fmla="*/ 46 h 59"/>
                <a:gd name="T34" fmla="*/ 29 w 69"/>
                <a:gd name="T35" fmla="*/ 47 h 59"/>
                <a:gd name="T36" fmla="*/ 31 w 69"/>
                <a:gd name="T37" fmla="*/ 44 h 59"/>
                <a:gd name="T38" fmla="*/ 35 w 69"/>
                <a:gd name="T39" fmla="*/ 46 h 59"/>
                <a:gd name="T40" fmla="*/ 36 w 69"/>
                <a:gd name="T41" fmla="*/ 42 h 59"/>
                <a:gd name="T42" fmla="*/ 40 w 69"/>
                <a:gd name="T43" fmla="*/ 41 h 59"/>
                <a:gd name="T44" fmla="*/ 38 w 69"/>
                <a:gd name="T45" fmla="*/ 38 h 59"/>
                <a:gd name="T46" fmla="*/ 34 w 69"/>
                <a:gd name="T47" fmla="*/ 40 h 59"/>
                <a:gd name="T48" fmla="*/ 27 w 69"/>
                <a:gd name="T49" fmla="*/ 37 h 59"/>
                <a:gd name="T50" fmla="*/ 34 w 69"/>
                <a:gd name="T51" fmla="*/ 34 h 59"/>
                <a:gd name="T52" fmla="*/ 31 w 69"/>
                <a:gd name="T53" fmla="*/ 35 h 59"/>
                <a:gd name="T54" fmla="*/ 29 w 69"/>
                <a:gd name="T55" fmla="*/ 37 h 59"/>
                <a:gd name="T56" fmla="*/ 48 w 69"/>
                <a:gd name="T57" fmla="*/ 28 h 59"/>
                <a:gd name="T58" fmla="*/ 49 w 69"/>
                <a:gd name="T59" fmla="*/ 27 h 59"/>
                <a:gd name="T60" fmla="*/ 48 w 69"/>
                <a:gd name="T61" fmla="*/ 26 h 59"/>
                <a:gd name="T62" fmla="*/ 45 w 69"/>
                <a:gd name="T63" fmla="*/ 24 h 59"/>
                <a:gd name="T64" fmla="*/ 43 w 69"/>
                <a:gd name="T65" fmla="*/ 24 h 59"/>
                <a:gd name="T66" fmla="*/ 39 w 69"/>
                <a:gd name="T67" fmla="*/ 26 h 59"/>
                <a:gd name="T68" fmla="*/ 38 w 69"/>
                <a:gd name="T69" fmla="*/ 27 h 59"/>
                <a:gd name="T70" fmla="*/ 40 w 69"/>
                <a:gd name="T71" fmla="*/ 28 h 59"/>
                <a:gd name="T72" fmla="*/ 38 w 69"/>
                <a:gd name="T73" fmla="*/ 31 h 59"/>
                <a:gd name="T74" fmla="*/ 39 w 69"/>
                <a:gd name="T75" fmla="*/ 32 h 59"/>
                <a:gd name="T76" fmla="*/ 41 w 69"/>
                <a:gd name="T77" fmla="*/ 32 h 59"/>
                <a:gd name="T78" fmla="*/ 43 w 69"/>
                <a:gd name="T79" fmla="*/ 35 h 59"/>
                <a:gd name="T80" fmla="*/ 45 w 69"/>
                <a:gd name="T81" fmla="*/ 33 h 59"/>
                <a:gd name="T82" fmla="*/ 48 w 69"/>
                <a:gd name="T83" fmla="*/ 33 h 59"/>
                <a:gd name="T84" fmla="*/ 49 w 69"/>
                <a:gd name="T85" fmla="*/ 31 h 59"/>
                <a:gd name="T86" fmla="*/ 45 w 69"/>
                <a:gd name="T87" fmla="*/ 29 h 59"/>
                <a:gd name="T88" fmla="*/ 44 w 69"/>
                <a:gd name="T8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59">
                  <a:moveTo>
                    <a:pt x="3" y="14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0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1" y="36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5" y="37"/>
                  </a:moveTo>
                  <a:cubicBezTo>
                    <a:pt x="35" y="38"/>
                    <a:pt x="34" y="39"/>
                    <a:pt x="34" y="40"/>
                  </a:cubicBezTo>
                  <a:cubicBezTo>
                    <a:pt x="33" y="40"/>
                    <a:pt x="32" y="41"/>
                    <a:pt x="31" y="41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7" y="39"/>
                    <a:pt x="27" y="38"/>
                    <a:pt x="27" y="37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9" y="33"/>
                    <a:pt x="30" y="32"/>
                    <a:pt x="31" y="32"/>
                  </a:cubicBezTo>
                  <a:cubicBezTo>
                    <a:pt x="32" y="32"/>
                    <a:pt x="33" y="33"/>
                    <a:pt x="34" y="34"/>
                  </a:cubicBezTo>
                  <a:cubicBezTo>
                    <a:pt x="34" y="34"/>
                    <a:pt x="35" y="35"/>
                    <a:pt x="35" y="37"/>
                  </a:cubicBezTo>
                  <a:close/>
                  <a:moveTo>
                    <a:pt x="29" y="37"/>
                  </a:moveTo>
                  <a:cubicBezTo>
                    <a:pt x="29" y="36"/>
                    <a:pt x="30" y="35"/>
                    <a:pt x="31" y="35"/>
                  </a:cubicBezTo>
                  <a:cubicBezTo>
                    <a:pt x="32" y="35"/>
                    <a:pt x="33" y="36"/>
                    <a:pt x="33" y="37"/>
                  </a:cubicBezTo>
                  <a:cubicBezTo>
                    <a:pt x="33" y="38"/>
                    <a:pt x="32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lose/>
                  <a:moveTo>
                    <a:pt x="48" y="30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5" y="26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1" y="26"/>
                    <a:pt x="41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45" y="29"/>
                  </a:moveTo>
                  <a:cubicBezTo>
                    <a:pt x="45" y="30"/>
                    <a:pt x="44" y="31"/>
                    <a:pt x="44" y="31"/>
                  </a:cubicBezTo>
                  <a:cubicBezTo>
                    <a:pt x="43" y="31"/>
                    <a:pt x="42" y="30"/>
                    <a:pt x="42" y="29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4" y="28"/>
                    <a:pt x="45" y="28"/>
                    <a:pt x="45" y="2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11476038" y="5751513"/>
              <a:ext cx="404813" cy="323850"/>
            </a:xfrm>
            <a:custGeom>
              <a:avLst/>
              <a:gdLst>
                <a:gd name="T0" fmla="*/ 69 w 85"/>
                <a:gd name="T1" fmla="*/ 0 h 68"/>
                <a:gd name="T2" fmla="*/ 69 w 85"/>
                <a:gd name="T3" fmla="*/ 30 h 68"/>
                <a:gd name="T4" fmla="*/ 1 w 85"/>
                <a:gd name="T5" fmla="*/ 30 h 68"/>
                <a:gd name="T6" fmla="*/ 0 w 85"/>
                <a:gd name="T7" fmla="*/ 34 h 68"/>
                <a:gd name="T8" fmla="*/ 8 w 85"/>
                <a:gd name="T9" fmla="*/ 58 h 68"/>
                <a:gd name="T10" fmla="*/ 69 w 85"/>
                <a:gd name="T11" fmla="*/ 58 h 68"/>
                <a:gd name="T12" fmla="*/ 69 w 85"/>
                <a:gd name="T13" fmla="*/ 68 h 68"/>
                <a:gd name="T14" fmla="*/ 85 w 85"/>
                <a:gd name="T15" fmla="*/ 34 h 68"/>
                <a:gd name="T16" fmla="*/ 69 w 85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68">
                  <a:moveTo>
                    <a:pt x="69" y="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43"/>
                    <a:pt x="3" y="51"/>
                    <a:pt x="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9" y="60"/>
                    <a:pt x="85" y="48"/>
                    <a:pt x="85" y="34"/>
                  </a:cubicBezTo>
                  <a:cubicBezTo>
                    <a:pt x="85" y="20"/>
                    <a:pt x="79" y="8"/>
                    <a:pt x="69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11480800" y="5708650"/>
              <a:ext cx="323850" cy="185738"/>
            </a:xfrm>
            <a:custGeom>
              <a:avLst/>
              <a:gdLst>
                <a:gd name="T0" fmla="*/ 42 w 68"/>
                <a:gd name="T1" fmla="*/ 0 h 39"/>
                <a:gd name="T2" fmla="*/ 0 w 68"/>
                <a:gd name="T3" fmla="*/ 39 h 39"/>
                <a:gd name="T4" fmla="*/ 68 w 68"/>
                <a:gd name="T5" fmla="*/ 39 h 39"/>
                <a:gd name="T6" fmla="*/ 68 w 68"/>
                <a:gd name="T7" fmla="*/ 9 h 39"/>
                <a:gd name="T8" fmla="*/ 42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42" y="0"/>
                  </a:moveTo>
                  <a:cubicBezTo>
                    <a:pt x="20" y="0"/>
                    <a:pt x="2" y="17"/>
                    <a:pt x="0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4"/>
                    <a:pt x="52" y="0"/>
                    <a:pt x="42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514138" y="6027738"/>
              <a:ext cx="290513" cy="85725"/>
            </a:xfrm>
            <a:custGeom>
              <a:avLst/>
              <a:gdLst>
                <a:gd name="T0" fmla="*/ 61 w 61"/>
                <a:gd name="T1" fmla="*/ 0 h 18"/>
                <a:gd name="T2" fmla="*/ 0 w 61"/>
                <a:gd name="T3" fmla="*/ 0 h 18"/>
                <a:gd name="T4" fmla="*/ 35 w 61"/>
                <a:gd name="T5" fmla="*/ 18 h 18"/>
                <a:gd name="T6" fmla="*/ 61 w 61"/>
                <a:gd name="T7" fmla="*/ 10 h 18"/>
                <a:gd name="T8" fmla="*/ 61 w 6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11"/>
                    <a:pt x="20" y="18"/>
                    <a:pt x="35" y="18"/>
                  </a:cubicBezTo>
                  <a:cubicBezTo>
                    <a:pt x="45" y="18"/>
                    <a:pt x="54" y="15"/>
                    <a:pt x="61" y="1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1437938" y="5670550"/>
              <a:ext cx="404813" cy="40481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1542713" y="5789613"/>
              <a:ext cx="200025" cy="171450"/>
            </a:xfrm>
            <a:custGeom>
              <a:avLst/>
              <a:gdLst>
                <a:gd name="T0" fmla="*/ 40 w 42"/>
                <a:gd name="T1" fmla="*/ 34 h 36"/>
                <a:gd name="T2" fmla="*/ 0 w 42"/>
                <a:gd name="T3" fmla="*/ 6 h 36"/>
                <a:gd name="T4" fmla="*/ 0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24 w 42"/>
                <a:gd name="T11" fmla="*/ 20 h 36"/>
                <a:gd name="T12" fmla="*/ 23 w 42"/>
                <a:gd name="T13" fmla="*/ 18 h 36"/>
                <a:gd name="T14" fmla="*/ 22 w 42"/>
                <a:gd name="T15" fmla="*/ 17 h 36"/>
                <a:gd name="T16" fmla="*/ 19 w 42"/>
                <a:gd name="T17" fmla="*/ 16 h 36"/>
                <a:gd name="T18" fmla="*/ 18 w 42"/>
                <a:gd name="T19" fmla="*/ 16 h 36"/>
                <a:gd name="T20" fmla="*/ 15 w 42"/>
                <a:gd name="T21" fmla="*/ 17 h 36"/>
                <a:gd name="T22" fmla="*/ 14 w 42"/>
                <a:gd name="T23" fmla="*/ 18 h 36"/>
                <a:gd name="T24" fmla="*/ 13 w 42"/>
                <a:gd name="T25" fmla="*/ 20 h 36"/>
                <a:gd name="T26" fmla="*/ 12 w 42"/>
                <a:gd name="T27" fmla="*/ 22 h 36"/>
                <a:gd name="T28" fmla="*/ 13 w 42"/>
                <a:gd name="T29" fmla="*/ 24 h 36"/>
                <a:gd name="T30" fmla="*/ 14 w 42"/>
                <a:gd name="T31" fmla="*/ 26 h 36"/>
                <a:gd name="T32" fmla="*/ 16 w 42"/>
                <a:gd name="T33" fmla="*/ 28 h 36"/>
                <a:gd name="T34" fmla="*/ 17 w 42"/>
                <a:gd name="T35" fmla="*/ 28 h 36"/>
                <a:gd name="T36" fmla="*/ 19 w 42"/>
                <a:gd name="T37" fmla="*/ 27 h 36"/>
                <a:gd name="T38" fmla="*/ 21 w 42"/>
                <a:gd name="T39" fmla="*/ 28 h 36"/>
                <a:gd name="T40" fmla="*/ 22 w 42"/>
                <a:gd name="T41" fmla="*/ 26 h 36"/>
                <a:gd name="T42" fmla="*/ 24 w 42"/>
                <a:gd name="T43" fmla="*/ 25 h 36"/>
                <a:gd name="T44" fmla="*/ 23 w 42"/>
                <a:gd name="T45" fmla="*/ 23 h 36"/>
                <a:gd name="T46" fmla="*/ 20 w 42"/>
                <a:gd name="T47" fmla="*/ 24 h 36"/>
                <a:gd name="T48" fmla="*/ 16 w 42"/>
                <a:gd name="T49" fmla="*/ 22 h 36"/>
                <a:gd name="T50" fmla="*/ 20 w 42"/>
                <a:gd name="T51" fmla="*/ 20 h 36"/>
                <a:gd name="T52" fmla="*/ 19 w 42"/>
                <a:gd name="T53" fmla="*/ 21 h 36"/>
                <a:gd name="T54" fmla="*/ 17 w 42"/>
                <a:gd name="T55" fmla="*/ 22 h 36"/>
                <a:gd name="T56" fmla="*/ 29 w 42"/>
                <a:gd name="T57" fmla="*/ 17 h 36"/>
                <a:gd name="T58" fmla="*/ 30 w 42"/>
                <a:gd name="T59" fmla="*/ 16 h 36"/>
                <a:gd name="T60" fmla="*/ 29 w 42"/>
                <a:gd name="T61" fmla="*/ 16 h 36"/>
                <a:gd name="T62" fmla="*/ 27 w 42"/>
                <a:gd name="T63" fmla="*/ 14 h 36"/>
                <a:gd name="T64" fmla="*/ 26 w 42"/>
                <a:gd name="T65" fmla="*/ 14 h 36"/>
                <a:gd name="T66" fmla="*/ 24 w 42"/>
                <a:gd name="T67" fmla="*/ 16 h 36"/>
                <a:gd name="T68" fmla="*/ 23 w 42"/>
                <a:gd name="T69" fmla="*/ 16 h 36"/>
                <a:gd name="T70" fmla="*/ 24 w 42"/>
                <a:gd name="T71" fmla="*/ 17 h 36"/>
                <a:gd name="T72" fmla="*/ 23 w 42"/>
                <a:gd name="T73" fmla="*/ 19 h 36"/>
                <a:gd name="T74" fmla="*/ 24 w 42"/>
                <a:gd name="T75" fmla="*/ 20 h 36"/>
                <a:gd name="T76" fmla="*/ 25 w 42"/>
                <a:gd name="T77" fmla="*/ 20 h 36"/>
                <a:gd name="T78" fmla="*/ 26 w 42"/>
                <a:gd name="T79" fmla="*/ 21 h 36"/>
                <a:gd name="T80" fmla="*/ 27 w 42"/>
                <a:gd name="T81" fmla="*/ 20 h 36"/>
                <a:gd name="T82" fmla="*/ 29 w 42"/>
                <a:gd name="T83" fmla="*/ 20 h 36"/>
                <a:gd name="T84" fmla="*/ 30 w 42"/>
                <a:gd name="T85" fmla="*/ 19 h 36"/>
                <a:gd name="T86" fmla="*/ 27 w 42"/>
                <a:gd name="T87" fmla="*/ 18 h 36"/>
                <a:gd name="T88" fmla="*/ 26 w 42"/>
                <a:gd name="T8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36">
                  <a:moveTo>
                    <a:pt x="2" y="8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0" y="6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4"/>
                    <a:pt x="20" y="24"/>
                  </a:cubicBezTo>
                  <a:cubicBezTo>
                    <a:pt x="20" y="24"/>
                    <a:pt x="19" y="25"/>
                    <a:pt x="19" y="25"/>
                  </a:cubicBezTo>
                  <a:cubicBezTo>
                    <a:pt x="18" y="25"/>
                    <a:pt x="17" y="24"/>
                    <a:pt x="17" y="24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17" y="22"/>
                  </a:moveTo>
                  <a:cubicBezTo>
                    <a:pt x="17" y="22"/>
                    <a:pt x="18" y="21"/>
                    <a:pt x="19" y="21"/>
                  </a:cubicBezTo>
                  <a:cubicBezTo>
                    <a:pt x="19" y="21"/>
                    <a:pt x="20" y="22"/>
                    <a:pt x="20" y="22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3"/>
                    <a:pt x="17" y="23"/>
                    <a:pt x="17" y="22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7" y="18"/>
                  </a:moveTo>
                  <a:cubicBezTo>
                    <a:pt x="27" y="18"/>
                    <a:pt x="27" y="19"/>
                    <a:pt x="26" y="19"/>
                  </a:cubicBezTo>
                  <a:cubicBezTo>
                    <a:pt x="26" y="19"/>
                    <a:pt x="25" y="18"/>
                    <a:pt x="25" y="18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1029950" y="4681538"/>
              <a:ext cx="403225" cy="328613"/>
            </a:xfrm>
            <a:custGeom>
              <a:avLst/>
              <a:gdLst>
                <a:gd name="T0" fmla="*/ 54 w 85"/>
                <a:gd name="T1" fmla="*/ 67 h 69"/>
                <a:gd name="T2" fmla="*/ 31 w 85"/>
                <a:gd name="T3" fmla="*/ 67 h 69"/>
                <a:gd name="T4" fmla="*/ 42 w 85"/>
                <a:gd name="T5" fmla="*/ 69 h 69"/>
                <a:gd name="T6" fmla="*/ 54 w 85"/>
                <a:gd name="T7" fmla="*/ 67 h 69"/>
                <a:gd name="T8" fmla="*/ 76 w 85"/>
                <a:gd name="T9" fmla="*/ 0 h 69"/>
                <a:gd name="T10" fmla="*/ 9 w 85"/>
                <a:gd name="T11" fmla="*/ 0 h 69"/>
                <a:gd name="T12" fmla="*/ 0 w 85"/>
                <a:gd name="T13" fmla="*/ 26 h 69"/>
                <a:gd name="T14" fmla="*/ 0 w 85"/>
                <a:gd name="T15" fmla="*/ 28 h 69"/>
                <a:gd name="T16" fmla="*/ 85 w 85"/>
                <a:gd name="T17" fmla="*/ 28 h 69"/>
                <a:gd name="T18" fmla="*/ 85 w 85"/>
                <a:gd name="T19" fmla="*/ 26 h 69"/>
                <a:gd name="T20" fmla="*/ 76 w 85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69">
                  <a:moveTo>
                    <a:pt x="54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8"/>
                    <a:pt x="38" y="69"/>
                    <a:pt x="42" y="69"/>
                  </a:cubicBezTo>
                  <a:cubicBezTo>
                    <a:pt x="47" y="69"/>
                    <a:pt x="50" y="68"/>
                    <a:pt x="54" y="67"/>
                  </a:cubicBezTo>
                  <a:moveTo>
                    <a:pt x="7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7"/>
                    <a:pt x="85" y="27"/>
                    <a:pt x="85" y="26"/>
                  </a:cubicBezTo>
                  <a:cubicBezTo>
                    <a:pt x="85" y="16"/>
                    <a:pt x="82" y="7"/>
                    <a:pt x="7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1072813" y="4600575"/>
              <a:ext cx="319088" cy="80963"/>
            </a:xfrm>
            <a:custGeom>
              <a:avLst/>
              <a:gdLst>
                <a:gd name="T0" fmla="*/ 33 w 67"/>
                <a:gd name="T1" fmla="*/ 0 h 17"/>
                <a:gd name="T2" fmla="*/ 0 w 67"/>
                <a:gd name="T3" fmla="*/ 17 h 17"/>
                <a:gd name="T4" fmla="*/ 67 w 67"/>
                <a:gd name="T5" fmla="*/ 17 h 17"/>
                <a:gd name="T6" fmla="*/ 33 w 6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7">
                  <a:moveTo>
                    <a:pt x="33" y="0"/>
                  </a:moveTo>
                  <a:cubicBezTo>
                    <a:pt x="20" y="0"/>
                    <a:pt x="8" y="7"/>
                    <a:pt x="0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59" y="7"/>
                    <a:pt x="47" y="0"/>
                    <a:pt x="33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1029950" y="4814888"/>
              <a:ext cx="403225" cy="185738"/>
            </a:xfrm>
            <a:custGeom>
              <a:avLst/>
              <a:gdLst>
                <a:gd name="T0" fmla="*/ 85 w 85"/>
                <a:gd name="T1" fmla="*/ 0 h 39"/>
                <a:gd name="T2" fmla="*/ 0 w 85"/>
                <a:gd name="T3" fmla="*/ 0 h 39"/>
                <a:gd name="T4" fmla="*/ 31 w 85"/>
                <a:gd name="T5" fmla="*/ 39 h 39"/>
                <a:gd name="T6" fmla="*/ 54 w 85"/>
                <a:gd name="T7" fmla="*/ 39 h 39"/>
                <a:gd name="T8" fmla="*/ 85 w 8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9"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4" y="34"/>
                    <a:pt x="31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71" y="34"/>
                    <a:pt x="84" y="19"/>
                    <a:pt x="85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0953750" y="4529138"/>
              <a:ext cx="404813" cy="404813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1053763" y="4643438"/>
              <a:ext cx="204788" cy="171450"/>
            </a:xfrm>
            <a:custGeom>
              <a:avLst/>
              <a:gdLst>
                <a:gd name="T0" fmla="*/ 41 w 43"/>
                <a:gd name="T1" fmla="*/ 34 h 36"/>
                <a:gd name="T2" fmla="*/ 0 w 43"/>
                <a:gd name="T3" fmla="*/ 6 h 36"/>
                <a:gd name="T4" fmla="*/ 0 w 43"/>
                <a:gd name="T5" fmla="*/ 36 h 36"/>
                <a:gd name="T6" fmla="*/ 43 w 43"/>
                <a:gd name="T7" fmla="*/ 0 h 36"/>
                <a:gd name="T8" fmla="*/ 0 w 43"/>
                <a:gd name="T9" fmla="*/ 0 h 36"/>
                <a:gd name="T10" fmla="*/ 25 w 43"/>
                <a:gd name="T11" fmla="*/ 20 h 36"/>
                <a:gd name="T12" fmla="*/ 24 w 43"/>
                <a:gd name="T13" fmla="*/ 18 h 36"/>
                <a:gd name="T14" fmla="*/ 22 w 43"/>
                <a:gd name="T15" fmla="*/ 17 h 36"/>
                <a:gd name="T16" fmla="*/ 20 w 43"/>
                <a:gd name="T17" fmla="*/ 16 h 36"/>
                <a:gd name="T18" fmla="*/ 18 w 43"/>
                <a:gd name="T19" fmla="*/ 16 h 36"/>
                <a:gd name="T20" fmla="*/ 16 w 43"/>
                <a:gd name="T21" fmla="*/ 17 h 36"/>
                <a:gd name="T22" fmla="*/ 15 w 43"/>
                <a:gd name="T23" fmla="*/ 18 h 36"/>
                <a:gd name="T24" fmla="*/ 13 w 43"/>
                <a:gd name="T25" fmla="*/ 20 h 36"/>
                <a:gd name="T26" fmla="*/ 13 w 43"/>
                <a:gd name="T27" fmla="*/ 22 h 36"/>
                <a:gd name="T28" fmla="*/ 14 w 43"/>
                <a:gd name="T29" fmla="*/ 25 h 36"/>
                <a:gd name="T30" fmla="*/ 14 w 43"/>
                <a:gd name="T31" fmla="*/ 26 h 36"/>
                <a:gd name="T32" fmla="*/ 16 w 43"/>
                <a:gd name="T33" fmla="*/ 28 h 36"/>
                <a:gd name="T34" fmla="*/ 18 w 43"/>
                <a:gd name="T35" fmla="*/ 29 h 36"/>
                <a:gd name="T36" fmla="*/ 19 w 43"/>
                <a:gd name="T37" fmla="*/ 27 h 36"/>
                <a:gd name="T38" fmla="*/ 22 w 43"/>
                <a:gd name="T39" fmla="*/ 28 h 36"/>
                <a:gd name="T40" fmla="*/ 22 w 43"/>
                <a:gd name="T41" fmla="*/ 26 h 36"/>
                <a:gd name="T42" fmla="*/ 25 w 43"/>
                <a:gd name="T43" fmla="*/ 25 h 36"/>
                <a:gd name="T44" fmla="*/ 24 w 43"/>
                <a:gd name="T45" fmla="*/ 23 h 36"/>
                <a:gd name="T46" fmla="*/ 22 w 43"/>
                <a:gd name="T47" fmla="*/ 22 h 36"/>
                <a:gd name="T48" fmla="*/ 17 w 43"/>
                <a:gd name="T49" fmla="*/ 24 h 36"/>
                <a:gd name="T50" fmla="*/ 19 w 43"/>
                <a:gd name="T51" fmla="*/ 20 h 36"/>
                <a:gd name="T52" fmla="*/ 18 w 43"/>
                <a:gd name="T53" fmla="*/ 22 h 36"/>
                <a:gd name="T54" fmla="*/ 19 w 43"/>
                <a:gd name="T55" fmla="*/ 24 h 36"/>
                <a:gd name="T56" fmla="*/ 30 w 43"/>
                <a:gd name="T57" fmla="*/ 18 h 36"/>
                <a:gd name="T58" fmla="*/ 30 w 43"/>
                <a:gd name="T59" fmla="*/ 17 h 36"/>
                <a:gd name="T60" fmla="*/ 30 w 43"/>
                <a:gd name="T61" fmla="*/ 16 h 36"/>
                <a:gd name="T62" fmla="*/ 28 w 43"/>
                <a:gd name="T63" fmla="*/ 16 h 36"/>
                <a:gd name="T64" fmla="*/ 27 w 43"/>
                <a:gd name="T65" fmla="*/ 14 h 36"/>
                <a:gd name="T66" fmla="*/ 25 w 43"/>
                <a:gd name="T67" fmla="*/ 16 h 36"/>
                <a:gd name="T68" fmla="*/ 24 w 43"/>
                <a:gd name="T69" fmla="*/ 16 h 36"/>
                <a:gd name="T70" fmla="*/ 24 w 43"/>
                <a:gd name="T71" fmla="*/ 17 h 36"/>
                <a:gd name="T72" fmla="*/ 25 w 43"/>
                <a:gd name="T73" fmla="*/ 18 h 36"/>
                <a:gd name="T74" fmla="*/ 24 w 43"/>
                <a:gd name="T75" fmla="*/ 19 h 36"/>
                <a:gd name="T76" fmla="*/ 25 w 43"/>
                <a:gd name="T77" fmla="*/ 20 h 36"/>
                <a:gd name="T78" fmla="*/ 26 w 43"/>
                <a:gd name="T79" fmla="*/ 21 h 36"/>
                <a:gd name="T80" fmla="*/ 28 w 43"/>
                <a:gd name="T81" fmla="*/ 21 h 36"/>
                <a:gd name="T82" fmla="*/ 30 w 43"/>
                <a:gd name="T83" fmla="*/ 20 h 36"/>
                <a:gd name="T84" fmla="*/ 30 w 43"/>
                <a:gd name="T85" fmla="*/ 19 h 36"/>
                <a:gd name="T86" fmla="*/ 29 w 43"/>
                <a:gd name="T87" fmla="*/ 18 h 36"/>
                <a:gd name="T88" fmla="*/ 26 w 43"/>
                <a:gd name="T8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" h="36">
                  <a:moveTo>
                    <a:pt x="2" y="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0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6" y="22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lnTo>
                    <a:pt x="26" y="22"/>
                  </a:lnTo>
                  <a:close/>
                  <a:moveTo>
                    <a:pt x="22" y="22"/>
                  </a:moveTo>
                  <a:cubicBezTo>
                    <a:pt x="22" y="23"/>
                    <a:pt x="21" y="24"/>
                    <a:pt x="21" y="24"/>
                  </a:cubicBezTo>
                  <a:cubicBezTo>
                    <a:pt x="21" y="25"/>
                    <a:pt x="20" y="25"/>
                    <a:pt x="19" y="25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20" y="20"/>
                    <a:pt x="21" y="20"/>
                    <a:pt x="21" y="21"/>
                  </a:cubicBezTo>
                  <a:cubicBezTo>
                    <a:pt x="21" y="21"/>
                    <a:pt x="22" y="22"/>
                    <a:pt x="22" y="22"/>
                  </a:cubicBezTo>
                  <a:close/>
                  <a:moveTo>
                    <a:pt x="18" y="22"/>
                  </a:moveTo>
                  <a:cubicBezTo>
                    <a:pt x="18" y="22"/>
                    <a:pt x="19" y="21"/>
                    <a:pt x="19" y="21"/>
                  </a:cubicBez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20" y="24"/>
                    <a:pt x="19" y="24"/>
                  </a:cubicBezTo>
                  <a:cubicBezTo>
                    <a:pt x="19" y="24"/>
                    <a:pt x="18" y="23"/>
                    <a:pt x="18" y="22"/>
                  </a:cubicBezTo>
                  <a:close/>
                  <a:moveTo>
                    <a:pt x="29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8" y="18"/>
                  </a:move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6" y="18"/>
                    <a:pt x="26" y="18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0839450" y="6213475"/>
              <a:ext cx="466725" cy="136525"/>
            </a:xfrm>
            <a:custGeom>
              <a:avLst/>
              <a:gdLst>
                <a:gd name="T0" fmla="*/ 62 w 98"/>
                <a:gd name="T1" fmla="*/ 0 h 29"/>
                <a:gd name="T2" fmla="*/ 36 w 98"/>
                <a:gd name="T3" fmla="*/ 0 h 29"/>
                <a:gd name="T4" fmla="*/ 0 w 98"/>
                <a:gd name="T5" fmla="*/ 29 h 29"/>
                <a:gd name="T6" fmla="*/ 98 w 98"/>
                <a:gd name="T7" fmla="*/ 29 h 29"/>
                <a:gd name="T8" fmla="*/ 62 w 9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9">
                  <a:moveTo>
                    <a:pt x="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0" y="4"/>
                    <a:pt x="7" y="15"/>
                    <a:pt x="0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1" y="15"/>
                    <a:pt x="78" y="4"/>
                    <a:pt x="62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1010900" y="6208713"/>
              <a:ext cx="123825" cy="4763"/>
            </a:xfrm>
            <a:custGeom>
              <a:avLst/>
              <a:gdLst>
                <a:gd name="T0" fmla="*/ 13 w 26"/>
                <a:gd name="T1" fmla="*/ 0 h 1"/>
                <a:gd name="T2" fmla="*/ 0 w 26"/>
                <a:gd name="T3" fmla="*/ 1 h 1"/>
                <a:gd name="T4" fmla="*/ 26 w 26"/>
                <a:gd name="T5" fmla="*/ 1 h 1"/>
                <a:gd name="T6" fmla="*/ 13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13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7C3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0820400" y="6535738"/>
              <a:ext cx="504825" cy="176213"/>
            </a:xfrm>
            <a:custGeom>
              <a:avLst/>
              <a:gdLst>
                <a:gd name="T0" fmla="*/ 106 w 106"/>
                <a:gd name="T1" fmla="*/ 0 h 37"/>
                <a:gd name="T2" fmla="*/ 0 w 106"/>
                <a:gd name="T3" fmla="*/ 0 h 37"/>
                <a:gd name="T4" fmla="*/ 32 w 106"/>
                <a:gd name="T5" fmla="*/ 36 h 37"/>
                <a:gd name="T6" fmla="*/ 32 w 106"/>
                <a:gd name="T7" fmla="*/ 24 h 37"/>
                <a:gd name="T8" fmla="*/ 71 w 106"/>
                <a:gd name="T9" fmla="*/ 24 h 37"/>
                <a:gd name="T10" fmla="*/ 71 w 106"/>
                <a:gd name="T11" fmla="*/ 37 h 37"/>
                <a:gd name="T12" fmla="*/ 106 w 106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6" y="30"/>
                    <a:pt x="32" y="3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8" y="31"/>
                    <a:pt x="101" y="17"/>
                    <a:pt x="106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972800" y="6650038"/>
              <a:ext cx="185738" cy="76200"/>
            </a:xfrm>
            <a:custGeom>
              <a:avLst/>
              <a:gdLst>
                <a:gd name="T0" fmla="*/ 39 w 39"/>
                <a:gd name="T1" fmla="*/ 0 h 16"/>
                <a:gd name="T2" fmla="*/ 0 w 39"/>
                <a:gd name="T3" fmla="*/ 0 h 16"/>
                <a:gd name="T4" fmla="*/ 0 w 39"/>
                <a:gd name="T5" fmla="*/ 12 h 16"/>
                <a:gd name="T6" fmla="*/ 21 w 39"/>
                <a:gd name="T7" fmla="*/ 16 h 16"/>
                <a:gd name="T8" fmla="*/ 39 w 39"/>
                <a:gd name="T9" fmla="*/ 13 h 16"/>
                <a:gd name="T10" fmla="*/ 39 w 3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5"/>
                    <a:pt x="14" y="16"/>
                    <a:pt x="21" y="16"/>
                  </a:cubicBezTo>
                  <a:cubicBezTo>
                    <a:pt x="27" y="16"/>
                    <a:pt x="34" y="15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810875" y="6350000"/>
              <a:ext cx="523875" cy="185738"/>
            </a:xfrm>
            <a:custGeom>
              <a:avLst/>
              <a:gdLst>
                <a:gd name="T0" fmla="*/ 104 w 110"/>
                <a:gd name="T1" fmla="*/ 0 h 39"/>
                <a:gd name="T2" fmla="*/ 6 w 110"/>
                <a:gd name="T3" fmla="*/ 0 h 39"/>
                <a:gd name="T4" fmla="*/ 0 w 110"/>
                <a:gd name="T5" fmla="*/ 25 h 39"/>
                <a:gd name="T6" fmla="*/ 2 w 110"/>
                <a:gd name="T7" fmla="*/ 39 h 39"/>
                <a:gd name="T8" fmla="*/ 108 w 110"/>
                <a:gd name="T9" fmla="*/ 39 h 39"/>
                <a:gd name="T10" fmla="*/ 110 w 110"/>
                <a:gd name="T11" fmla="*/ 25 h 39"/>
                <a:gd name="T12" fmla="*/ 104 w 1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">
                  <a:moveTo>
                    <a:pt x="10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7"/>
                    <a:pt x="0" y="16"/>
                    <a:pt x="0" y="25"/>
                  </a:cubicBezTo>
                  <a:cubicBezTo>
                    <a:pt x="0" y="29"/>
                    <a:pt x="1" y="34"/>
                    <a:pt x="2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4"/>
                    <a:pt x="110" y="29"/>
                    <a:pt x="110" y="25"/>
                  </a:cubicBezTo>
                  <a:cubicBezTo>
                    <a:pt x="110" y="16"/>
                    <a:pt x="108" y="7"/>
                    <a:pt x="104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0715625" y="6108700"/>
              <a:ext cx="519113" cy="522288"/>
            </a:xfrm>
            <a:prstGeom prst="ellipse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0844213" y="6261100"/>
              <a:ext cx="261938" cy="217488"/>
            </a:xfrm>
            <a:custGeom>
              <a:avLst/>
              <a:gdLst>
                <a:gd name="T0" fmla="*/ 52 w 55"/>
                <a:gd name="T1" fmla="*/ 44 h 46"/>
                <a:gd name="T2" fmla="*/ 0 w 55"/>
                <a:gd name="T3" fmla="*/ 8 h 46"/>
                <a:gd name="T4" fmla="*/ 0 w 55"/>
                <a:gd name="T5" fmla="*/ 46 h 46"/>
                <a:gd name="T6" fmla="*/ 55 w 55"/>
                <a:gd name="T7" fmla="*/ 0 h 46"/>
                <a:gd name="T8" fmla="*/ 0 w 55"/>
                <a:gd name="T9" fmla="*/ 0 h 46"/>
                <a:gd name="T10" fmla="*/ 32 w 55"/>
                <a:gd name="T11" fmla="*/ 26 h 46"/>
                <a:gd name="T12" fmla="*/ 30 w 55"/>
                <a:gd name="T13" fmla="*/ 23 h 46"/>
                <a:gd name="T14" fmla="*/ 29 w 55"/>
                <a:gd name="T15" fmla="*/ 22 h 46"/>
                <a:gd name="T16" fmla="*/ 26 w 55"/>
                <a:gd name="T17" fmla="*/ 20 h 46"/>
                <a:gd name="T18" fmla="*/ 23 w 55"/>
                <a:gd name="T19" fmla="*/ 20 h 46"/>
                <a:gd name="T20" fmla="*/ 20 w 55"/>
                <a:gd name="T21" fmla="*/ 22 h 46"/>
                <a:gd name="T22" fmla="*/ 18 w 55"/>
                <a:gd name="T23" fmla="*/ 23 h 46"/>
                <a:gd name="T24" fmla="*/ 17 w 55"/>
                <a:gd name="T25" fmla="*/ 26 h 46"/>
                <a:gd name="T26" fmla="*/ 16 w 55"/>
                <a:gd name="T27" fmla="*/ 28 h 46"/>
                <a:gd name="T28" fmla="*/ 17 w 55"/>
                <a:gd name="T29" fmla="*/ 31 h 46"/>
                <a:gd name="T30" fmla="*/ 18 w 55"/>
                <a:gd name="T31" fmla="*/ 33 h 46"/>
                <a:gd name="T32" fmla="*/ 21 w 55"/>
                <a:gd name="T33" fmla="*/ 36 h 46"/>
                <a:gd name="T34" fmla="*/ 23 w 55"/>
                <a:gd name="T35" fmla="*/ 36 h 46"/>
                <a:gd name="T36" fmla="*/ 25 w 55"/>
                <a:gd name="T37" fmla="*/ 34 h 46"/>
                <a:gd name="T38" fmla="*/ 28 w 55"/>
                <a:gd name="T39" fmla="*/ 36 h 46"/>
                <a:gd name="T40" fmla="*/ 28 w 55"/>
                <a:gd name="T41" fmla="*/ 33 h 46"/>
                <a:gd name="T42" fmla="*/ 32 w 55"/>
                <a:gd name="T43" fmla="*/ 32 h 46"/>
                <a:gd name="T44" fmla="*/ 30 w 55"/>
                <a:gd name="T45" fmla="*/ 29 h 46"/>
                <a:gd name="T46" fmla="*/ 28 w 55"/>
                <a:gd name="T47" fmla="*/ 29 h 46"/>
                <a:gd name="T48" fmla="*/ 22 w 55"/>
                <a:gd name="T49" fmla="*/ 31 h 46"/>
                <a:gd name="T50" fmla="*/ 24 w 55"/>
                <a:gd name="T51" fmla="*/ 25 h 46"/>
                <a:gd name="T52" fmla="*/ 23 w 55"/>
                <a:gd name="T53" fmla="*/ 29 h 46"/>
                <a:gd name="T54" fmla="*/ 24 w 55"/>
                <a:gd name="T55" fmla="*/ 30 h 46"/>
                <a:gd name="T56" fmla="*/ 38 w 55"/>
                <a:gd name="T57" fmla="*/ 23 h 46"/>
                <a:gd name="T58" fmla="*/ 39 w 55"/>
                <a:gd name="T59" fmla="*/ 21 h 46"/>
                <a:gd name="T60" fmla="*/ 38 w 55"/>
                <a:gd name="T61" fmla="*/ 20 h 46"/>
                <a:gd name="T62" fmla="*/ 36 w 55"/>
                <a:gd name="T63" fmla="*/ 20 h 46"/>
                <a:gd name="T64" fmla="*/ 34 w 55"/>
                <a:gd name="T65" fmla="*/ 18 h 46"/>
                <a:gd name="T66" fmla="*/ 32 w 55"/>
                <a:gd name="T67" fmla="*/ 20 h 46"/>
                <a:gd name="T68" fmla="*/ 31 w 55"/>
                <a:gd name="T69" fmla="*/ 20 h 46"/>
                <a:gd name="T70" fmla="*/ 30 w 55"/>
                <a:gd name="T71" fmla="*/ 21 h 46"/>
                <a:gd name="T72" fmla="*/ 31 w 55"/>
                <a:gd name="T73" fmla="*/ 23 h 46"/>
                <a:gd name="T74" fmla="*/ 30 w 55"/>
                <a:gd name="T75" fmla="*/ 25 h 46"/>
                <a:gd name="T76" fmla="*/ 31 w 55"/>
                <a:gd name="T77" fmla="*/ 25 h 46"/>
                <a:gd name="T78" fmla="*/ 34 w 55"/>
                <a:gd name="T79" fmla="*/ 27 h 46"/>
                <a:gd name="T80" fmla="*/ 35 w 55"/>
                <a:gd name="T81" fmla="*/ 27 h 46"/>
                <a:gd name="T82" fmla="*/ 38 w 55"/>
                <a:gd name="T83" fmla="*/ 25 h 46"/>
                <a:gd name="T84" fmla="*/ 39 w 55"/>
                <a:gd name="T85" fmla="*/ 25 h 46"/>
                <a:gd name="T86" fmla="*/ 38 w 55"/>
                <a:gd name="T87" fmla="*/ 23 h 46"/>
                <a:gd name="T88" fmla="*/ 33 w 55"/>
                <a:gd name="T8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" h="46">
                  <a:moveTo>
                    <a:pt x="3" y="11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0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3" y="28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3" y="28"/>
                  </a:lnTo>
                  <a:close/>
                  <a:moveTo>
                    <a:pt x="28" y="29"/>
                  </a:moveTo>
                  <a:cubicBezTo>
                    <a:pt x="28" y="29"/>
                    <a:pt x="27" y="30"/>
                    <a:pt x="27" y="31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3" y="31"/>
                    <a:pt x="22" y="31"/>
                  </a:cubicBezTo>
                  <a:cubicBezTo>
                    <a:pt x="22" y="30"/>
                    <a:pt x="21" y="29"/>
                    <a:pt x="21" y="29"/>
                  </a:cubicBezTo>
                  <a:cubicBezTo>
                    <a:pt x="21" y="28"/>
                    <a:pt x="22" y="27"/>
                    <a:pt x="22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7" y="27"/>
                    <a:pt x="28" y="28"/>
                    <a:pt x="28" y="29"/>
                  </a:cubicBezTo>
                  <a:close/>
                  <a:moveTo>
                    <a:pt x="23" y="29"/>
                  </a:moveTo>
                  <a:cubicBezTo>
                    <a:pt x="23" y="28"/>
                    <a:pt x="24" y="27"/>
                    <a:pt x="24" y="27"/>
                  </a:cubicBezTo>
                  <a:cubicBezTo>
                    <a:pt x="25" y="27"/>
                    <a:pt x="26" y="28"/>
                    <a:pt x="26" y="29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4"/>
                    <a:pt x="34" y="24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5" y="22"/>
                    <a:pt x="36" y="22"/>
                    <a:pt x="36" y="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75" name="TextBox 74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367">
                        <a:srgbClr val="262626"/>
                      </a:gs>
                      <a:gs pos="31000">
                        <a:srgbClr val="262626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iOS OneDrive</a:t>
              </a:r>
            </a:p>
          </p:txBody>
        </p:sp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10752920" y="277812"/>
              <a:ext cx="107157" cy="137160"/>
            </a:xfrm>
            <a:custGeom>
              <a:avLst/>
              <a:gdLst>
                <a:gd name="T0" fmla="*/ 128 w 251"/>
                <a:gd name="T1" fmla="*/ 103 h 322"/>
                <a:gd name="T2" fmla="*/ 123 w 251"/>
                <a:gd name="T3" fmla="*/ 114 h 322"/>
                <a:gd name="T4" fmla="*/ 118 w 251"/>
                <a:gd name="T5" fmla="*/ 125 h 322"/>
                <a:gd name="T6" fmla="*/ 70 w 251"/>
                <a:gd name="T7" fmla="*/ 201 h 322"/>
                <a:gd name="T8" fmla="*/ 130 w 251"/>
                <a:gd name="T9" fmla="*/ 201 h 322"/>
                <a:gd name="T10" fmla="*/ 130 w 251"/>
                <a:gd name="T11" fmla="*/ 130 h 322"/>
                <a:gd name="T12" fmla="*/ 130 w 251"/>
                <a:gd name="T13" fmla="*/ 115 h 322"/>
                <a:gd name="T14" fmla="*/ 130 w 251"/>
                <a:gd name="T15" fmla="*/ 103 h 322"/>
                <a:gd name="T16" fmla="*/ 128 w 251"/>
                <a:gd name="T17" fmla="*/ 103 h 322"/>
                <a:gd name="T18" fmla="*/ 130 w 251"/>
                <a:gd name="T19" fmla="*/ 0 h 322"/>
                <a:gd name="T20" fmla="*/ 214 w 251"/>
                <a:gd name="T21" fmla="*/ 0 h 322"/>
                <a:gd name="T22" fmla="*/ 214 w 251"/>
                <a:gd name="T23" fmla="*/ 201 h 322"/>
                <a:gd name="T24" fmla="*/ 251 w 251"/>
                <a:gd name="T25" fmla="*/ 201 h 322"/>
                <a:gd name="T26" fmla="*/ 251 w 251"/>
                <a:gd name="T27" fmla="*/ 266 h 322"/>
                <a:gd name="T28" fmla="*/ 214 w 251"/>
                <a:gd name="T29" fmla="*/ 266 h 322"/>
                <a:gd name="T30" fmla="*/ 214 w 251"/>
                <a:gd name="T31" fmla="*/ 322 h 322"/>
                <a:gd name="T32" fmla="*/ 130 w 251"/>
                <a:gd name="T33" fmla="*/ 322 h 322"/>
                <a:gd name="T34" fmla="*/ 130 w 251"/>
                <a:gd name="T35" fmla="*/ 266 h 322"/>
                <a:gd name="T36" fmla="*/ 0 w 251"/>
                <a:gd name="T37" fmla="*/ 266 h 322"/>
                <a:gd name="T38" fmla="*/ 0 w 251"/>
                <a:gd name="T39" fmla="*/ 205 h 322"/>
                <a:gd name="T40" fmla="*/ 130 w 251"/>
                <a:gd name="T4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322">
                  <a:moveTo>
                    <a:pt x="128" y="103"/>
                  </a:moveTo>
                  <a:cubicBezTo>
                    <a:pt x="127" y="106"/>
                    <a:pt x="125" y="110"/>
                    <a:pt x="123" y="114"/>
                  </a:cubicBezTo>
                  <a:cubicBezTo>
                    <a:pt x="122" y="117"/>
                    <a:pt x="120" y="121"/>
                    <a:pt x="118" y="12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4"/>
                    <a:pt x="130" y="120"/>
                    <a:pt x="130" y="115"/>
                  </a:cubicBezTo>
                  <a:cubicBezTo>
                    <a:pt x="130" y="111"/>
                    <a:pt x="130" y="106"/>
                    <a:pt x="130" y="103"/>
                  </a:cubicBezTo>
                  <a:lnTo>
                    <a:pt x="128" y="103"/>
                  </a:lnTo>
                  <a:close/>
                  <a:moveTo>
                    <a:pt x="130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4" y="322"/>
                    <a:pt x="214" y="322"/>
                    <a:pt x="214" y="322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266"/>
                    <a:pt x="130" y="266"/>
                    <a:pt x="13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30" y="0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0C5D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957459"/>
          </a:xfrm>
        </p:spPr>
        <p:txBody>
          <a:bodyPr/>
          <a:lstStyle/>
          <a:p>
            <a:r>
              <a:rPr lang="en-US" dirty="0"/>
              <a:t>OneDrive for Business</a:t>
            </a:r>
            <a:br>
              <a:rPr lang="en-US" dirty="0"/>
            </a:br>
            <a:r>
              <a:rPr lang="en-US" sz="2800" b="1" spc="0" dirty="0"/>
              <a:t>https://github.com/OfficeDev/Office-365-SDK-for-iOS/Samples/simple-drive-app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0361" y="167118"/>
            <a:ext cx="1836896" cy="287338"/>
            <a:chOff x="10500361" y="167118"/>
            <a:chExt cx="1836896" cy="287338"/>
          </a:xfrm>
        </p:grpSpPr>
        <p:sp>
          <p:nvSpPr>
            <p:cNvPr id="6" name="TextBox 5"/>
            <p:cNvSpPr txBox="1"/>
            <p:nvPr/>
          </p:nvSpPr>
          <p:spPr>
            <a:xfrm>
              <a:off x="10500361" y="167118"/>
              <a:ext cx="1836896" cy="287338"/>
            </a:xfrm>
            <a:prstGeom prst="rect">
              <a:avLst/>
            </a:prstGeom>
            <a:noFill/>
          </p:spPr>
          <p:txBody>
            <a:bodyPr wrap="square" lIns="146304" tIns="91440" rIns="365760" bIns="9144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73684">
                        <a:schemeClr val="tx1"/>
                      </a:gs>
                      <a:gs pos="51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iOS OneDrive</a:t>
              </a:r>
            </a:p>
          </p:txBody>
        </p:sp>
        <p:sp>
          <p:nvSpPr>
            <p:cNvPr id="7" name="Freeform 5"/>
            <p:cNvSpPr>
              <a:spLocks noChangeAspect="1" noEditPoints="1"/>
            </p:cNvSpPr>
            <p:nvPr/>
          </p:nvSpPr>
          <p:spPr bwMode="auto">
            <a:xfrm>
              <a:off x="10752920" y="277812"/>
              <a:ext cx="107157" cy="137160"/>
            </a:xfrm>
            <a:custGeom>
              <a:avLst/>
              <a:gdLst>
                <a:gd name="T0" fmla="*/ 128 w 251"/>
                <a:gd name="T1" fmla="*/ 103 h 322"/>
                <a:gd name="T2" fmla="*/ 123 w 251"/>
                <a:gd name="T3" fmla="*/ 114 h 322"/>
                <a:gd name="T4" fmla="*/ 118 w 251"/>
                <a:gd name="T5" fmla="*/ 125 h 322"/>
                <a:gd name="T6" fmla="*/ 70 w 251"/>
                <a:gd name="T7" fmla="*/ 201 h 322"/>
                <a:gd name="T8" fmla="*/ 130 w 251"/>
                <a:gd name="T9" fmla="*/ 201 h 322"/>
                <a:gd name="T10" fmla="*/ 130 w 251"/>
                <a:gd name="T11" fmla="*/ 130 h 322"/>
                <a:gd name="T12" fmla="*/ 130 w 251"/>
                <a:gd name="T13" fmla="*/ 115 h 322"/>
                <a:gd name="T14" fmla="*/ 130 w 251"/>
                <a:gd name="T15" fmla="*/ 103 h 322"/>
                <a:gd name="T16" fmla="*/ 128 w 251"/>
                <a:gd name="T17" fmla="*/ 103 h 322"/>
                <a:gd name="T18" fmla="*/ 130 w 251"/>
                <a:gd name="T19" fmla="*/ 0 h 322"/>
                <a:gd name="T20" fmla="*/ 214 w 251"/>
                <a:gd name="T21" fmla="*/ 0 h 322"/>
                <a:gd name="T22" fmla="*/ 214 w 251"/>
                <a:gd name="T23" fmla="*/ 201 h 322"/>
                <a:gd name="T24" fmla="*/ 251 w 251"/>
                <a:gd name="T25" fmla="*/ 201 h 322"/>
                <a:gd name="T26" fmla="*/ 251 w 251"/>
                <a:gd name="T27" fmla="*/ 266 h 322"/>
                <a:gd name="T28" fmla="*/ 214 w 251"/>
                <a:gd name="T29" fmla="*/ 266 h 322"/>
                <a:gd name="T30" fmla="*/ 214 w 251"/>
                <a:gd name="T31" fmla="*/ 322 h 322"/>
                <a:gd name="T32" fmla="*/ 130 w 251"/>
                <a:gd name="T33" fmla="*/ 322 h 322"/>
                <a:gd name="T34" fmla="*/ 130 w 251"/>
                <a:gd name="T35" fmla="*/ 266 h 322"/>
                <a:gd name="T36" fmla="*/ 0 w 251"/>
                <a:gd name="T37" fmla="*/ 266 h 322"/>
                <a:gd name="T38" fmla="*/ 0 w 251"/>
                <a:gd name="T39" fmla="*/ 205 h 322"/>
                <a:gd name="T40" fmla="*/ 130 w 251"/>
                <a:gd name="T4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322">
                  <a:moveTo>
                    <a:pt x="128" y="103"/>
                  </a:moveTo>
                  <a:cubicBezTo>
                    <a:pt x="127" y="106"/>
                    <a:pt x="125" y="110"/>
                    <a:pt x="123" y="114"/>
                  </a:cubicBezTo>
                  <a:cubicBezTo>
                    <a:pt x="122" y="117"/>
                    <a:pt x="120" y="121"/>
                    <a:pt x="118" y="125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4"/>
                    <a:pt x="130" y="120"/>
                    <a:pt x="130" y="115"/>
                  </a:cubicBezTo>
                  <a:cubicBezTo>
                    <a:pt x="130" y="111"/>
                    <a:pt x="130" y="106"/>
                    <a:pt x="130" y="103"/>
                  </a:cubicBezTo>
                  <a:lnTo>
                    <a:pt x="128" y="103"/>
                  </a:lnTo>
                  <a:close/>
                  <a:moveTo>
                    <a:pt x="130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4" y="322"/>
                    <a:pt x="214" y="322"/>
                    <a:pt x="214" y="322"/>
                  </a:cubicBezTo>
                  <a:cubicBezTo>
                    <a:pt x="130" y="322"/>
                    <a:pt x="130" y="322"/>
                    <a:pt x="130" y="322"/>
                  </a:cubicBezTo>
                  <a:cubicBezTo>
                    <a:pt x="130" y="266"/>
                    <a:pt x="130" y="266"/>
                    <a:pt x="13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30" y="0"/>
                    <a:pt x="130" y="0"/>
                    <a:pt x="13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0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3892">
                      <a:schemeClr val="tx1"/>
                    </a:gs>
                    <a:gs pos="13174">
                      <a:schemeClr val="tx1"/>
                    </a:gs>
                  </a:gsLst>
                  <a:lin ang="5400000" scaled="0"/>
                </a:gradFill>
              </a:rPr>
              <a:t>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74638" y="1212850"/>
            <a:ext cx="5482405" cy="4598182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Azure AD </a:t>
            </a:r>
            <a:r>
              <a:rPr lang="en-US" sz="3600" dirty="0" err="1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Auth</a:t>
            </a:r>
            <a:endParaRPr lang="en-US" sz="3600" dirty="0">
              <a:gradFill>
                <a:gsLst>
                  <a:gs pos="13772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SharePoint Lists REST APIs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Microsoft Graph API for Exchange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gradFill>
                  <a:gsLst>
                    <a:gs pos="13772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</a:rPr>
              <a:t>Microsoft Graph API for OneDrive for Business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2933" y="2283619"/>
            <a:ext cx="5656342" cy="4120953"/>
            <a:chOff x="5308651" y="1710037"/>
            <a:chExt cx="6843741" cy="4986038"/>
          </a:xfrm>
        </p:grpSpPr>
        <p:grpSp>
          <p:nvGrpSpPr>
            <p:cNvPr id="198" name="Group 197"/>
            <p:cNvGrpSpPr/>
            <p:nvPr/>
          </p:nvGrpSpPr>
          <p:grpSpPr>
            <a:xfrm>
              <a:off x="8356600" y="5895975"/>
              <a:ext cx="2466975" cy="800100"/>
              <a:chOff x="8356600" y="5222875"/>
              <a:chExt cx="2466975" cy="800100"/>
            </a:xfrm>
          </p:grpSpPr>
          <p:sp>
            <p:nvSpPr>
              <p:cNvPr id="197" name="Rectangle 196"/>
              <p:cNvSpPr/>
              <p:nvPr/>
            </p:nvSpPr>
            <p:spPr bwMode="auto">
              <a:xfrm>
                <a:off x="8356600" y="5222875"/>
                <a:ext cx="2466975" cy="8001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8415948" y="5283201"/>
                <a:ext cx="2344108" cy="678908"/>
                <a:chOff x="8415948" y="5283201"/>
                <a:chExt cx="2344108" cy="67890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8415948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8600892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8785836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8970780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9155724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9340668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9525611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9710556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9895500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10080444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10265388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10450332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10635274" y="52832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8415948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8600892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8785836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8970780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9155724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9340668" y="546735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9525611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9710556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9895500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10080444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10265388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10450332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10635273" y="5467352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8415948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8600892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8785836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8970780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9155724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9340668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9525611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9710556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9895500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10080444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10265388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10450332" y="5651501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10635273" y="5651501"/>
                  <a:ext cx="124782" cy="3106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8415948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8600892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8785836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8970780" y="5837327"/>
                  <a:ext cx="864558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9895500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10080444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10265388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10450332" y="5837327"/>
                  <a:ext cx="124782" cy="12478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206" name="Group 205"/>
            <p:cNvGrpSpPr/>
            <p:nvPr/>
          </p:nvGrpSpPr>
          <p:grpSpPr>
            <a:xfrm>
              <a:off x="5308651" y="3794814"/>
              <a:ext cx="2367066" cy="1665498"/>
              <a:chOff x="5308651" y="3121714"/>
              <a:chExt cx="2367066" cy="1665498"/>
            </a:xfrm>
          </p:grpSpPr>
          <p:sp>
            <p:nvSpPr>
              <p:cNvPr id="204" name="Freeform 5"/>
              <p:cNvSpPr>
                <a:spLocks noEditPoints="1"/>
              </p:cNvSpPr>
              <p:nvPr/>
            </p:nvSpPr>
            <p:spPr bwMode="auto">
              <a:xfrm>
                <a:off x="5308651" y="3121714"/>
                <a:ext cx="2367066" cy="1665498"/>
              </a:xfrm>
              <a:custGeom>
                <a:avLst/>
                <a:gdLst>
                  <a:gd name="T0" fmla="*/ 2357 w 2411"/>
                  <a:gd name="T1" fmla="*/ 0 h 1695"/>
                  <a:gd name="T2" fmla="*/ 47 w 2411"/>
                  <a:gd name="T3" fmla="*/ 0 h 1695"/>
                  <a:gd name="T4" fmla="*/ 0 w 2411"/>
                  <a:gd name="T5" fmla="*/ 47 h 1695"/>
                  <a:gd name="T6" fmla="*/ 0 w 2411"/>
                  <a:gd name="T7" fmla="*/ 1406 h 1695"/>
                  <a:gd name="T8" fmla="*/ 47 w 2411"/>
                  <a:gd name="T9" fmla="*/ 1453 h 1695"/>
                  <a:gd name="T10" fmla="*/ 335 w 2411"/>
                  <a:gd name="T11" fmla="*/ 1453 h 1695"/>
                  <a:gd name="T12" fmla="*/ 335 w 2411"/>
                  <a:gd name="T13" fmla="*/ 1453 h 1695"/>
                  <a:gd name="T14" fmla="*/ 1101 w 2411"/>
                  <a:gd name="T15" fmla="*/ 1453 h 1695"/>
                  <a:gd name="T16" fmla="*/ 1101 w 2411"/>
                  <a:gd name="T17" fmla="*/ 1558 h 1695"/>
                  <a:gd name="T18" fmla="*/ 653 w 2411"/>
                  <a:gd name="T19" fmla="*/ 1558 h 1695"/>
                  <a:gd name="T20" fmla="*/ 605 w 2411"/>
                  <a:gd name="T21" fmla="*/ 1591 h 1695"/>
                  <a:gd name="T22" fmla="*/ 562 w 2411"/>
                  <a:gd name="T23" fmla="*/ 1638 h 1695"/>
                  <a:gd name="T24" fmla="*/ 562 w 2411"/>
                  <a:gd name="T25" fmla="*/ 1648 h 1695"/>
                  <a:gd name="T26" fmla="*/ 609 w 2411"/>
                  <a:gd name="T27" fmla="*/ 1695 h 1695"/>
                  <a:gd name="T28" fmla="*/ 1762 w 2411"/>
                  <a:gd name="T29" fmla="*/ 1695 h 1695"/>
                  <a:gd name="T30" fmla="*/ 1815 w 2411"/>
                  <a:gd name="T31" fmla="*/ 1648 h 1695"/>
                  <a:gd name="T32" fmla="*/ 1815 w 2411"/>
                  <a:gd name="T33" fmla="*/ 1638 h 1695"/>
                  <a:gd name="T34" fmla="*/ 1724 w 2411"/>
                  <a:gd name="T35" fmla="*/ 1558 h 1695"/>
                  <a:gd name="T36" fmla="*/ 1272 w 2411"/>
                  <a:gd name="T37" fmla="*/ 1558 h 1695"/>
                  <a:gd name="T38" fmla="*/ 1272 w 2411"/>
                  <a:gd name="T39" fmla="*/ 1453 h 1695"/>
                  <a:gd name="T40" fmla="*/ 2357 w 2411"/>
                  <a:gd name="T41" fmla="*/ 1453 h 1695"/>
                  <a:gd name="T42" fmla="*/ 2411 w 2411"/>
                  <a:gd name="T43" fmla="*/ 1406 h 1695"/>
                  <a:gd name="T44" fmla="*/ 2411 w 2411"/>
                  <a:gd name="T45" fmla="*/ 47 h 1695"/>
                  <a:gd name="T46" fmla="*/ 2357 w 2411"/>
                  <a:gd name="T47" fmla="*/ 0 h 1695"/>
                  <a:gd name="T48" fmla="*/ 2277 w 2411"/>
                  <a:gd name="T49" fmla="*/ 1322 h 1695"/>
                  <a:gd name="T50" fmla="*/ 128 w 2411"/>
                  <a:gd name="T51" fmla="*/ 1322 h 1695"/>
                  <a:gd name="T52" fmla="*/ 128 w 2411"/>
                  <a:gd name="T53" fmla="*/ 133 h 1695"/>
                  <a:gd name="T54" fmla="*/ 2277 w 2411"/>
                  <a:gd name="T55" fmla="*/ 133 h 1695"/>
                  <a:gd name="T56" fmla="*/ 2277 w 2411"/>
                  <a:gd name="T57" fmla="*/ 1322 h 1695"/>
                  <a:gd name="T58" fmla="*/ 2277 w 2411"/>
                  <a:gd name="T59" fmla="*/ 1322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11" h="1695">
                    <a:moveTo>
                      <a:pt x="235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3" y="0"/>
                      <a:pt x="0" y="19"/>
                      <a:pt x="0" y="47"/>
                    </a:cubicBezTo>
                    <a:cubicBezTo>
                      <a:pt x="0" y="1406"/>
                      <a:pt x="0" y="1406"/>
                      <a:pt x="0" y="1406"/>
                    </a:cubicBezTo>
                    <a:cubicBezTo>
                      <a:pt x="0" y="1435"/>
                      <a:pt x="23" y="1453"/>
                      <a:pt x="47" y="1453"/>
                    </a:cubicBezTo>
                    <a:cubicBezTo>
                      <a:pt x="335" y="1453"/>
                      <a:pt x="335" y="1453"/>
                      <a:pt x="335" y="1453"/>
                    </a:cubicBezTo>
                    <a:cubicBezTo>
                      <a:pt x="335" y="1453"/>
                      <a:pt x="335" y="1453"/>
                      <a:pt x="335" y="1453"/>
                    </a:cubicBezTo>
                    <a:cubicBezTo>
                      <a:pt x="1101" y="1453"/>
                      <a:pt x="1101" y="1453"/>
                      <a:pt x="1101" y="1453"/>
                    </a:cubicBezTo>
                    <a:cubicBezTo>
                      <a:pt x="1101" y="1558"/>
                      <a:pt x="1101" y="1558"/>
                      <a:pt x="1101" y="1558"/>
                    </a:cubicBezTo>
                    <a:cubicBezTo>
                      <a:pt x="653" y="1558"/>
                      <a:pt x="653" y="1558"/>
                      <a:pt x="653" y="1558"/>
                    </a:cubicBezTo>
                    <a:cubicBezTo>
                      <a:pt x="628" y="1558"/>
                      <a:pt x="605" y="1591"/>
                      <a:pt x="605" y="1591"/>
                    </a:cubicBezTo>
                    <a:cubicBezTo>
                      <a:pt x="562" y="1638"/>
                      <a:pt x="562" y="1638"/>
                      <a:pt x="562" y="1638"/>
                    </a:cubicBezTo>
                    <a:cubicBezTo>
                      <a:pt x="562" y="1648"/>
                      <a:pt x="562" y="1648"/>
                      <a:pt x="562" y="1648"/>
                    </a:cubicBezTo>
                    <a:cubicBezTo>
                      <a:pt x="562" y="1676"/>
                      <a:pt x="581" y="1695"/>
                      <a:pt x="609" y="1695"/>
                    </a:cubicBezTo>
                    <a:cubicBezTo>
                      <a:pt x="1762" y="1695"/>
                      <a:pt x="1762" y="1695"/>
                      <a:pt x="1762" y="1695"/>
                    </a:cubicBezTo>
                    <a:cubicBezTo>
                      <a:pt x="1790" y="1695"/>
                      <a:pt x="1815" y="1676"/>
                      <a:pt x="1815" y="1648"/>
                    </a:cubicBezTo>
                    <a:cubicBezTo>
                      <a:pt x="1815" y="1638"/>
                      <a:pt x="1815" y="1638"/>
                      <a:pt x="1815" y="1638"/>
                    </a:cubicBezTo>
                    <a:cubicBezTo>
                      <a:pt x="1771" y="1591"/>
                      <a:pt x="1748" y="1558"/>
                      <a:pt x="1724" y="1558"/>
                    </a:cubicBezTo>
                    <a:cubicBezTo>
                      <a:pt x="1272" y="1558"/>
                      <a:pt x="1272" y="1558"/>
                      <a:pt x="1272" y="1558"/>
                    </a:cubicBezTo>
                    <a:cubicBezTo>
                      <a:pt x="1272" y="1453"/>
                      <a:pt x="1272" y="1453"/>
                      <a:pt x="1272" y="1453"/>
                    </a:cubicBezTo>
                    <a:cubicBezTo>
                      <a:pt x="2357" y="1453"/>
                      <a:pt x="2357" y="1453"/>
                      <a:pt x="2357" y="1453"/>
                    </a:cubicBezTo>
                    <a:cubicBezTo>
                      <a:pt x="2386" y="1453"/>
                      <a:pt x="2411" y="1435"/>
                      <a:pt x="2411" y="1406"/>
                    </a:cubicBezTo>
                    <a:cubicBezTo>
                      <a:pt x="2411" y="47"/>
                      <a:pt x="2411" y="47"/>
                      <a:pt x="2411" y="47"/>
                    </a:cubicBezTo>
                    <a:cubicBezTo>
                      <a:pt x="2411" y="19"/>
                      <a:pt x="2386" y="0"/>
                      <a:pt x="2357" y="0"/>
                    </a:cubicBezTo>
                    <a:close/>
                    <a:moveTo>
                      <a:pt x="2277" y="1322"/>
                    </a:moveTo>
                    <a:cubicBezTo>
                      <a:pt x="128" y="1322"/>
                      <a:pt x="128" y="1322"/>
                      <a:pt x="128" y="1322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2277" y="133"/>
                      <a:pt x="2277" y="133"/>
                      <a:pt x="2277" y="133"/>
                    </a:cubicBezTo>
                    <a:cubicBezTo>
                      <a:pt x="2277" y="1322"/>
                      <a:pt x="2277" y="1322"/>
                      <a:pt x="2277" y="1322"/>
                    </a:cubicBezTo>
                    <a:cubicBezTo>
                      <a:pt x="2277" y="1322"/>
                      <a:pt x="2277" y="1322"/>
                      <a:pt x="2277" y="1322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 bwMode="auto">
              <a:xfrm>
                <a:off x="5389063" y="3195487"/>
                <a:ext cx="2211887" cy="12705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7740650" y="3804195"/>
              <a:ext cx="1476375" cy="1967955"/>
              <a:chOff x="7740650" y="3131095"/>
              <a:chExt cx="1476375" cy="1967955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7740650" y="3131095"/>
                <a:ext cx="1476375" cy="1967955"/>
                <a:chOff x="7740650" y="3131095"/>
                <a:chExt cx="1476375" cy="1967955"/>
              </a:xfrm>
            </p:grpSpPr>
            <p:sp>
              <p:nvSpPr>
                <p:cNvPr id="268" name="Rectangle 267"/>
                <p:cNvSpPr/>
                <p:nvPr/>
              </p:nvSpPr>
              <p:spPr bwMode="auto">
                <a:xfrm>
                  <a:off x="7740650" y="3131095"/>
                  <a:ext cx="1476375" cy="18446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7740650" y="3254375"/>
                  <a:ext cx="1476375" cy="1844675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61286" y="3300413"/>
                <a:ext cx="182880" cy="90578"/>
                <a:chOff x="7861286" y="3300413"/>
                <a:chExt cx="182880" cy="90578"/>
              </a:xfrm>
            </p:grpSpPr>
            <p:sp>
              <p:nvSpPr>
                <p:cNvPr id="207" name="Rectangle 206"/>
                <p:cNvSpPr/>
                <p:nvPr/>
              </p:nvSpPr>
              <p:spPr bwMode="auto">
                <a:xfrm>
                  <a:off x="7861286" y="3300413"/>
                  <a:ext cx="13335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7861286" y="3363559"/>
                  <a:ext cx="182880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7923541" y="3475943"/>
                <a:ext cx="1158557" cy="228744"/>
                <a:chOff x="7923541" y="3488009"/>
                <a:chExt cx="1158557" cy="228744"/>
              </a:xfrm>
            </p:grpSpPr>
            <p:sp>
              <p:nvSpPr>
                <p:cNvPr id="209" name="Rectangle 208"/>
                <p:cNvSpPr/>
                <p:nvPr/>
              </p:nvSpPr>
              <p:spPr bwMode="auto">
                <a:xfrm>
                  <a:off x="7923541" y="3488009"/>
                  <a:ext cx="36576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8350578" y="3488009"/>
                  <a:ext cx="36576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7984818" y="3555304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8166592" y="3555304"/>
                  <a:ext cx="22860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8044166" y="3621022"/>
                  <a:ext cx="32004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8416440" y="3621022"/>
                  <a:ext cx="118872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8106421" y="3689321"/>
                  <a:ext cx="36576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8533458" y="3689321"/>
                  <a:ext cx="54864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8597825" y="3617048"/>
                  <a:ext cx="246888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861286" y="3789639"/>
                <a:ext cx="303354" cy="90756"/>
                <a:chOff x="7861286" y="3793332"/>
                <a:chExt cx="303354" cy="90756"/>
              </a:xfrm>
            </p:grpSpPr>
            <p:sp>
              <p:nvSpPr>
                <p:cNvPr id="218" name="Rectangle 217"/>
                <p:cNvSpPr/>
                <p:nvPr/>
              </p:nvSpPr>
              <p:spPr bwMode="auto">
                <a:xfrm>
                  <a:off x="7861286" y="3793332"/>
                  <a:ext cx="228600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7926896" y="3856656"/>
                  <a:ext cx="237744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7861286" y="3965347"/>
                <a:ext cx="977279" cy="294462"/>
                <a:chOff x="7861286" y="3976867"/>
                <a:chExt cx="977279" cy="294462"/>
              </a:xfrm>
            </p:grpSpPr>
            <p:sp>
              <p:nvSpPr>
                <p:cNvPr id="220" name="Rectangle 219"/>
                <p:cNvSpPr/>
                <p:nvPr/>
              </p:nvSpPr>
              <p:spPr bwMode="auto">
                <a:xfrm>
                  <a:off x="7861286" y="3976867"/>
                  <a:ext cx="182880" cy="274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8120862" y="3976867"/>
                  <a:ext cx="41148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auto">
                <a:xfrm>
                  <a:off x="7925728" y="4044664"/>
                  <a:ext cx="45720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7983513" y="4109880"/>
                  <a:ext cx="18288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8236731" y="4109880"/>
                  <a:ext cx="228600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8045768" y="4178179"/>
                  <a:ext cx="36576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8472805" y="4178179"/>
                  <a:ext cx="36576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8537172" y="4105906"/>
                  <a:ext cx="246888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8105939" y="4243897"/>
                  <a:ext cx="41148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7861286" y="4344761"/>
                <a:ext cx="1102374" cy="228744"/>
                <a:chOff x="7861286" y="4351628"/>
                <a:chExt cx="1102374" cy="228744"/>
              </a:xfrm>
            </p:grpSpPr>
            <p:sp>
              <p:nvSpPr>
                <p:cNvPr id="230" name="Rectangle 229"/>
                <p:cNvSpPr/>
                <p:nvPr/>
              </p:nvSpPr>
              <p:spPr bwMode="auto">
                <a:xfrm>
                  <a:off x="7861286" y="4351628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 bwMode="auto">
                <a:xfrm>
                  <a:off x="7924165" y="4418923"/>
                  <a:ext cx="228600" cy="274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 bwMode="auto">
                <a:xfrm>
                  <a:off x="8232140" y="4418923"/>
                  <a:ext cx="73152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7983513" y="4484641"/>
                  <a:ext cx="36576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 bwMode="auto">
                <a:xfrm>
                  <a:off x="8045768" y="4552940"/>
                  <a:ext cx="50292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 bwMode="auto">
                <a:xfrm>
                  <a:off x="8422871" y="4480667"/>
                  <a:ext cx="310896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7983513" y="4658457"/>
                <a:ext cx="1116116" cy="161449"/>
                <a:chOff x="7983513" y="4654652"/>
                <a:chExt cx="1116116" cy="161449"/>
              </a:xfrm>
            </p:grpSpPr>
            <p:sp>
              <p:nvSpPr>
                <p:cNvPr id="248" name="Rectangle 247"/>
                <p:cNvSpPr/>
                <p:nvPr/>
              </p:nvSpPr>
              <p:spPr bwMode="auto">
                <a:xfrm>
                  <a:off x="7983513" y="4654652"/>
                  <a:ext cx="59436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8043050" y="4720370"/>
                  <a:ext cx="320040" cy="274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8415324" y="4720370"/>
                  <a:ext cx="118872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8105305" y="4788669"/>
                  <a:ext cx="320040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8487103" y="4788669"/>
                  <a:ext cx="18288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8596709" y="4716396"/>
                  <a:ext cx="502920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 bwMode="auto">
                <a:xfrm>
                  <a:off x="8727738" y="4788669"/>
                  <a:ext cx="18288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861286" y="4904857"/>
                <a:ext cx="613124" cy="95731"/>
                <a:chOff x="7861286" y="4904857"/>
                <a:chExt cx="613124" cy="95731"/>
              </a:xfrm>
            </p:grpSpPr>
            <p:sp>
              <p:nvSpPr>
                <p:cNvPr id="255" name="Rectangle 254"/>
                <p:cNvSpPr/>
                <p:nvPr/>
              </p:nvSpPr>
              <p:spPr bwMode="auto">
                <a:xfrm>
                  <a:off x="7861286" y="4904857"/>
                  <a:ext cx="365760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7923541" y="4973156"/>
                  <a:ext cx="246888" cy="2743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8245810" y="4973156"/>
                  <a:ext cx="228600" cy="274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374" name="Group 373"/>
            <p:cNvGrpSpPr/>
            <p:nvPr/>
          </p:nvGrpSpPr>
          <p:grpSpPr>
            <a:xfrm>
              <a:off x="9345911" y="3797978"/>
              <a:ext cx="1476375" cy="1967955"/>
              <a:chOff x="9345911" y="3124878"/>
              <a:chExt cx="1476375" cy="1967955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9345911" y="3124878"/>
                <a:ext cx="1476375" cy="1967955"/>
                <a:chOff x="7740650" y="3131095"/>
                <a:chExt cx="1476375" cy="1967955"/>
              </a:xfrm>
            </p:grpSpPr>
            <p:sp>
              <p:nvSpPr>
                <p:cNvPr id="323" name="Rectangle 322"/>
                <p:cNvSpPr/>
                <p:nvPr/>
              </p:nvSpPr>
              <p:spPr bwMode="auto">
                <a:xfrm>
                  <a:off x="7740650" y="3131095"/>
                  <a:ext cx="1476375" cy="1844675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7740650" y="3254375"/>
                  <a:ext cx="1476375" cy="1844675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326" name="Rectangle 325"/>
              <p:cNvSpPr/>
              <p:nvPr/>
            </p:nvSpPr>
            <p:spPr bwMode="auto">
              <a:xfrm>
                <a:off x="9437493" y="4053432"/>
                <a:ext cx="363731" cy="3042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9898578" y="4053432"/>
                <a:ext cx="363731" cy="3042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10362747" y="4053432"/>
                <a:ext cx="363731" cy="3042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345" name="Group 344"/>
              <p:cNvGrpSpPr/>
              <p:nvPr/>
            </p:nvGrpSpPr>
            <p:grpSpPr>
              <a:xfrm>
                <a:off x="9437493" y="3559175"/>
                <a:ext cx="1288985" cy="117474"/>
                <a:chOff x="9437493" y="3559175"/>
                <a:chExt cx="1288985" cy="117474"/>
              </a:xfrm>
            </p:grpSpPr>
            <p:sp>
              <p:nvSpPr>
                <p:cNvPr id="329" name="Rectangle 328"/>
                <p:cNvSpPr/>
                <p:nvPr/>
              </p:nvSpPr>
              <p:spPr bwMode="auto">
                <a:xfrm>
                  <a:off x="9437493" y="3562035"/>
                  <a:ext cx="1288985" cy="11461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43" name="Rectangle 342"/>
                <p:cNvSpPr/>
                <p:nvPr/>
              </p:nvSpPr>
              <p:spPr bwMode="auto">
                <a:xfrm>
                  <a:off x="9693073" y="3559175"/>
                  <a:ext cx="260552" cy="117474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9496177" y="3606662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 bwMode="auto">
                <a:xfrm>
                  <a:off x="9754570" y="3606662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10012963" y="3606662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 bwMode="auto">
                <a:xfrm>
                  <a:off x="10271356" y="3606662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 bwMode="auto">
                <a:xfrm>
                  <a:off x="10529747" y="3606662"/>
                  <a:ext cx="137160" cy="274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9465450" y="3797545"/>
                <a:ext cx="1188720" cy="146051"/>
                <a:chOff x="9465450" y="3797545"/>
                <a:chExt cx="1188720" cy="146051"/>
              </a:xfrm>
            </p:grpSpPr>
            <p:sp>
              <p:nvSpPr>
                <p:cNvPr id="336" name="Rectangle 335"/>
                <p:cNvSpPr/>
                <p:nvPr/>
              </p:nvSpPr>
              <p:spPr bwMode="auto">
                <a:xfrm>
                  <a:off x="9527973" y="3797545"/>
                  <a:ext cx="603504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 bwMode="auto">
                <a:xfrm>
                  <a:off x="10205226" y="3797545"/>
                  <a:ext cx="393192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 bwMode="auto">
                <a:xfrm>
                  <a:off x="9465450" y="3856854"/>
                  <a:ext cx="1188720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 bwMode="auto">
                <a:xfrm>
                  <a:off x="9531407" y="3916164"/>
                  <a:ext cx="292608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 bwMode="auto">
                <a:xfrm>
                  <a:off x="9898578" y="3916164"/>
                  <a:ext cx="118872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 bwMode="auto">
                <a:xfrm>
                  <a:off x="10086354" y="3916164"/>
                  <a:ext cx="512064" cy="274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9465719" y="3362734"/>
                <a:ext cx="731520" cy="88380"/>
                <a:chOff x="9465719" y="3362734"/>
                <a:chExt cx="731520" cy="88380"/>
              </a:xfrm>
            </p:grpSpPr>
            <p:sp>
              <p:nvSpPr>
                <p:cNvPr id="335" name="Rectangle 334"/>
                <p:cNvSpPr/>
                <p:nvPr/>
              </p:nvSpPr>
              <p:spPr bwMode="auto">
                <a:xfrm>
                  <a:off x="9465719" y="3362734"/>
                  <a:ext cx="18288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46" name="Rectangle 345"/>
                <p:cNvSpPr/>
                <p:nvPr/>
              </p:nvSpPr>
              <p:spPr bwMode="auto">
                <a:xfrm>
                  <a:off x="9465719" y="3423682"/>
                  <a:ext cx="73152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9434530" y="4405572"/>
                <a:ext cx="356616" cy="212071"/>
                <a:chOff x="9434530" y="4405572"/>
                <a:chExt cx="356616" cy="212071"/>
              </a:xfrm>
            </p:grpSpPr>
            <p:sp>
              <p:nvSpPr>
                <p:cNvPr id="349" name="Rectangle 348"/>
                <p:cNvSpPr/>
                <p:nvPr/>
              </p:nvSpPr>
              <p:spPr bwMode="auto">
                <a:xfrm>
                  <a:off x="9434530" y="4405572"/>
                  <a:ext cx="292608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9434530" y="4467118"/>
                  <a:ext cx="22860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 bwMode="auto">
                <a:xfrm>
                  <a:off x="9434530" y="4528664"/>
                  <a:ext cx="18288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52" name="Rectangle 351"/>
                <p:cNvSpPr/>
                <p:nvPr/>
              </p:nvSpPr>
              <p:spPr bwMode="auto">
                <a:xfrm>
                  <a:off x="9663130" y="4528664"/>
                  <a:ext cx="128016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9434530" y="4590211"/>
                  <a:ext cx="292608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361" name="Rectangle 360"/>
              <p:cNvSpPr/>
              <p:nvPr/>
            </p:nvSpPr>
            <p:spPr bwMode="auto">
              <a:xfrm>
                <a:off x="10134026" y="4466701"/>
                <a:ext cx="118872" cy="27432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9898578" y="4405572"/>
                <a:ext cx="365760" cy="212071"/>
                <a:chOff x="9898578" y="4405572"/>
                <a:chExt cx="365760" cy="212071"/>
              </a:xfrm>
            </p:grpSpPr>
            <p:grpSp>
              <p:nvGrpSpPr>
                <p:cNvPr id="355" name="Group 354"/>
                <p:cNvGrpSpPr/>
                <p:nvPr/>
              </p:nvGrpSpPr>
              <p:grpSpPr>
                <a:xfrm>
                  <a:off x="9898578" y="4405572"/>
                  <a:ext cx="365760" cy="212071"/>
                  <a:chOff x="9434530" y="4405572"/>
                  <a:chExt cx="365760" cy="212071"/>
                </a:xfrm>
              </p:grpSpPr>
              <p:sp>
                <p:nvSpPr>
                  <p:cNvPr id="356" name="Rectangle 355"/>
                  <p:cNvSpPr/>
                  <p:nvPr/>
                </p:nvSpPr>
                <p:spPr bwMode="auto">
                  <a:xfrm>
                    <a:off x="9434530" y="4405572"/>
                    <a:ext cx="320040" cy="27432"/>
                  </a:xfrm>
                  <a:prstGeom prst="rect">
                    <a:avLst/>
                  </a:prstGeom>
                  <a:solidFill>
                    <a:srgbClr val="262626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 bwMode="auto">
                  <a:xfrm>
                    <a:off x="9434530" y="4467118"/>
                    <a:ext cx="182880" cy="27432"/>
                  </a:xfrm>
                  <a:prstGeom prst="rect">
                    <a:avLst/>
                  </a:prstGeom>
                  <a:solidFill>
                    <a:srgbClr val="262626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 bwMode="auto">
                  <a:xfrm>
                    <a:off x="9434530" y="4528664"/>
                    <a:ext cx="365760" cy="27432"/>
                  </a:xfrm>
                  <a:prstGeom prst="rect">
                    <a:avLst/>
                  </a:prstGeom>
                  <a:solidFill>
                    <a:srgbClr val="262626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 bwMode="auto">
                  <a:xfrm>
                    <a:off x="9434530" y="4590211"/>
                    <a:ext cx="128016" cy="27432"/>
                  </a:xfrm>
                  <a:prstGeom prst="rect">
                    <a:avLst/>
                  </a:prstGeom>
                  <a:solidFill>
                    <a:srgbClr val="262626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sp>
              <p:nvSpPr>
                <p:cNvPr id="362" name="Rectangle 361"/>
                <p:cNvSpPr/>
                <p:nvPr/>
              </p:nvSpPr>
              <p:spPr bwMode="auto">
                <a:xfrm>
                  <a:off x="10067469" y="4589888"/>
                  <a:ext cx="128016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10358034" y="4405249"/>
                <a:ext cx="365760" cy="212071"/>
                <a:chOff x="10358034" y="4405249"/>
                <a:chExt cx="365760" cy="212071"/>
              </a:xfrm>
            </p:grpSpPr>
            <p:sp>
              <p:nvSpPr>
                <p:cNvPr id="367" name="Rectangle 366"/>
                <p:cNvSpPr/>
                <p:nvPr/>
              </p:nvSpPr>
              <p:spPr bwMode="auto">
                <a:xfrm>
                  <a:off x="10358034" y="4405249"/>
                  <a:ext cx="36576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 bwMode="auto">
                <a:xfrm>
                  <a:off x="10358034" y="4466795"/>
                  <a:ext cx="128016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10358034" y="4528341"/>
                  <a:ext cx="27432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10358034" y="4589888"/>
                  <a:ext cx="18288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 bwMode="auto">
                <a:xfrm>
                  <a:off x="10589183" y="4589565"/>
                  <a:ext cx="128016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10534319" y="4466701"/>
                  <a:ext cx="182880" cy="27432"/>
                </a:xfrm>
                <a:prstGeom prst="rect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373" name="Rectangle 372"/>
              <p:cNvSpPr/>
              <p:nvPr/>
            </p:nvSpPr>
            <p:spPr bwMode="auto">
              <a:xfrm>
                <a:off x="9434530" y="4725489"/>
                <a:ext cx="1289264" cy="2471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10915566" y="4874213"/>
              <a:ext cx="536092" cy="799475"/>
              <a:chOff x="5951537" y="5232400"/>
              <a:chExt cx="365126" cy="544513"/>
            </a:xfrm>
          </p:grpSpPr>
          <p:sp>
            <p:nvSpPr>
              <p:cNvPr id="377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5959475" y="5235575"/>
                <a:ext cx="354013" cy="54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9"/>
              <p:cNvSpPr>
                <a:spLocks/>
              </p:cNvSpPr>
              <p:nvPr/>
            </p:nvSpPr>
            <p:spPr bwMode="auto">
              <a:xfrm>
                <a:off x="5951537" y="5232400"/>
                <a:ext cx="365126" cy="544513"/>
              </a:xfrm>
              <a:custGeom>
                <a:avLst/>
                <a:gdLst>
                  <a:gd name="T0" fmla="*/ 120 w 127"/>
                  <a:gd name="T1" fmla="*/ 33 h 190"/>
                  <a:gd name="T2" fmla="*/ 75 w 127"/>
                  <a:gd name="T3" fmla="*/ 0 h 190"/>
                  <a:gd name="T4" fmla="*/ 64 w 127"/>
                  <a:gd name="T5" fmla="*/ 0 h 190"/>
                  <a:gd name="T6" fmla="*/ 64 w 127"/>
                  <a:gd name="T7" fmla="*/ 0 h 190"/>
                  <a:gd name="T8" fmla="*/ 57 w 127"/>
                  <a:gd name="T9" fmla="*/ 0 h 190"/>
                  <a:gd name="T10" fmla="*/ 53 w 127"/>
                  <a:gd name="T11" fmla="*/ 0 h 190"/>
                  <a:gd name="T12" fmla="*/ 8 w 127"/>
                  <a:gd name="T13" fmla="*/ 33 h 190"/>
                  <a:gd name="T14" fmla="*/ 3 w 127"/>
                  <a:gd name="T15" fmla="*/ 132 h 190"/>
                  <a:gd name="T16" fmla="*/ 64 w 127"/>
                  <a:gd name="T17" fmla="*/ 190 h 190"/>
                  <a:gd name="T18" fmla="*/ 64 w 127"/>
                  <a:gd name="T19" fmla="*/ 190 h 190"/>
                  <a:gd name="T20" fmla="*/ 64 w 127"/>
                  <a:gd name="T21" fmla="*/ 190 h 190"/>
                  <a:gd name="T22" fmla="*/ 125 w 127"/>
                  <a:gd name="T23" fmla="*/ 132 h 190"/>
                  <a:gd name="T24" fmla="*/ 120 w 127"/>
                  <a:gd name="T2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90">
                    <a:moveTo>
                      <a:pt x="120" y="33"/>
                    </a:moveTo>
                    <a:cubicBezTo>
                      <a:pt x="114" y="9"/>
                      <a:pt x="101" y="0"/>
                      <a:pt x="7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27" y="0"/>
                      <a:pt x="14" y="9"/>
                      <a:pt x="8" y="33"/>
                    </a:cubicBezTo>
                    <a:cubicBezTo>
                      <a:pt x="3" y="52"/>
                      <a:pt x="0" y="86"/>
                      <a:pt x="3" y="132"/>
                    </a:cubicBezTo>
                    <a:cubicBezTo>
                      <a:pt x="5" y="174"/>
                      <a:pt x="33" y="190"/>
                      <a:pt x="64" y="190"/>
                    </a:cubicBezTo>
                    <a:cubicBezTo>
                      <a:pt x="64" y="190"/>
                      <a:pt x="64" y="190"/>
                      <a:pt x="64" y="190"/>
                    </a:cubicBezTo>
                    <a:cubicBezTo>
                      <a:pt x="64" y="190"/>
                      <a:pt x="64" y="190"/>
                      <a:pt x="64" y="190"/>
                    </a:cubicBezTo>
                    <a:cubicBezTo>
                      <a:pt x="94" y="190"/>
                      <a:pt x="123" y="174"/>
                      <a:pt x="125" y="132"/>
                    </a:cubicBezTo>
                    <a:cubicBezTo>
                      <a:pt x="127" y="86"/>
                      <a:pt x="124" y="52"/>
                      <a:pt x="120" y="3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0"/>
              <p:cNvSpPr>
                <a:spLocks/>
              </p:cNvSpPr>
              <p:nvPr/>
            </p:nvSpPr>
            <p:spPr bwMode="auto">
              <a:xfrm>
                <a:off x="6115050" y="5303838"/>
                <a:ext cx="38100" cy="134938"/>
              </a:xfrm>
              <a:custGeom>
                <a:avLst/>
                <a:gdLst>
                  <a:gd name="T0" fmla="*/ 13 w 13"/>
                  <a:gd name="T1" fmla="*/ 40 h 47"/>
                  <a:gd name="T2" fmla="*/ 7 w 13"/>
                  <a:gd name="T3" fmla="*/ 47 h 47"/>
                  <a:gd name="T4" fmla="*/ 7 w 13"/>
                  <a:gd name="T5" fmla="*/ 47 h 47"/>
                  <a:gd name="T6" fmla="*/ 0 w 13"/>
                  <a:gd name="T7" fmla="*/ 40 h 47"/>
                  <a:gd name="T8" fmla="*/ 0 w 13"/>
                  <a:gd name="T9" fmla="*/ 7 h 47"/>
                  <a:gd name="T10" fmla="*/ 7 w 13"/>
                  <a:gd name="T11" fmla="*/ 0 h 47"/>
                  <a:gd name="T12" fmla="*/ 7 w 13"/>
                  <a:gd name="T13" fmla="*/ 0 h 47"/>
                  <a:gd name="T14" fmla="*/ 13 w 13"/>
                  <a:gd name="T15" fmla="*/ 7 h 47"/>
                  <a:gd name="T16" fmla="*/ 13 w 13"/>
                  <a:gd name="T17" fmla="*/ 4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47">
                    <a:moveTo>
                      <a:pt x="13" y="40"/>
                    </a:moveTo>
                    <a:cubicBezTo>
                      <a:pt x="13" y="44"/>
                      <a:pt x="10" y="47"/>
                      <a:pt x="7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3" y="47"/>
                      <a:pt x="0" y="44"/>
                      <a:pt x="0" y="4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11"/>
              <p:cNvSpPr>
                <a:spLocks noChangeArrowheads="1"/>
              </p:cNvSpPr>
              <p:nvPr/>
            </p:nvSpPr>
            <p:spPr bwMode="auto">
              <a:xfrm>
                <a:off x="6129338" y="5232400"/>
                <a:ext cx="11113" cy="2921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10929938" y="2701925"/>
              <a:ext cx="1168400" cy="1011238"/>
              <a:chOff x="10929938" y="2028825"/>
              <a:chExt cx="1168400" cy="1011238"/>
            </a:xfrm>
          </p:grpSpPr>
          <p:sp>
            <p:nvSpPr>
              <p:cNvPr id="385" name="Freeform 15"/>
              <p:cNvSpPr>
                <a:spLocks noEditPoints="1"/>
              </p:cNvSpPr>
              <p:nvPr/>
            </p:nvSpPr>
            <p:spPr bwMode="auto">
              <a:xfrm>
                <a:off x="10929938" y="2028825"/>
                <a:ext cx="1168400" cy="1011238"/>
              </a:xfrm>
              <a:custGeom>
                <a:avLst/>
                <a:gdLst>
                  <a:gd name="T0" fmla="*/ 285 w 340"/>
                  <a:gd name="T1" fmla="*/ 56 h 294"/>
                  <a:gd name="T2" fmla="*/ 243 w 340"/>
                  <a:gd name="T3" fmla="*/ 56 h 294"/>
                  <a:gd name="T4" fmla="*/ 243 w 340"/>
                  <a:gd name="T5" fmla="*/ 10 h 294"/>
                  <a:gd name="T6" fmla="*/ 233 w 340"/>
                  <a:gd name="T7" fmla="*/ 0 h 294"/>
                  <a:gd name="T8" fmla="*/ 10 w 340"/>
                  <a:gd name="T9" fmla="*/ 0 h 294"/>
                  <a:gd name="T10" fmla="*/ 0 w 340"/>
                  <a:gd name="T11" fmla="*/ 10 h 294"/>
                  <a:gd name="T12" fmla="*/ 0 w 340"/>
                  <a:gd name="T13" fmla="*/ 271 h 294"/>
                  <a:gd name="T14" fmla="*/ 10 w 340"/>
                  <a:gd name="T15" fmla="*/ 281 h 294"/>
                  <a:gd name="T16" fmla="*/ 22 w 340"/>
                  <a:gd name="T17" fmla="*/ 281 h 294"/>
                  <a:gd name="T18" fmla="*/ 22 w 340"/>
                  <a:gd name="T19" fmla="*/ 294 h 294"/>
                  <a:gd name="T20" fmla="*/ 224 w 340"/>
                  <a:gd name="T21" fmla="*/ 294 h 294"/>
                  <a:gd name="T22" fmla="*/ 224 w 340"/>
                  <a:gd name="T23" fmla="*/ 281 h 294"/>
                  <a:gd name="T24" fmla="*/ 233 w 340"/>
                  <a:gd name="T25" fmla="*/ 281 h 294"/>
                  <a:gd name="T26" fmla="*/ 243 w 340"/>
                  <a:gd name="T27" fmla="*/ 271 h 294"/>
                  <a:gd name="T28" fmla="*/ 243 w 340"/>
                  <a:gd name="T29" fmla="*/ 219 h 294"/>
                  <a:gd name="T30" fmla="*/ 285 w 340"/>
                  <a:gd name="T31" fmla="*/ 219 h 294"/>
                  <a:gd name="T32" fmla="*/ 340 w 340"/>
                  <a:gd name="T33" fmla="*/ 164 h 294"/>
                  <a:gd name="T34" fmla="*/ 340 w 340"/>
                  <a:gd name="T35" fmla="*/ 112 h 294"/>
                  <a:gd name="T36" fmla="*/ 285 w 340"/>
                  <a:gd name="T37" fmla="*/ 56 h 294"/>
                  <a:gd name="T38" fmla="*/ 313 w 340"/>
                  <a:gd name="T39" fmla="*/ 164 h 294"/>
                  <a:gd name="T40" fmla="*/ 285 w 340"/>
                  <a:gd name="T41" fmla="*/ 192 h 294"/>
                  <a:gd name="T42" fmla="*/ 243 w 340"/>
                  <a:gd name="T43" fmla="*/ 192 h 294"/>
                  <a:gd name="T44" fmla="*/ 243 w 340"/>
                  <a:gd name="T45" fmla="*/ 84 h 294"/>
                  <a:gd name="T46" fmla="*/ 285 w 340"/>
                  <a:gd name="T47" fmla="*/ 84 h 294"/>
                  <a:gd name="T48" fmla="*/ 313 w 340"/>
                  <a:gd name="T49" fmla="*/ 112 h 294"/>
                  <a:gd name="T50" fmla="*/ 313 w 340"/>
                  <a:gd name="T51" fmla="*/ 16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0" h="294">
                    <a:moveTo>
                      <a:pt x="285" y="56"/>
                    </a:moveTo>
                    <a:cubicBezTo>
                      <a:pt x="243" y="56"/>
                      <a:pt x="243" y="56"/>
                      <a:pt x="243" y="56"/>
                    </a:cubicBezTo>
                    <a:cubicBezTo>
                      <a:pt x="243" y="10"/>
                      <a:pt x="243" y="10"/>
                      <a:pt x="243" y="10"/>
                    </a:cubicBezTo>
                    <a:cubicBezTo>
                      <a:pt x="243" y="5"/>
                      <a:pt x="239" y="0"/>
                      <a:pt x="23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6"/>
                      <a:pt x="5" y="281"/>
                      <a:pt x="10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94"/>
                      <a:pt x="22" y="294"/>
                      <a:pt x="22" y="294"/>
                    </a:cubicBezTo>
                    <a:cubicBezTo>
                      <a:pt x="224" y="294"/>
                      <a:pt x="224" y="294"/>
                      <a:pt x="224" y="294"/>
                    </a:cubicBezTo>
                    <a:cubicBezTo>
                      <a:pt x="224" y="281"/>
                      <a:pt x="224" y="281"/>
                      <a:pt x="224" y="281"/>
                    </a:cubicBezTo>
                    <a:cubicBezTo>
                      <a:pt x="233" y="281"/>
                      <a:pt x="233" y="281"/>
                      <a:pt x="233" y="281"/>
                    </a:cubicBezTo>
                    <a:cubicBezTo>
                      <a:pt x="239" y="281"/>
                      <a:pt x="243" y="276"/>
                      <a:pt x="243" y="271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316" y="219"/>
                      <a:pt x="340" y="195"/>
                      <a:pt x="340" y="164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81"/>
                      <a:pt x="316" y="56"/>
                      <a:pt x="285" y="56"/>
                    </a:cubicBezTo>
                    <a:close/>
                    <a:moveTo>
                      <a:pt x="313" y="164"/>
                    </a:moveTo>
                    <a:cubicBezTo>
                      <a:pt x="313" y="179"/>
                      <a:pt x="300" y="192"/>
                      <a:pt x="285" y="192"/>
                    </a:cubicBezTo>
                    <a:cubicBezTo>
                      <a:pt x="243" y="192"/>
                      <a:pt x="243" y="192"/>
                      <a:pt x="243" y="192"/>
                    </a:cubicBezTo>
                    <a:cubicBezTo>
                      <a:pt x="243" y="84"/>
                      <a:pt x="243" y="84"/>
                      <a:pt x="243" y="84"/>
                    </a:cubicBezTo>
                    <a:cubicBezTo>
                      <a:pt x="285" y="84"/>
                      <a:pt x="285" y="84"/>
                      <a:pt x="285" y="84"/>
                    </a:cubicBezTo>
                    <a:cubicBezTo>
                      <a:pt x="300" y="84"/>
                      <a:pt x="313" y="96"/>
                      <a:pt x="313" y="112"/>
                    </a:cubicBezTo>
                    <a:lnTo>
                      <a:pt x="313" y="164"/>
                    </a:lnTo>
                    <a:close/>
                  </a:path>
                </a:pathLst>
              </a:cu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6"/>
              <p:cNvSpPr>
                <a:spLocks/>
              </p:cNvSpPr>
              <p:nvPr/>
            </p:nvSpPr>
            <p:spPr bwMode="auto">
              <a:xfrm>
                <a:off x="11077576" y="2424113"/>
                <a:ext cx="120650" cy="150813"/>
              </a:xfrm>
              <a:custGeom>
                <a:avLst/>
                <a:gdLst>
                  <a:gd name="T0" fmla="*/ 35 w 35"/>
                  <a:gd name="T1" fmla="*/ 41 h 44"/>
                  <a:gd name="T2" fmla="*/ 20 w 35"/>
                  <a:gd name="T3" fmla="*/ 44 h 44"/>
                  <a:gd name="T4" fmla="*/ 10 w 35"/>
                  <a:gd name="T5" fmla="*/ 42 h 44"/>
                  <a:gd name="T6" fmla="*/ 2 w 35"/>
                  <a:gd name="T7" fmla="*/ 34 h 44"/>
                  <a:gd name="T8" fmla="*/ 0 w 35"/>
                  <a:gd name="T9" fmla="*/ 23 h 44"/>
                  <a:gd name="T10" fmla="*/ 6 w 35"/>
                  <a:gd name="T11" fmla="*/ 6 h 44"/>
                  <a:gd name="T12" fmla="*/ 22 w 35"/>
                  <a:gd name="T13" fmla="*/ 0 h 44"/>
                  <a:gd name="T14" fmla="*/ 34 w 35"/>
                  <a:gd name="T15" fmla="*/ 2 h 44"/>
                  <a:gd name="T16" fmla="*/ 34 w 35"/>
                  <a:gd name="T17" fmla="*/ 8 h 44"/>
                  <a:gd name="T18" fmla="*/ 21 w 35"/>
                  <a:gd name="T19" fmla="*/ 4 h 44"/>
                  <a:gd name="T20" fmla="*/ 13 w 35"/>
                  <a:gd name="T21" fmla="*/ 7 h 44"/>
                  <a:gd name="T22" fmla="*/ 7 w 35"/>
                  <a:gd name="T23" fmla="*/ 13 h 44"/>
                  <a:gd name="T24" fmla="*/ 5 w 35"/>
                  <a:gd name="T25" fmla="*/ 22 h 44"/>
                  <a:gd name="T26" fmla="*/ 9 w 35"/>
                  <a:gd name="T27" fmla="*/ 35 h 44"/>
                  <a:gd name="T28" fmla="*/ 21 w 35"/>
                  <a:gd name="T29" fmla="*/ 40 h 44"/>
                  <a:gd name="T30" fmla="*/ 30 w 35"/>
                  <a:gd name="T31" fmla="*/ 38 h 44"/>
                  <a:gd name="T32" fmla="*/ 30 w 35"/>
                  <a:gd name="T33" fmla="*/ 26 h 44"/>
                  <a:gd name="T34" fmla="*/ 20 w 35"/>
                  <a:gd name="T35" fmla="*/ 26 h 44"/>
                  <a:gd name="T36" fmla="*/ 20 w 35"/>
                  <a:gd name="T37" fmla="*/ 21 h 44"/>
                  <a:gd name="T38" fmla="*/ 35 w 35"/>
                  <a:gd name="T39" fmla="*/ 21 h 44"/>
                  <a:gd name="T40" fmla="*/ 35 w 35"/>
                  <a:gd name="T4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44">
                    <a:moveTo>
                      <a:pt x="35" y="41"/>
                    </a:moveTo>
                    <a:cubicBezTo>
                      <a:pt x="30" y="43"/>
                      <a:pt x="26" y="44"/>
                      <a:pt x="20" y="44"/>
                    </a:cubicBezTo>
                    <a:cubicBezTo>
                      <a:pt x="16" y="44"/>
                      <a:pt x="13" y="43"/>
                      <a:pt x="10" y="42"/>
                    </a:cubicBezTo>
                    <a:cubicBezTo>
                      <a:pt x="6" y="40"/>
                      <a:pt x="4" y="37"/>
                      <a:pt x="2" y="34"/>
                    </a:cubicBezTo>
                    <a:cubicBezTo>
                      <a:pt x="1" y="30"/>
                      <a:pt x="0" y="27"/>
                      <a:pt x="0" y="23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7" y="0"/>
                      <a:pt x="31" y="1"/>
                      <a:pt x="34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5"/>
                      <a:pt x="26" y="4"/>
                      <a:pt x="21" y="4"/>
                    </a:cubicBezTo>
                    <a:cubicBezTo>
                      <a:pt x="18" y="4"/>
                      <a:pt x="15" y="5"/>
                      <a:pt x="13" y="7"/>
                    </a:cubicBezTo>
                    <a:cubicBezTo>
                      <a:pt x="10" y="8"/>
                      <a:pt x="8" y="10"/>
                      <a:pt x="7" y="13"/>
                    </a:cubicBezTo>
                    <a:cubicBezTo>
                      <a:pt x="6" y="16"/>
                      <a:pt x="5" y="19"/>
                      <a:pt x="5" y="22"/>
                    </a:cubicBezTo>
                    <a:cubicBezTo>
                      <a:pt x="5" y="28"/>
                      <a:pt x="6" y="32"/>
                      <a:pt x="9" y="35"/>
                    </a:cubicBezTo>
                    <a:cubicBezTo>
                      <a:pt x="12" y="38"/>
                      <a:pt x="16" y="40"/>
                      <a:pt x="21" y="40"/>
                    </a:cubicBezTo>
                    <a:cubicBezTo>
                      <a:pt x="24" y="40"/>
                      <a:pt x="27" y="39"/>
                      <a:pt x="30" y="38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7"/>
              <p:cNvSpPr>
                <a:spLocks/>
              </p:cNvSpPr>
              <p:nvPr/>
            </p:nvSpPr>
            <p:spPr bwMode="auto">
              <a:xfrm>
                <a:off x="11256963" y="2427288"/>
                <a:ext cx="79375" cy="147638"/>
              </a:xfrm>
              <a:custGeom>
                <a:avLst/>
                <a:gdLst>
                  <a:gd name="T0" fmla="*/ 50 w 50"/>
                  <a:gd name="T1" fmla="*/ 93 h 93"/>
                  <a:gd name="T2" fmla="*/ 0 w 50"/>
                  <a:gd name="T3" fmla="*/ 93 h 93"/>
                  <a:gd name="T4" fmla="*/ 0 w 50"/>
                  <a:gd name="T5" fmla="*/ 0 h 93"/>
                  <a:gd name="T6" fmla="*/ 47 w 50"/>
                  <a:gd name="T7" fmla="*/ 0 h 93"/>
                  <a:gd name="T8" fmla="*/ 47 w 50"/>
                  <a:gd name="T9" fmla="*/ 9 h 93"/>
                  <a:gd name="T10" fmla="*/ 11 w 50"/>
                  <a:gd name="T11" fmla="*/ 9 h 93"/>
                  <a:gd name="T12" fmla="*/ 11 w 50"/>
                  <a:gd name="T13" fmla="*/ 39 h 93"/>
                  <a:gd name="T14" fmla="*/ 45 w 50"/>
                  <a:gd name="T15" fmla="*/ 39 h 93"/>
                  <a:gd name="T16" fmla="*/ 45 w 50"/>
                  <a:gd name="T17" fmla="*/ 50 h 93"/>
                  <a:gd name="T18" fmla="*/ 11 w 50"/>
                  <a:gd name="T19" fmla="*/ 50 h 93"/>
                  <a:gd name="T20" fmla="*/ 11 w 50"/>
                  <a:gd name="T21" fmla="*/ 83 h 93"/>
                  <a:gd name="T22" fmla="*/ 50 w 50"/>
                  <a:gd name="T23" fmla="*/ 83 h 93"/>
                  <a:gd name="T24" fmla="*/ 50 w 50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3">
                    <a:moveTo>
                      <a:pt x="50" y="93"/>
                    </a:moveTo>
                    <a:lnTo>
                      <a:pt x="0" y="93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39"/>
                    </a:lnTo>
                    <a:lnTo>
                      <a:pt x="45" y="39"/>
                    </a:lnTo>
                    <a:lnTo>
                      <a:pt x="45" y="50"/>
                    </a:lnTo>
                    <a:lnTo>
                      <a:pt x="11" y="50"/>
                    </a:lnTo>
                    <a:lnTo>
                      <a:pt x="11" y="83"/>
                    </a:lnTo>
                    <a:lnTo>
                      <a:pt x="50" y="83"/>
                    </a:lnTo>
                    <a:lnTo>
                      <a:pt x="50" y="9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8"/>
              <p:cNvSpPr>
                <a:spLocks/>
              </p:cNvSpPr>
              <p:nvPr/>
            </p:nvSpPr>
            <p:spPr bwMode="auto">
              <a:xfrm>
                <a:off x="11387138" y="2427288"/>
                <a:ext cx="79375" cy="147638"/>
              </a:xfrm>
              <a:custGeom>
                <a:avLst/>
                <a:gdLst>
                  <a:gd name="T0" fmla="*/ 50 w 50"/>
                  <a:gd name="T1" fmla="*/ 93 h 93"/>
                  <a:gd name="T2" fmla="*/ 0 w 50"/>
                  <a:gd name="T3" fmla="*/ 93 h 93"/>
                  <a:gd name="T4" fmla="*/ 0 w 50"/>
                  <a:gd name="T5" fmla="*/ 0 h 93"/>
                  <a:gd name="T6" fmla="*/ 48 w 50"/>
                  <a:gd name="T7" fmla="*/ 0 h 93"/>
                  <a:gd name="T8" fmla="*/ 48 w 50"/>
                  <a:gd name="T9" fmla="*/ 9 h 93"/>
                  <a:gd name="T10" fmla="*/ 11 w 50"/>
                  <a:gd name="T11" fmla="*/ 9 h 93"/>
                  <a:gd name="T12" fmla="*/ 11 w 50"/>
                  <a:gd name="T13" fmla="*/ 39 h 93"/>
                  <a:gd name="T14" fmla="*/ 45 w 50"/>
                  <a:gd name="T15" fmla="*/ 39 h 93"/>
                  <a:gd name="T16" fmla="*/ 45 w 50"/>
                  <a:gd name="T17" fmla="*/ 50 h 93"/>
                  <a:gd name="T18" fmla="*/ 11 w 50"/>
                  <a:gd name="T19" fmla="*/ 50 h 93"/>
                  <a:gd name="T20" fmla="*/ 11 w 50"/>
                  <a:gd name="T21" fmla="*/ 83 h 93"/>
                  <a:gd name="T22" fmla="*/ 50 w 50"/>
                  <a:gd name="T23" fmla="*/ 83 h 93"/>
                  <a:gd name="T24" fmla="*/ 50 w 50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3">
                    <a:moveTo>
                      <a:pt x="50" y="93"/>
                    </a:moveTo>
                    <a:lnTo>
                      <a:pt x="0" y="93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9"/>
                    </a:lnTo>
                    <a:lnTo>
                      <a:pt x="11" y="9"/>
                    </a:lnTo>
                    <a:lnTo>
                      <a:pt x="11" y="39"/>
                    </a:lnTo>
                    <a:lnTo>
                      <a:pt x="45" y="39"/>
                    </a:lnTo>
                    <a:lnTo>
                      <a:pt x="45" y="50"/>
                    </a:lnTo>
                    <a:lnTo>
                      <a:pt x="11" y="50"/>
                    </a:lnTo>
                    <a:lnTo>
                      <a:pt x="11" y="83"/>
                    </a:lnTo>
                    <a:lnTo>
                      <a:pt x="50" y="83"/>
                    </a:lnTo>
                    <a:lnTo>
                      <a:pt x="50" y="9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9"/>
              <p:cNvSpPr>
                <a:spLocks/>
              </p:cNvSpPr>
              <p:nvPr/>
            </p:nvSpPr>
            <p:spPr bwMode="auto">
              <a:xfrm>
                <a:off x="11517313" y="2427288"/>
                <a:ext cx="103188" cy="147638"/>
              </a:xfrm>
              <a:custGeom>
                <a:avLst/>
                <a:gdLst>
                  <a:gd name="T0" fmla="*/ 30 w 30"/>
                  <a:gd name="T1" fmla="*/ 43 h 43"/>
                  <a:gd name="T2" fmla="*/ 23 w 30"/>
                  <a:gd name="T3" fmla="*/ 43 h 43"/>
                  <a:gd name="T4" fmla="*/ 6 w 30"/>
                  <a:gd name="T5" fmla="*/ 23 h 43"/>
                  <a:gd name="T6" fmla="*/ 5 w 30"/>
                  <a:gd name="T7" fmla="*/ 21 h 43"/>
                  <a:gd name="T8" fmla="*/ 5 w 30"/>
                  <a:gd name="T9" fmla="*/ 21 h 43"/>
                  <a:gd name="T10" fmla="*/ 5 w 30"/>
                  <a:gd name="T11" fmla="*/ 43 h 43"/>
                  <a:gd name="T12" fmla="*/ 0 w 30"/>
                  <a:gd name="T13" fmla="*/ 43 h 43"/>
                  <a:gd name="T14" fmla="*/ 0 w 30"/>
                  <a:gd name="T15" fmla="*/ 0 h 43"/>
                  <a:gd name="T16" fmla="*/ 5 w 30"/>
                  <a:gd name="T17" fmla="*/ 0 h 43"/>
                  <a:gd name="T18" fmla="*/ 5 w 30"/>
                  <a:gd name="T19" fmla="*/ 20 h 43"/>
                  <a:gd name="T20" fmla="*/ 5 w 30"/>
                  <a:gd name="T21" fmla="*/ 20 h 43"/>
                  <a:gd name="T22" fmla="*/ 6 w 30"/>
                  <a:gd name="T23" fmla="*/ 18 h 43"/>
                  <a:gd name="T24" fmla="*/ 23 w 30"/>
                  <a:gd name="T25" fmla="*/ 0 h 43"/>
                  <a:gd name="T26" fmla="*/ 29 w 30"/>
                  <a:gd name="T27" fmla="*/ 0 h 43"/>
                  <a:gd name="T28" fmla="*/ 10 w 30"/>
                  <a:gd name="T29" fmla="*/ 20 h 43"/>
                  <a:gd name="T30" fmla="*/ 30 w 30"/>
                  <a:gd name="T3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43">
                    <a:moveTo>
                      <a:pt x="30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30" y="4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0"/>
              <p:cNvSpPr>
                <a:spLocks noEditPoints="1"/>
              </p:cNvSpPr>
              <p:nvPr/>
            </p:nvSpPr>
            <p:spPr bwMode="auto">
              <a:xfrm>
                <a:off x="10929938" y="2028825"/>
                <a:ext cx="1168400" cy="1011238"/>
              </a:xfrm>
              <a:custGeom>
                <a:avLst/>
                <a:gdLst>
                  <a:gd name="T0" fmla="*/ 285 w 340"/>
                  <a:gd name="T1" fmla="*/ 56 h 294"/>
                  <a:gd name="T2" fmla="*/ 243 w 340"/>
                  <a:gd name="T3" fmla="*/ 56 h 294"/>
                  <a:gd name="T4" fmla="*/ 243 w 340"/>
                  <a:gd name="T5" fmla="*/ 10 h 294"/>
                  <a:gd name="T6" fmla="*/ 233 w 340"/>
                  <a:gd name="T7" fmla="*/ 0 h 294"/>
                  <a:gd name="T8" fmla="*/ 10 w 340"/>
                  <a:gd name="T9" fmla="*/ 0 h 294"/>
                  <a:gd name="T10" fmla="*/ 0 w 340"/>
                  <a:gd name="T11" fmla="*/ 10 h 294"/>
                  <a:gd name="T12" fmla="*/ 0 w 340"/>
                  <a:gd name="T13" fmla="*/ 271 h 294"/>
                  <a:gd name="T14" fmla="*/ 10 w 340"/>
                  <a:gd name="T15" fmla="*/ 281 h 294"/>
                  <a:gd name="T16" fmla="*/ 22 w 340"/>
                  <a:gd name="T17" fmla="*/ 281 h 294"/>
                  <a:gd name="T18" fmla="*/ 22 w 340"/>
                  <a:gd name="T19" fmla="*/ 294 h 294"/>
                  <a:gd name="T20" fmla="*/ 224 w 340"/>
                  <a:gd name="T21" fmla="*/ 294 h 294"/>
                  <a:gd name="T22" fmla="*/ 224 w 340"/>
                  <a:gd name="T23" fmla="*/ 281 h 294"/>
                  <a:gd name="T24" fmla="*/ 233 w 340"/>
                  <a:gd name="T25" fmla="*/ 281 h 294"/>
                  <a:gd name="T26" fmla="*/ 243 w 340"/>
                  <a:gd name="T27" fmla="*/ 271 h 294"/>
                  <a:gd name="T28" fmla="*/ 243 w 340"/>
                  <a:gd name="T29" fmla="*/ 219 h 294"/>
                  <a:gd name="T30" fmla="*/ 285 w 340"/>
                  <a:gd name="T31" fmla="*/ 219 h 294"/>
                  <a:gd name="T32" fmla="*/ 340 w 340"/>
                  <a:gd name="T33" fmla="*/ 164 h 294"/>
                  <a:gd name="T34" fmla="*/ 340 w 340"/>
                  <a:gd name="T35" fmla="*/ 112 h 294"/>
                  <a:gd name="T36" fmla="*/ 285 w 340"/>
                  <a:gd name="T37" fmla="*/ 56 h 294"/>
                  <a:gd name="T38" fmla="*/ 313 w 340"/>
                  <a:gd name="T39" fmla="*/ 164 h 294"/>
                  <a:gd name="T40" fmla="*/ 285 w 340"/>
                  <a:gd name="T41" fmla="*/ 192 h 294"/>
                  <a:gd name="T42" fmla="*/ 243 w 340"/>
                  <a:gd name="T43" fmla="*/ 192 h 294"/>
                  <a:gd name="T44" fmla="*/ 243 w 340"/>
                  <a:gd name="T45" fmla="*/ 84 h 294"/>
                  <a:gd name="T46" fmla="*/ 285 w 340"/>
                  <a:gd name="T47" fmla="*/ 84 h 294"/>
                  <a:gd name="T48" fmla="*/ 313 w 340"/>
                  <a:gd name="T49" fmla="*/ 112 h 294"/>
                  <a:gd name="T50" fmla="*/ 313 w 340"/>
                  <a:gd name="T51" fmla="*/ 16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0" h="294">
                    <a:moveTo>
                      <a:pt x="285" y="56"/>
                    </a:moveTo>
                    <a:cubicBezTo>
                      <a:pt x="243" y="56"/>
                      <a:pt x="243" y="56"/>
                      <a:pt x="243" y="56"/>
                    </a:cubicBezTo>
                    <a:cubicBezTo>
                      <a:pt x="243" y="10"/>
                      <a:pt x="243" y="10"/>
                      <a:pt x="243" y="10"/>
                    </a:cubicBezTo>
                    <a:cubicBezTo>
                      <a:pt x="243" y="5"/>
                      <a:pt x="239" y="0"/>
                      <a:pt x="23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6"/>
                      <a:pt x="5" y="281"/>
                      <a:pt x="10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94"/>
                      <a:pt x="22" y="294"/>
                      <a:pt x="22" y="294"/>
                    </a:cubicBezTo>
                    <a:cubicBezTo>
                      <a:pt x="224" y="294"/>
                      <a:pt x="224" y="294"/>
                      <a:pt x="224" y="294"/>
                    </a:cubicBezTo>
                    <a:cubicBezTo>
                      <a:pt x="224" y="281"/>
                      <a:pt x="224" y="281"/>
                      <a:pt x="224" y="281"/>
                    </a:cubicBezTo>
                    <a:cubicBezTo>
                      <a:pt x="233" y="281"/>
                      <a:pt x="233" y="281"/>
                      <a:pt x="233" y="281"/>
                    </a:cubicBezTo>
                    <a:cubicBezTo>
                      <a:pt x="239" y="281"/>
                      <a:pt x="243" y="276"/>
                      <a:pt x="243" y="271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316" y="219"/>
                      <a:pt x="340" y="195"/>
                      <a:pt x="340" y="164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81"/>
                      <a:pt x="316" y="56"/>
                      <a:pt x="285" y="56"/>
                    </a:cubicBezTo>
                    <a:close/>
                    <a:moveTo>
                      <a:pt x="313" y="164"/>
                    </a:moveTo>
                    <a:cubicBezTo>
                      <a:pt x="313" y="179"/>
                      <a:pt x="300" y="192"/>
                      <a:pt x="285" y="192"/>
                    </a:cubicBezTo>
                    <a:cubicBezTo>
                      <a:pt x="243" y="192"/>
                      <a:pt x="243" y="192"/>
                      <a:pt x="243" y="192"/>
                    </a:cubicBezTo>
                    <a:cubicBezTo>
                      <a:pt x="243" y="84"/>
                      <a:pt x="243" y="84"/>
                      <a:pt x="243" y="84"/>
                    </a:cubicBezTo>
                    <a:cubicBezTo>
                      <a:pt x="285" y="84"/>
                      <a:pt x="285" y="84"/>
                      <a:pt x="285" y="84"/>
                    </a:cubicBezTo>
                    <a:cubicBezTo>
                      <a:pt x="300" y="84"/>
                      <a:pt x="313" y="96"/>
                      <a:pt x="313" y="112"/>
                    </a:cubicBezTo>
                    <a:lnTo>
                      <a:pt x="313" y="1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1"/>
              <p:cNvSpPr>
                <a:spLocks/>
              </p:cNvSpPr>
              <p:nvPr/>
            </p:nvSpPr>
            <p:spPr bwMode="auto">
              <a:xfrm>
                <a:off x="11077576" y="2424113"/>
                <a:ext cx="120650" cy="150813"/>
              </a:xfrm>
              <a:custGeom>
                <a:avLst/>
                <a:gdLst>
                  <a:gd name="T0" fmla="*/ 35 w 35"/>
                  <a:gd name="T1" fmla="*/ 41 h 44"/>
                  <a:gd name="T2" fmla="*/ 20 w 35"/>
                  <a:gd name="T3" fmla="*/ 44 h 44"/>
                  <a:gd name="T4" fmla="*/ 10 w 35"/>
                  <a:gd name="T5" fmla="*/ 42 h 44"/>
                  <a:gd name="T6" fmla="*/ 2 w 35"/>
                  <a:gd name="T7" fmla="*/ 34 h 44"/>
                  <a:gd name="T8" fmla="*/ 0 w 35"/>
                  <a:gd name="T9" fmla="*/ 23 h 44"/>
                  <a:gd name="T10" fmla="*/ 6 w 35"/>
                  <a:gd name="T11" fmla="*/ 6 h 44"/>
                  <a:gd name="T12" fmla="*/ 22 w 35"/>
                  <a:gd name="T13" fmla="*/ 0 h 44"/>
                  <a:gd name="T14" fmla="*/ 34 w 35"/>
                  <a:gd name="T15" fmla="*/ 2 h 44"/>
                  <a:gd name="T16" fmla="*/ 34 w 35"/>
                  <a:gd name="T17" fmla="*/ 8 h 44"/>
                  <a:gd name="T18" fmla="*/ 21 w 35"/>
                  <a:gd name="T19" fmla="*/ 4 h 44"/>
                  <a:gd name="T20" fmla="*/ 13 w 35"/>
                  <a:gd name="T21" fmla="*/ 7 h 44"/>
                  <a:gd name="T22" fmla="*/ 7 w 35"/>
                  <a:gd name="T23" fmla="*/ 13 h 44"/>
                  <a:gd name="T24" fmla="*/ 5 w 35"/>
                  <a:gd name="T25" fmla="*/ 22 h 44"/>
                  <a:gd name="T26" fmla="*/ 9 w 35"/>
                  <a:gd name="T27" fmla="*/ 35 h 44"/>
                  <a:gd name="T28" fmla="*/ 21 w 35"/>
                  <a:gd name="T29" fmla="*/ 40 h 44"/>
                  <a:gd name="T30" fmla="*/ 30 w 35"/>
                  <a:gd name="T31" fmla="*/ 38 h 44"/>
                  <a:gd name="T32" fmla="*/ 30 w 35"/>
                  <a:gd name="T33" fmla="*/ 26 h 44"/>
                  <a:gd name="T34" fmla="*/ 20 w 35"/>
                  <a:gd name="T35" fmla="*/ 26 h 44"/>
                  <a:gd name="T36" fmla="*/ 20 w 35"/>
                  <a:gd name="T37" fmla="*/ 21 h 44"/>
                  <a:gd name="T38" fmla="*/ 35 w 35"/>
                  <a:gd name="T39" fmla="*/ 21 h 44"/>
                  <a:gd name="T40" fmla="*/ 35 w 35"/>
                  <a:gd name="T4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44">
                    <a:moveTo>
                      <a:pt x="35" y="41"/>
                    </a:moveTo>
                    <a:cubicBezTo>
                      <a:pt x="30" y="43"/>
                      <a:pt x="26" y="44"/>
                      <a:pt x="20" y="44"/>
                    </a:cubicBezTo>
                    <a:cubicBezTo>
                      <a:pt x="16" y="44"/>
                      <a:pt x="13" y="43"/>
                      <a:pt x="10" y="42"/>
                    </a:cubicBezTo>
                    <a:cubicBezTo>
                      <a:pt x="6" y="40"/>
                      <a:pt x="4" y="37"/>
                      <a:pt x="2" y="34"/>
                    </a:cubicBezTo>
                    <a:cubicBezTo>
                      <a:pt x="1" y="30"/>
                      <a:pt x="0" y="27"/>
                      <a:pt x="0" y="23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7" y="0"/>
                      <a:pt x="31" y="1"/>
                      <a:pt x="34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5"/>
                      <a:pt x="26" y="4"/>
                      <a:pt x="21" y="4"/>
                    </a:cubicBezTo>
                    <a:cubicBezTo>
                      <a:pt x="18" y="4"/>
                      <a:pt x="15" y="5"/>
                      <a:pt x="13" y="7"/>
                    </a:cubicBezTo>
                    <a:cubicBezTo>
                      <a:pt x="10" y="8"/>
                      <a:pt x="8" y="10"/>
                      <a:pt x="7" y="13"/>
                    </a:cubicBezTo>
                    <a:cubicBezTo>
                      <a:pt x="6" y="16"/>
                      <a:pt x="5" y="19"/>
                      <a:pt x="5" y="22"/>
                    </a:cubicBezTo>
                    <a:cubicBezTo>
                      <a:pt x="5" y="28"/>
                      <a:pt x="6" y="32"/>
                      <a:pt x="9" y="35"/>
                    </a:cubicBezTo>
                    <a:cubicBezTo>
                      <a:pt x="12" y="38"/>
                      <a:pt x="16" y="40"/>
                      <a:pt x="21" y="40"/>
                    </a:cubicBezTo>
                    <a:cubicBezTo>
                      <a:pt x="24" y="40"/>
                      <a:pt x="27" y="39"/>
                      <a:pt x="30" y="38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2"/>
              <p:cNvSpPr>
                <a:spLocks/>
              </p:cNvSpPr>
              <p:nvPr/>
            </p:nvSpPr>
            <p:spPr bwMode="auto">
              <a:xfrm>
                <a:off x="11256963" y="2427288"/>
                <a:ext cx="79375" cy="147638"/>
              </a:xfrm>
              <a:custGeom>
                <a:avLst/>
                <a:gdLst>
                  <a:gd name="T0" fmla="*/ 50 w 50"/>
                  <a:gd name="T1" fmla="*/ 93 h 93"/>
                  <a:gd name="T2" fmla="*/ 0 w 50"/>
                  <a:gd name="T3" fmla="*/ 93 h 93"/>
                  <a:gd name="T4" fmla="*/ 0 w 50"/>
                  <a:gd name="T5" fmla="*/ 0 h 93"/>
                  <a:gd name="T6" fmla="*/ 47 w 50"/>
                  <a:gd name="T7" fmla="*/ 0 h 93"/>
                  <a:gd name="T8" fmla="*/ 47 w 50"/>
                  <a:gd name="T9" fmla="*/ 9 h 93"/>
                  <a:gd name="T10" fmla="*/ 11 w 50"/>
                  <a:gd name="T11" fmla="*/ 9 h 93"/>
                  <a:gd name="T12" fmla="*/ 11 w 50"/>
                  <a:gd name="T13" fmla="*/ 39 h 93"/>
                  <a:gd name="T14" fmla="*/ 45 w 50"/>
                  <a:gd name="T15" fmla="*/ 39 h 93"/>
                  <a:gd name="T16" fmla="*/ 45 w 50"/>
                  <a:gd name="T17" fmla="*/ 50 h 93"/>
                  <a:gd name="T18" fmla="*/ 11 w 50"/>
                  <a:gd name="T19" fmla="*/ 50 h 93"/>
                  <a:gd name="T20" fmla="*/ 11 w 50"/>
                  <a:gd name="T21" fmla="*/ 83 h 93"/>
                  <a:gd name="T22" fmla="*/ 50 w 50"/>
                  <a:gd name="T23" fmla="*/ 83 h 93"/>
                  <a:gd name="T24" fmla="*/ 50 w 50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3">
                    <a:moveTo>
                      <a:pt x="50" y="93"/>
                    </a:moveTo>
                    <a:lnTo>
                      <a:pt x="0" y="93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39"/>
                    </a:lnTo>
                    <a:lnTo>
                      <a:pt x="45" y="39"/>
                    </a:lnTo>
                    <a:lnTo>
                      <a:pt x="45" y="50"/>
                    </a:lnTo>
                    <a:lnTo>
                      <a:pt x="11" y="50"/>
                    </a:lnTo>
                    <a:lnTo>
                      <a:pt x="11" y="83"/>
                    </a:lnTo>
                    <a:lnTo>
                      <a:pt x="50" y="83"/>
                    </a:lnTo>
                    <a:lnTo>
                      <a:pt x="50" y="9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3"/>
              <p:cNvSpPr>
                <a:spLocks/>
              </p:cNvSpPr>
              <p:nvPr/>
            </p:nvSpPr>
            <p:spPr bwMode="auto">
              <a:xfrm>
                <a:off x="11387138" y="2427288"/>
                <a:ext cx="79375" cy="147638"/>
              </a:xfrm>
              <a:custGeom>
                <a:avLst/>
                <a:gdLst>
                  <a:gd name="T0" fmla="*/ 50 w 50"/>
                  <a:gd name="T1" fmla="*/ 93 h 93"/>
                  <a:gd name="T2" fmla="*/ 0 w 50"/>
                  <a:gd name="T3" fmla="*/ 93 h 93"/>
                  <a:gd name="T4" fmla="*/ 0 w 50"/>
                  <a:gd name="T5" fmla="*/ 0 h 93"/>
                  <a:gd name="T6" fmla="*/ 48 w 50"/>
                  <a:gd name="T7" fmla="*/ 0 h 93"/>
                  <a:gd name="T8" fmla="*/ 48 w 50"/>
                  <a:gd name="T9" fmla="*/ 9 h 93"/>
                  <a:gd name="T10" fmla="*/ 11 w 50"/>
                  <a:gd name="T11" fmla="*/ 9 h 93"/>
                  <a:gd name="T12" fmla="*/ 11 w 50"/>
                  <a:gd name="T13" fmla="*/ 39 h 93"/>
                  <a:gd name="T14" fmla="*/ 45 w 50"/>
                  <a:gd name="T15" fmla="*/ 39 h 93"/>
                  <a:gd name="T16" fmla="*/ 45 w 50"/>
                  <a:gd name="T17" fmla="*/ 50 h 93"/>
                  <a:gd name="T18" fmla="*/ 11 w 50"/>
                  <a:gd name="T19" fmla="*/ 50 h 93"/>
                  <a:gd name="T20" fmla="*/ 11 w 50"/>
                  <a:gd name="T21" fmla="*/ 83 h 93"/>
                  <a:gd name="T22" fmla="*/ 50 w 50"/>
                  <a:gd name="T23" fmla="*/ 83 h 93"/>
                  <a:gd name="T24" fmla="*/ 50 w 50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93">
                    <a:moveTo>
                      <a:pt x="50" y="93"/>
                    </a:moveTo>
                    <a:lnTo>
                      <a:pt x="0" y="93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9"/>
                    </a:lnTo>
                    <a:lnTo>
                      <a:pt x="11" y="9"/>
                    </a:lnTo>
                    <a:lnTo>
                      <a:pt x="11" y="39"/>
                    </a:lnTo>
                    <a:lnTo>
                      <a:pt x="45" y="39"/>
                    </a:lnTo>
                    <a:lnTo>
                      <a:pt x="45" y="50"/>
                    </a:lnTo>
                    <a:lnTo>
                      <a:pt x="11" y="50"/>
                    </a:lnTo>
                    <a:lnTo>
                      <a:pt x="11" y="83"/>
                    </a:lnTo>
                    <a:lnTo>
                      <a:pt x="50" y="83"/>
                    </a:lnTo>
                    <a:lnTo>
                      <a:pt x="50" y="9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4"/>
              <p:cNvSpPr>
                <a:spLocks/>
              </p:cNvSpPr>
              <p:nvPr/>
            </p:nvSpPr>
            <p:spPr bwMode="auto">
              <a:xfrm>
                <a:off x="11517313" y="2427288"/>
                <a:ext cx="103188" cy="147638"/>
              </a:xfrm>
              <a:custGeom>
                <a:avLst/>
                <a:gdLst>
                  <a:gd name="T0" fmla="*/ 30 w 30"/>
                  <a:gd name="T1" fmla="*/ 43 h 43"/>
                  <a:gd name="T2" fmla="*/ 23 w 30"/>
                  <a:gd name="T3" fmla="*/ 43 h 43"/>
                  <a:gd name="T4" fmla="*/ 6 w 30"/>
                  <a:gd name="T5" fmla="*/ 23 h 43"/>
                  <a:gd name="T6" fmla="*/ 5 w 30"/>
                  <a:gd name="T7" fmla="*/ 21 h 43"/>
                  <a:gd name="T8" fmla="*/ 5 w 30"/>
                  <a:gd name="T9" fmla="*/ 21 h 43"/>
                  <a:gd name="T10" fmla="*/ 5 w 30"/>
                  <a:gd name="T11" fmla="*/ 43 h 43"/>
                  <a:gd name="T12" fmla="*/ 0 w 30"/>
                  <a:gd name="T13" fmla="*/ 43 h 43"/>
                  <a:gd name="T14" fmla="*/ 0 w 30"/>
                  <a:gd name="T15" fmla="*/ 0 h 43"/>
                  <a:gd name="T16" fmla="*/ 5 w 30"/>
                  <a:gd name="T17" fmla="*/ 0 h 43"/>
                  <a:gd name="T18" fmla="*/ 5 w 30"/>
                  <a:gd name="T19" fmla="*/ 20 h 43"/>
                  <a:gd name="T20" fmla="*/ 5 w 30"/>
                  <a:gd name="T21" fmla="*/ 20 h 43"/>
                  <a:gd name="T22" fmla="*/ 6 w 30"/>
                  <a:gd name="T23" fmla="*/ 18 h 43"/>
                  <a:gd name="T24" fmla="*/ 23 w 30"/>
                  <a:gd name="T25" fmla="*/ 0 h 43"/>
                  <a:gd name="T26" fmla="*/ 29 w 30"/>
                  <a:gd name="T27" fmla="*/ 0 h 43"/>
                  <a:gd name="T28" fmla="*/ 10 w 30"/>
                  <a:gd name="T29" fmla="*/ 20 h 43"/>
                  <a:gd name="T30" fmla="*/ 30 w 30"/>
                  <a:gd name="T3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43">
                    <a:moveTo>
                      <a:pt x="30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30" y="4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25"/>
              <p:cNvSpPr>
                <a:spLocks noChangeArrowheads="1"/>
              </p:cNvSpPr>
              <p:nvPr/>
            </p:nvSpPr>
            <p:spPr bwMode="auto">
              <a:xfrm>
                <a:off x="11764963" y="2220913"/>
                <a:ext cx="76200" cy="968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26"/>
              <p:cNvSpPr>
                <a:spLocks noChangeArrowheads="1"/>
              </p:cNvSpPr>
              <p:nvPr/>
            </p:nvSpPr>
            <p:spPr bwMode="auto">
              <a:xfrm>
                <a:off x="11764963" y="2686050"/>
                <a:ext cx="76200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9311043" y="1715016"/>
              <a:ext cx="1509358" cy="1959682"/>
              <a:chOff x="9311043" y="1041916"/>
              <a:chExt cx="1509358" cy="1959682"/>
            </a:xfrm>
          </p:grpSpPr>
          <p:grpSp>
            <p:nvGrpSpPr>
              <p:cNvPr id="419" name="Group 418"/>
              <p:cNvGrpSpPr/>
              <p:nvPr/>
            </p:nvGrpSpPr>
            <p:grpSpPr>
              <a:xfrm>
                <a:off x="9311043" y="1041916"/>
                <a:ext cx="1509358" cy="1959682"/>
                <a:chOff x="2699562" y="3794641"/>
                <a:chExt cx="1412658" cy="1813061"/>
              </a:xfrm>
            </p:grpSpPr>
            <p:sp>
              <p:nvSpPr>
                <p:cNvPr id="403" name="Freeform 31"/>
                <p:cNvSpPr>
                  <a:spLocks/>
                </p:cNvSpPr>
                <p:nvPr/>
              </p:nvSpPr>
              <p:spPr bwMode="auto">
                <a:xfrm flipH="1">
                  <a:off x="2783003" y="3794641"/>
                  <a:ext cx="1329217" cy="1813061"/>
                </a:xfrm>
                <a:custGeom>
                  <a:avLst/>
                  <a:gdLst>
                    <a:gd name="T0" fmla="*/ 0 w 384"/>
                    <a:gd name="T1" fmla="*/ 28 h 474"/>
                    <a:gd name="T2" fmla="*/ 28 w 384"/>
                    <a:gd name="T3" fmla="*/ 0 h 474"/>
                    <a:gd name="T4" fmla="*/ 356 w 384"/>
                    <a:gd name="T5" fmla="*/ 0 h 474"/>
                    <a:gd name="T6" fmla="*/ 384 w 384"/>
                    <a:gd name="T7" fmla="*/ 28 h 474"/>
                    <a:gd name="T8" fmla="*/ 384 w 384"/>
                    <a:gd name="T9" fmla="*/ 445 h 474"/>
                    <a:gd name="T10" fmla="*/ 356 w 384"/>
                    <a:gd name="T11" fmla="*/ 474 h 474"/>
                    <a:gd name="T12" fmla="*/ 28 w 384"/>
                    <a:gd name="T13" fmla="*/ 474 h 474"/>
                    <a:gd name="T14" fmla="*/ 0 w 384"/>
                    <a:gd name="T15" fmla="*/ 445 h 474"/>
                    <a:gd name="T16" fmla="*/ 0 w 384"/>
                    <a:gd name="T17" fmla="*/ 28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474">
                      <a:moveTo>
                        <a:pt x="0" y="28"/>
                      </a:move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356" y="0"/>
                        <a:pt x="356" y="0"/>
                        <a:pt x="356" y="0"/>
                      </a:cubicBezTo>
                      <a:cubicBezTo>
                        <a:pt x="371" y="0"/>
                        <a:pt x="384" y="13"/>
                        <a:pt x="384" y="28"/>
                      </a:cubicBezTo>
                      <a:cubicBezTo>
                        <a:pt x="384" y="445"/>
                        <a:pt x="384" y="445"/>
                        <a:pt x="384" y="445"/>
                      </a:cubicBezTo>
                      <a:cubicBezTo>
                        <a:pt x="384" y="461"/>
                        <a:pt x="371" y="474"/>
                        <a:pt x="356" y="474"/>
                      </a:cubicBezTo>
                      <a:cubicBezTo>
                        <a:pt x="28" y="474"/>
                        <a:pt x="28" y="474"/>
                        <a:pt x="28" y="474"/>
                      </a:cubicBezTo>
                      <a:cubicBezTo>
                        <a:pt x="12" y="474"/>
                        <a:pt x="0" y="461"/>
                        <a:pt x="0" y="445"/>
                      </a:cubicBez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Freeform 32"/>
                <p:cNvSpPr>
                  <a:spLocks/>
                </p:cNvSpPr>
                <p:nvPr/>
              </p:nvSpPr>
              <p:spPr bwMode="auto">
                <a:xfrm flipH="1">
                  <a:off x="2699562" y="5455182"/>
                  <a:ext cx="166880" cy="40816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Freeform 33"/>
                <p:cNvSpPr>
                  <a:spLocks/>
                </p:cNvSpPr>
                <p:nvPr/>
              </p:nvSpPr>
              <p:spPr bwMode="auto">
                <a:xfrm flipH="1">
                  <a:off x="2699562" y="5334884"/>
                  <a:ext cx="166880" cy="42964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Freeform 34"/>
                <p:cNvSpPr>
                  <a:spLocks/>
                </p:cNvSpPr>
                <p:nvPr/>
              </p:nvSpPr>
              <p:spPr bwMode="auto">
                <a:xfrm flipH="1">
                  <a:off x="2699562" y="5216734"/>
                  <a:ext cx="166880" cy="42964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Freeform 35"/>
                <p:cNvSpPr>
                  <a:spLocks/>
                </p:cNvSpPr>
                <p:nvPr/>
              </p:nvSpPr>
              <p:spPr bwMode="auto">
                <a:xfrm flipH="1">
                  <a:off x="2699562" y="5098585"/>
                  <a:ext cx="166880" cy="42964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Freeform 36"/>
                <p:cNvSpPr>
                  <a:spLocks/>
                </p:cNvSpPr>
                <p:nvPr/>
              </p:nvSpPr>
              <p:spPr bwMode="auto">
                <a:xfrm flipH="1">
                  <a:off x="2699562" y="4976138"/>
                  <a:ext cx="166880" cy="42964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Freeform 37"/>
                <p:cNvSpPr>
                  <a:spLocks/>
                </p:cNvSpPr>
                <p:nvPr/>
              </p:nvSpPr>
              <p:spPr bwMode="auto">
                <a:xfrm flipH="1">
                  <a:off x="2699562" y="4857989"/>
                  <a:ext cx="166880" cy="40816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Freeform 38"/>
                <p:cNvSpPr>
                  <a:spLocks/>
                </p:cNvSpPr>
                <p:nvPr/>
              </p:nvSpPr>
              <p:spPr bwMode="auto">
                <a:xfrm flipH="1">
                  <a:off x="2699562" y="4739839"/>
                  <a:ext cx="166880" cy="40816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Freeform 39"/>
                <p:cNvSpPr>
                  <a:spLocks/>
                </p:cNvSpPr>
                <p:nvPr/>
              </p:nvSpPr>
              <p:spPr bwMode="auto">
                <a:xfrm flipH="1">
                  <a:off x="2699562" y="4621690"/>
                  <a:ext cx="166880" cy="40816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Freeform 40"/>
                <p:cNvSpPr>
                  <a:spLocks/>
                </p:cNvSpPr>
                <p:nvPr/>
              </p:nvSpPr>
              <p:spPr bwMode="auto">
                <a:xfrm flipH="1">
                  <a:off x="2699562" y="4501392"/>
                  <a:ext cx="166880" cy="38667"/>
                </a:xfrm>
                <a:custGeom>
                  <a:avLst/>
                  <a:gdLst>
                    <a:gd name="T0" fmla="*/ 48 w 48"/>
                    <a:gd name="T1" fmla="*/ 5 h 10"/>
                    <a:gd name="T2" fmla="*/ 42 w 48"/>
                    <a:gd name="T3" fmla="*/ 10 h 10"/>
                    <a:gd name="T4" fmla="*/ 5 w 48"/>
                    <a:gd name="T5" fmla="*/ 10 h 10"/>
                    <a:gd name="T6" fmla="*/ 0 w 48"/>
                    <a:gd name="T7" fmla="*/ 5 h 10"/>
                    <a:gd name="T8" fmla="*/ 0 w 48"/>
                    <a:gd name="T9" fmla="*/ 5 h 10"/>
                    <a:gd name="T10" fmla="*/ 5 w 48"/>
                    <a:gd name="T11" fmla="*/ 0 h 10"/>
                    <a:gd name="T12" fmla="*/ 42 w 48"/>
                    <a:gd name="T13" fmla="*/ 0 h 10"/>
                    <a:gd name="T14" fmla="*/ 48 w 48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0">
                      <a:moveTo>
                        <a:pt x="48" y="5"/>
                      </a:moveTo>
                      <a:cubicBezTo>
                        <a:pt x="48" y="8"/>
                        <a:pt x="45" y="10"/>
                        <a:pt x="42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Freeform 41"/>
                <p:cNvSpPr>
                  <a:spLocks/>
                </p:cNvSpPr>
                <p:nvPr/>
              </p:nvSpPr>
              <p:spPr bwMode="auto">
                <a:xfrm flipH="1">
                  <a:off x="2699562" y="4378945"/>
                  <a:ext cx="166880" cy="42964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Freeform 42"/>
                <p:cNvSpPr>
                  <a:spLocks/>
                </p:cNvSpPr>
                <p:nvPr/>
              </p:nvSpPr>
              <p:spPr bwMode="auto">
                <a:xfrm flipH="1">
                  <a:off x="2699562" y="4260796"/>
                  <a:ext cx="166880" cy="42964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Freeform 43"/>
                <p:cNvSpPr>
                  <a:spLocks/>
                </p:cNvSpPr>
                <p:nvPr/>
              </p:nvSpPr>
              <p:spPr bwMode="auto">
                <a:xfrm flipH="1">
                  <a:off x="2699562" y="4142646"/>
                  <a:ext cx="166880" cy="42964"/>
                </a:xfrm>
                <a:custGeom>
                  <a:avLst/>
                  <a:gdLst>
                    <a:gd name="T0" fmla="*/ 48 w 48"/>
                    <a:gd name="T1" fmla="*/ 5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5 h 11"/>
                    <a:gd name="T8" fmla="*/ 0 w 48"/>
                    <a:gd name="T9" fmla="*/ 5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5"/>
                      </a:moveTo>
                      <a:cubicBezTo>
                        <a:pt x="48" y="8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Freeform 44"/>
                <p:cNvSpPr>
                  <a:spLocks/>
                </p:cNvSpPr>
                <p:nvPr/>
              </p:nvSpPr>
              <p:spPr bwMode="auto">
                <a:xfrm flipH="1">
                  <a:off x="2699562" y="4024497"/>
                  <a:ext cx="166880" cy="38667"/>
                </a:xfrm>
                <a:custGeom>
                  <a:avLst/>
                  <a:gdLst>
                    <a:gd name="T0" fmla="*/ 48 w 48"/>
                    <a:gd name="T1" fmla="*/ 5 h 10"/>
                    <a:gd name="T2" fmla="*/ 42 w 48"/>
                    <a:gd name="T3" fmla="*/ 10 h 10"/>
                    <a:gd name="T4" fmla="*/ 5 w 48"/>
                    <a:gd name="T5" fmla="*/ 10 h 10"/>
                    <a:gd name="T6" fmla="*/ 0 w 48"/>
                    <a:gd name="T7" fmla="*/ 5 h 10"/>
                    <a:gd name="T8" fmla="*/ 0 w 48"/>
                    <a:gd name="T9" fmla="*/ 5 h 10"/>
                    <a:gd name="T10" fmla="*/ 5 w 48"/>
                    <a:gd name="T11" fmla="*/ 0 h 10"/>
                    <a:gd name="T12" fmla="*/ 42 w 48"/>
                    <a:gd name="T13" fmla="*/ 0 h 10"/>
                    <a:gd name="T14" fmla="*/ 48 w 48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0">
                      <a:moveTo>
                        <a:pt x="48" y="5"/>
                      </a:moveTo>
                      <a:cubicBezTo>
                        <a:pt x="48" y="8"/>
                        <a:pt x="45" y="10"/>
                        <a:pt x="42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2"/>
                        <a:pt x="48" y="5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Freeform 45"/>
                <p:cNvSpPr>
                  <a:spLocks/>
                </p:cNvSpPr>
                <p:nvPr/>
              </p:nvSpPr>
              <p:spPr bwMode="auto">
                <a:xfrm flipH="1">
                  <a:off x="2699562" y="3902050"/>
                  <a:ext cx="166880" cy="40816"/>
                </a:xfrm>
                <a:custGeom>
                  <a:avLst/>
                  <a:gdLst>
                    <a:gd name="T0" fmla="*/ 48 w 48"/>
                    <a:gd name="T1" fmla="*/ 6 h 11"/>
                    <a:gd name="T2" fmla="*/ 42 w 48"/>
                    <a:gd name="T3" fmla="*/ 11 h 11"/>
                    <a:gd name="T4" fmla="*/ 5 w 48"/>
                    <a:gd name="T5" fmla="*/ 11 h 11"/>
                    <a:gd name="T6" fmla="*/ 0 w 48"/>
                    <a:gd name="T7" fmla="*/ 6 h 11"/>
                    <a:gd name="T8" fmla="*/ 0 w 48"/>
                    <a:gd name="T9" fmla="*/ 6 h 11"/>
                    <a:gd name="T10" fmla="*/ 5 w 48"/>
                    <a:gd name="T11" fmla="*/ 0 h 11"/>
                    <a:gd name="T12" fmla="*/ 42 w 48"/>
                    <a:gd name="T13" fmla="*/ 0 h 11"/>
                    <a:gd name="T14" fmla="*/ 48 w 48"/>
                    <a:gd name="T1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11">
                      <a:moveTo>
                        <a:pt x="48" y="6"/>
                      </a:moveTo>
                      <a:cubicBezTo>
                        <a:pt x="48" y="9"/>
                        <a:pt x="45" y="11"/>
                        <a:pt x="42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" name="Rounded Rectangle 419"/>
              <p:cNvSpPr/>
              <p:nvPr/>
            </p:nvSpPr>
            <p:spPr bwMode="auto">
              <a:xfrm>
                <a:off x="9727138" y="1320696"/>
                <a:ext cx="802609" cy="123093"/>
              </a:xfrm>
              <a:prstGeom prst="roundRect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21" name="Rounded Rectangle 420"/>
              <p:cNvSpPr/>
              <p:nvPr/>
            </p:nvSpPr>
            <p:spPr bwMode="auto">
              <a:xfrm>
                <a:off x="9727138" y="1473096"/>
                <a:ext cx="802609" cy="123093"/>
              </a:xfrm>
              <a:prstGeom prst="roundRect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22" name="Rounded Rectangle 421"/>
              <p:cNvSpPr/>
              <p:nvPr/>
            </p:nvSpPr>
            <p:spPr bwMode="auto">
              <a:xfrm>
                <a:off x="9727138" y="1625496"/>
                <a:ext cx="802609" cy="123093"/>
              </a:xfrm>
              <a:prstGeom prst="roundRect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02936" y="2137601"/>
              <a:ext cx="434396" cy="1567623"/>
              <a:chOff x="7202936" y="1464501"/>
              <a:chExt cx="434396" cy="1567623"/>
            </a:xfrm>
          </p:grpSpPr>
          <p:pic>
            <p:nvPicPr>
              <p:cNvPr id="424" name="Picture 4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9783" y="1515955"/>
                <a:ext cx="127549" cy="1513579"/>
              </a:xfrm>
              <a:prstGeom prst="rect">
                <a:avLst/>
              </a:prstGeom>
            </p:spPr>
          </p:pic>
          <p:grpSp>
            <p:nvGrpSpPr>
              <p:cNvPr id="436" name="Group 435"/>
              <p:cNvGrpSpPr/>
              <p:nvPr/>
            </p:nvGrpSpPr>
            <p:grpSpPr>
              <a:xfrm flipV="1">
                <a:off x="7202936" y="1464501"/>
                <a:ext cx="164653" cy="1567623"/>
                <a:chOff x="7138988" y="855663"/>
                <a:chExt cx="228601" cy="2176462"/>
              </a:xfrm>
            </p:grpSpPr>
            <p:sp>
              <p:nvSpPr>
                <p:cNvPr id="427" name="AutoShape 4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142163" y="858838"/>
                  <a:ext cx="225425" cy="217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Freeform 49"/>
                <p:cNvSpPr>
                  <a:spLocks/>
                </p:cNvSpPr>
                <p:nvPr/>
              </p:nvSpPr>
              <p:spPr bwMode="auto">
                <a:xfrm>
                  <a:off x="7232651" y="2946400"/>
                  <a:ext cx="119063" cy="85725"/>
                </a:xfrm>
                <a:custGeom>
                  <a:avLst/>
                  <a:gdLst>
                    <a:gd name="T0" fmla="*/ 30 w 30"/>
                    <a:gd name="T1" fmla="*/ 0 h 23"/>
                    <a:gd name="T2" fmla="*/ 30 w 30"/>
                    <a:gd name="T3" fmla="*/ 18 h 23"/>
                    <a:gd name="T4" fmla="*/ 25 w 30"/>
                    <a:gd name="T5" fmla="*/ 23 h 23"/>
                    <a:gd name="T6" fmla="*/ 4 w 30"/>
                    <a:gd name="T7" fmla="*/ 23 h 23"/>
                    <a:gd name="T8" fmla="*/ 0 w 30"/>
                    <a:gd name="T9" fmla="*/ 18 h 23"/>
                    <a:gd name="T10" fmla="*/ 0 w 30"/>
                    <a:gd name="T11" fmla="*/ 0 h 23"/>
                    <a:gd name="T12" fmla="*/ 30 w 30"/>
                    <a:gd name="T1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23">
                      <a:moveTo>
                        <a:pt x="30" y="0"/>
                      </a:move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21"/>
                        <a:pt x="28" y="23"/>
                        <a:pt x="25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2" y="23"/>
                        <a:pt x="0" y="21"/>
                        <a:pt x="0" y="18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Freeform 50"/>
                <p:cNvSpPr>
                  <a:spLocks/>
                </p:cNvSpPr>
                <p:nvPr/>
              </p:nvSpPr>
              <p:spPr bwMode="auto">
                <a:xfrm>
                  <a:off x="7138988" y="2173288"/>
                  <a:ext cx="109538" cy="581025"/>
                </a:xfrm>
                <a:custGeom>
                  <a:avLst/>
                  <a:gdLst>
                    <a:gd name="T0" fmla="*/ 26 w 28"/>
                    <a:gd name="T1" fmla="*/ 146 h 154"/>
                    <a:gd name="T2" fmla="*/ 26 w 28"/>
                    <a:gd name="T3" fmla="*/ 114 h 154"/>
                    <a:gd name="T4" fmla="*/ 23 w 28"/>
                    <a:gd name="T5" fmla="*/ 114 h 154"/>
                    <a:gd name="T6" fmla="*/ 22 w 28"/>
                    <a:gd name="T7" fmla="*/ 105 h 154"/>
                    <a:gd name="T8" fmla="*/ 16 w 28"/>
                    <a:gd name="T9" fmla="*/ 111 h 154"/>
                    <a:gd name="T10" fmla="*/ 11 w 28"/>
                    <a:gd name="T11" fmla="*/ 109 h 154"/>
                    <a:gd name="T12" fmla="*/ 9 w 28"/>
                    <a:gd name="T13" fmla="*/ 71 h 154"/>
                    <a:gd name="T14" fmla="*/ 17 w 28"/>
                    <a:gd name="T15" fmla="*/ 6 h 154"/>
                    <a:gd name="T16" fmla="*/ 14 w 28"/>
                    <a:gd name="T17" fmla="*/ 1 h 154"/>
                    <a:gd name="T18" fmla="*/ 9 w 28"/>
                    <a:gd name="T19" fmla="*/ 3 h 154"/>
                    <a:gd name="T20" fmla="*/ 0 w 28"/>
                    <a:gd name="T21" fmla="*/ 71 h 154"/>
                    <a:gd name="T22" fmla="*/ 23 w 28"/>
                    <a:gd name="T23" fmla="*/ 154 h 154"/>
                    <a:gd name="T24" fmla="*/ 28 w 28"/>
                    <a:gd name="T25" fmla="*/ 150 h 154"/>
                    <a:gd name="T26" fmla="*/ 26 w 28"/>
                    <a:gd name="T27" fmla="*/ 14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154">
                      <a:moveTo>
                        <a:pt x="26" y="146"/>
                      </a:moveTo>
                      <a:cubicBezTo>
                        <a:pt x="26" y="114"/>
                        <a:pt x="26" y="114"/>
                        <a:pt x="26" y="114"/>
                      </a:cubicBezTo>
                      <a:cubicBezTo>
                        <a:pt x="23" y="114"/>
                        <a:pt x="23" y="114"/>
                        <a:pt x="23" y="114"/>
                      </a:cubicBezTo>
                      <a:cubicBezTo>
                        <a:pt x="22" y="105"/>
                        <a:pt x="22" y="105"/>
                        <a:pt x="22" y="105"/>
                      </a:cubicBezTo>
                      <a:cubicBezTo>
                        <a:pt x="22" y="108"/>
                        <a:pt x="19" y="111"/>
                        <a:pt x="16" y="111"/>
                      </a:cubicBezTo>
                      <a:cubicBezTo>
                        <a:pt x="14" y="111"/>
                        <a:pt x="12" y="110"/>
                        <a:pt x="11" y="109"/>
                      </a:cubicBezTo>
                      <a:cubicBezTo>
                        <a:pt x="10" y="99"/>
                        <a:pt x="9" y="86"/>
                        <a:pt x="9" y="71"/>
                      </a:cubicBezTo>
                      <a:cubicBezTo>
                        <a:pt x="9" y="45"/>
                        <a:pt x="12" y="21"/>
                        <a:pt x="17" y="6"/>
                      </a:cubicBezTo>
                      <a:cubicBezTo>
                        <a:pt x="18" y="4"/>
                        <a:pt x="17" y="2"/>
                        <a:pt x="14" y="1"/>
                      </a:cubicBezTo>
                      <a:cubicBezTo>
                        <a:pt x="12" y="0"/>
                        <a:pt x="10" y="1"/>
                        <a:pt x="9" y="3"/>
                      </a:cubicBezTo>
                      <a:cubicBezTo>
                        <a:pt x="3" y="18"/>
                        <a:pt x="0" y="44"/>
                        <a:pt x="0" y="71"/>
                      </a:cubicBezTo>
                      <a:cubicBezTo>
                        <a:pt x="0" y="100"/>
                        <a:pt x="5" y="154"/>
                        <a:pt x="23" y="154"/>
                      </a:cubicBezTo>
                      <a:cubicBezTo>
                        <a:pt x="26" y="154"/>
                        <a:pt x="28" y="152"/>
                        <a:pt x="28" y="150"/>
                      </a:cubicBezTo>
                      <a:cubicBezTo>
                        <a:pt x="28" y="148"/>
                        <a:pt x="27" y="147"/>
                        <a:pt x="26" y="146"/>
                      </a:cubicBez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Rectangle 51"/>
                <p:cNvSpPr>
                  <a:spLocks noChangeArrowheads="1"/>
                </p:cNvSpPr>
                <p:nvPr/>
              </p:nvSpPr>
              <p:spPr bwMode="auto">
                <a:xfrm>
                  <a:off x="7232651" y="2784475"/>
                  <a:ext cx="123825" cy="85725"/>
                </a:xfrm>
                <a:prstGeom prst="rect">
                  <a:avLst/>
                </a:prstGeom>
                <a:solidFill>
                  <a:srgbClr val="B229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Freeform 52"/>
                <p:cNvSpPr>
                  <a:spLocks/>
                </p:cNvSpPr>
                <p:nvPr/>
              </p:nvSpPr>
              <p:spPr bwMode="auto">
                <a:xfrm>
                  <a:off x="7280276" y="855663"/>
                  <a:ext cx="28575" cy="192087"/>
                </a:xfrm>
                <a:custGeom>
                  <a:avLst/>
                  <a:gdLst>
                    <a:gd name="T0" fmla="*/ 7 w 7"/>
                    <a:gd name="T1" fmla="*/ 48 h 51"/>
                    <a:gd name="T2" fmla="*/ 3 w 7"/>
                    <a:gd name="T3" fmla="*/ 51 h 51"/>
                    <a:gd name="T4" fmla="*/ 3 w 7"/>
                    <a:gd name="T5" fmla="*/ 51 h 51"/>
                    <a:gd name="T6" fmla="*/ 0 w 7"/>
                    <a:gd name="T7" fmla="*/ 48 h 51"/>
                    <a:gd name="T8" fmla="*/ 0 w 7"/>
                    <a:gd name="T9" fmla="*/ 4 h 51"/>
                    <a:gd name="T10" fmla="*/ 3 w 7"/>
                    <a:gd name="T11" fmla="*/ 0 h 51"/>
                    <a:gd name="T12" fmla="*/ 3 w 7"/>
                    <a:gd name="T13" fmla="*/ 0 h 51"/>
                    <a:gd name="T14" fmla="*/ 7 w 7"/>
                    <a:gd name="T15" fmla="*/ 4 h 51"/>
                    <a:gd name="T16" fmla="*/ 7 w 7"/>
                    <a:gd name="T17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51">
                      <a:moveTo>
                        <a:pt x="7" y="48"/>
                      </a:moveTo>
                      <a:cubicBezTo>
                        <a:pt x="7" y="50"/>
                        <a:pt x="5" y="51"/>
                        <a:pt x="3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1"/>
                        <a:pt x="0" y="50"/>
                        <a:pt x="0" y="4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5" y="0"/>
                        <a:pt x="7" y="2"/>
                        <a:pt x="7" y="4"/>
                      </a:cubicBezTo>
                      <a:lnTo>
                        <a:pt x="7" y="48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Freeform 53"/>
                <p:cNvSpPr>
                  <a:spLocks/>
                </p:cNvSpPr>
                <p:nvPr/>
              </p:nvSpPr>
              <p:spPr bwMode="auto">
                <a:xfrm>
                  <a:off x="7229476" y="908050"/>
                  <a:ext cx="127000" cy="225425"/>
                </a:xfrm>
                <a:custGeom>
                  <a:avLst/>
                  <a:gdLst>
                    <a:gd name="T0" fmla="*/ 55 w 80"/>
                    <a:gd name="T1" fmla="*/ 0 h 142"/>
                    <a:gd name="T2" fmla="*/ 25 w 80"/>
                    <a:gd name="T3" fmla="*/ 0 h 142"/>
                    <a:gd name="T4" fmla="*/ 0 w 80"/>
                    <a:gd name="T5" fmla="*/ 142 h 142"/>
                    <a:gd name="T6" fmla="*/ 80 w 80"/>
                    <a:gd name="T7" fmla="*/ 142 h 142"/>
                    <a:gd name="T8" fmla="*/ 55 w 80"/>
                    <a:gd name="T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142">
                      <a:moveTo>
                        <a:pt x="55" y="0"/>
                      </a:moveTo>
                      <a:lnTo>
                        <a:pt x="25" y="0"/>
                      </a:lnTo>
                      <a:lnTo>
                        <a:pt x="0" y="142"/>
                      </a:lnTo>
                      <a:lnTo>
                        <a:pt x="80" y="142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3" name="Rectangle 54"/>
                <p:cNvSpPr>
                  <a:spLocks noChangeArrowheads="1"/>
                </p:cNvSpPr>
                <p:nvPr/>
              </p:nvSpPr>
              <p:spPr bwMode="auto">
                <a:xfrm>
                  <a:off x="7216776" y="1168400"/>
                  <a:ext cx="150813" cy="161925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Rectangle 55"/>
                <p:cNvSpPr>
                  <a:spLocks noChangeArrowheads="1"/>
                </p:cNvSpPr>
                <p:nvPr/>
              </p:nvSpPr>
              <p:spPr bwMode="auto">
                <a:xfrm>
                  <a:off x="7216776" y="1130300"/>
                  <a:ext cx="150813" cy="38100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Rectangle 56"/>
                <p:cNvSpPr>
                  <a:spLocks noChangeArrowheads="1"/>
                </p:cNvSpPr>
                <p:nvPr/>
              </p:nvSpPr>
              <p:spPr bwMode="auto">
                <a:xfrm>
                  <a:off x="7216776" y="2847975"/>
                  <a:ext cx="150813" cy="11271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40" name="Freeform 60"/>
            <p:cNvSpPr>
              <a:spLocks noEditPoints="1"/>
            </p:cNvSpPr>
            <p:nvPr/>
          </p:nvSpPr>
          <p:spPr bwMode="auto">
            <a:xfrm>
              <a:off x="10951640" y="3797916"/>
              <a:ext cx="1200752" cy="874489"/>
            </a:xfrm>
            <a:custGeom>
              <a:avLst/>
              <a:gdLst>
                <a:gd name="T0" fmla="*/ 45 w 1931"/>
                <a:gd name="T1" fmla="*/ 0 h 1354"/>
                <a:gd name="T2" fmla="*/ 1886 w 1931"/>
                <a:gd name="T3" fmla="*/ 0 h 1354"/>
                <a:gd name="T4" fmla="*/ 965 w 1931"/>
                <a:gd name="T5" fmla="*/ 774 h 1354"/>
                <a:gd name="T6" fmla="*/ 45 w 1931"/>
                <a:gd name="T7" fmla="*/ 0 h 1354"/>
                <a:gd name="T8" fmla="*/ 45 w 1931"/>
                <a:gd name="T9" fmla="*/ 0 h 1354"/>
                <a:gd name="T10" fmla="*/ 985 w 1931"/>
                <a:gd name="T11" fmla="*/ 838 h 1354"/>
                <a:gd name="T12" fmla="*/ 985 w 1931"/>
                <a:gd name="T13" fmla="*/ 838 h 1354"/>
                <a:gd name="T14" fmla="*/ 985 w 1931"/>
                <a:gd name="T15" fmla="*/ 845 h 1354"/>
                <a:gd name="T16" fmla="*/ 978 w 1931"/>
                <a:gd name="T17" fmla="*/ 845 h 1354"/>
                <a:gd name="T18" fmla="*/ 978 w 1931"/>
                <a:gd name="T19" fmla="*/ 845 h 1354"/>
                <a:gd name="T20" fmla="*/ 972 w 1931"/>
                <a:gd name="T21" fmla="*/ 845 h 1354"/>
                <a:gd name="T22" fmla="*/ 972 w 1931"/>
                <a:gd name="T23" fmla="*/ 845 h 1354"/>
                <a:gd name="T24" fmla="*/ 965 w 1931"/>
                <a:gd name="T25" fmla="*/ 845 h 1354"/>
                <a:gd name="T26" fmla="*/ 965 w 1931"/>
                <a:gd name="T27" fmla="*/ 845 h 1354"/>
                <a:gd name="T28" fmla="*/ 965 w 1931"/>
                <a:gd name="T29" fmla="*/ 845 h 1354"/>
                <a:gd name="T30" fmla="*/ 959 w 1931"/>
                <a:gd name="T31" fmla="*/ 845 h 1354"/>
                <a:gd name="T32" fmla="*/ 959 w 1931"/>
                <a:gd name="T33" fmla="*/ 845 h 1354"/>
                <a:gd name="T34" fmla="*/ 952 w 1931"/>
                <a:gd name="T35" fmla="*/ 845 h 1354"/>
                <a:gd name="T36" fmla="*/ 952 w 1931"/>
                <a:gd name="T37" fmla="*/ 845 h 1354"/>
                <a:gd name="T38" fmla="*/ 946 w 1931"/>
                <a:gd name="T39" fmla="*/ 845 h 1354"/>
                <a:gd name="T40" fmla="*/ 946 w 1931"/>
                <a:gd name="T41" fmla="*/ 838 h 1354"/>
                <a:gd name="T42" fmla="*/ 946 w 1931"/>
                <a:gd name="T43" fmla="*/ 838 h 1354"/>
                <a:gd name="T44" fmla="*/ 804 w 1931"/>
                <a:gd name="T45" fmla="*/ 722 h 1354"/>
                <a:gd name="T46" fmla="*/ 51 w 1931"/>
                <a:gd name="T47" fmla="*/ 1354 h 1354"/>
                <a:gd name="T48" fmla="*/ 1886 w 1931"/>
                <a:gd name="T49" fmla="*/ 1354 h 1354"/>
                <a:gd name="T50" fmla="*/ 1126 w 1931"/>
                <a:gd name="T51" fmla="*/ 722 h 1354"/>
                <a:gd name="T52" fmla="*/ 985 w 1931"/>
                <a:gd name="T53" fmla="*/ 838 h 1354"/>
                <a:gd name="T54" fmla="*/ 985 w 1931"/>
                <a:gd name="T55" fmla="*/ 838 h 1354"/>
                <a:gd name="T56" fmla="*/ 0 w 1931"/>
                <a:gd name="T57" fmla="*/ 39 h 1354"/>
                <a:gd name="T58" fmla="*/ 0 w 1931"/>
                <a:gd name="T59" fmla="*/ 1316 h 1354"/>
                <a:gd name="T60" fmla="*/ 759 w 1931"/>
                <a:gd name="T61" fmla="*/ 684 h 1354"/>
                <a:gd name="T62" fmla="*/ 0 w 1931"/>
                <a:gd name="T63" fmla="*/ 39 h 1354"/>
                <a:gd name="T64" fmla="*/ 0 w 1931"/>
                <a:gd name="T65" fmla="*/ 39 h 1354"/>
                <a:gd name="T66" fmla="*/ 1171 w 1931"/>
                <a:gd name="T67" fmla="*/ 684 h 1354"/>
                <a:gd name="T68" fmla="*/ 1931 w 1931"/>
                <a:gd name="T69" fmla="*/ 1316 h 1354"/>
                <a:gd name="T70" fmla="*/ 1931 w 1931"/>
                <a:gd name="T71" fmla="*/ 39 h 1354"/>
                <a:gd name="T72" fmla="*/ 1171 w 1931"/>
                <a:gd name="T73" fmla="*/ 684 h 1354"/>
                <a:gd name="T74" fmla="*/ 1171 w 1931"/>
                <a:gd name="T75" fmla="*/ 68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1" h="1354">
                  <a:moveTo>
                    <a:pt x="45" y="0"/>
                  </a:moveTo>
                  <a:cubicBezTo>
                    <a:pt x="1886" y="0"/>
                    <a:pt x="1886" y="0"/>
                    <a:pt x="1886" y="0"/>
                  </a:cubicBezTo>
                  <a:cubicBezTo>
                    <a:pt x="965" y="774"/>
                    <a:pt x="965" y="774"/>
                    <a:pt x="965" y="77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lose/>
                  <a:moveTo>
                    <a:pt x="985" y="838"/>
                  </a:moveTo>
                  <a:cubicBezTo>
                    <a:pt x="985" y="838"/>
                    <a:pt x="985" y="838"/>
                    <a:pt x="985" y="838"/>
                  </a:cubicBezTo>
                  <a:cubicBezTo>
                    <a:pt x="985" y="838"/>
                    <a:pt x="985" y="838"/>
                    <a:pt x="985" y="845"/>
                  </a:cubicBezTo>
                  <a:cubicBezTo>
                    <a:pt x="978" y="845"/>
                    <a:pt x="978" y="845"/>
                    <a:pt x="978" y="845"/>
                  </a:cubicBezTo>
                  <a:cubicBezTo>
                    <a:pt x="978" y="845"/>
                    <a:pt x="978" y="845"/>
                    <a:pt x="978" y="845"/>
                  </a:cubicBezTo>
                  <a:cubicBezTo>
                    <a:pt x="972" y="845"/>
                    <a:pt x="972" y="845"/>
                    <a:pt x="972" y="845"/>
                  </a:cubicBezTo>
                  <a:cubicBezTo>
                    <a:pt x="972" y="845"/>
                    <a:pt x="972" y="845"/>
                    <a:pt x="972" y="845"/>
                  </a:cubicBezTo>
                  <a:cubicBezTo>
                    <a:pt x="965" y="845"/>
                    <a:pt x="965" y="845"/>
                    <a:pt x="965" y="845"/>
                  </a:cubicBezTo>
                  <a:cubicBezTo>
                    <a:pt x="965" y="845"/>
                    <a:pt x="965" y="845"/>
                    <a:pt x="965" y="845"/>
                  </a:cubicBezTo>
                  <a:cubicBezTo>
                    <a:pt x="965" y="845"/>
                    <a:pt x="965" y="845"/>
                    <a:pt x="965" y="845"/>
                  </a:cubicBezTo>
                  <a:cubicBezTo>
                    <a:pt x="959" y="845"/>
                    <a:pt x="959" y="845"/>
                    <a:pt x="959" y="845"/>
                  </a:cubicBezTo>
                  <a:cubicBezTo>
                    <a:pt x="959" y="845"/>
                    <a:pt x="959" y="845"/>
                    <a:pt x="959" y="845"/>
                  </a:cubicBezTo>
                  <a:cubicBezTo>
                    <a:pt x="952" y="845"/>
                    <a:pt x="952" y="845"/>
                    <a:pt x="952" y="845"/>
                  </a:cubicBezTo>
                  <a:cubicBezTo>
                    <a:pt x="952" y="845"/>
                    <a:pt x="952" y="845"/>
                    <a:pt x="952" y="845"/>
                  </a:cubicBezTo>
                  <a:cubicBezTo>
                    <a:pt x="952" y="845"/>
                    <a:pt x="952" y="845"/>
                    <a:pt x="946" y="845"/>
                  </a:cubicBezTo>
                  <a:cubicBezTo>
                    <a:pt x="946" y="838"/>
                    <a:pt x="946" y="838"/>
                    <a:pt x="946" y="838"/>
                  </a:cubicBezTo>
                  <a:cubicBezTo>
                    <a:pt x="946" y="838"/>
                    <a:pt x="946" y="838"/>
                    <a:pt x="946" y="838"/>
                  </a:cubicBezTo>
                  <a:cubicBezTo>
                    <a:pt x="804" y="722"/>
                    <a:pt x="804" y="722"/>
                    <a:pt x="804" y="722"/>
                  </a:cubicBezTo>
                  <a:cubicBezTo>
                    <a:pt x="51" y="1354"/>
                    <a:pt x="51" y="1354"/>
                    <a:pt x="51" y="1354"/>
                  </a:cubicBezTo>
                  <a:cubicBezTo>
                    <a:pt x="1886" y="1354"/>
                    <a:pt x="1886" y="1354"/>
                    <a:pt x="1886" y="1354"/>
                  </a:cubicBezTo>
                  <a:cubicBezTo>
                    <a:pt x="1126" y="722"/>
                    <a:pt x="1126" y="722"/>
                    <a:pt x="1126" y="722"/>
                  </a:cubicBezTo>
                  <a:cubicBezTo>
                    <a:pt x="985" y="838"/>
                    <a:pt x="985" y="838"/>
                    <a:pt x="985" y="838"/>
                  </a:cubicBezTo>
                  <a:cubicBezTo>
                    <a:pt x="985" y="838"/>
                    <a:pt x="985" y="838"/>
                    <a:pt x="985" y="838"/>
                  </a:cubicBezTo>
                  <a:close/>
                  <a:moveTo>
                    <a:pt x="0" y="39"/>
                  </a:moveTo>
                  <a:cubicBezTo>
                    <a:pt x="0" y="1316"/>
                    <a:pt x="0" y="1316"/>
                    <a:pt x="0" y="1316"/>
                  </a:cubicBezTo>
                  <a:cubicBezTo>
                    <a:pt x="759" y="684"/>
                    <a:pt x="759" y="684"/>
                    <a:pt x="759" y="68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  <a:moveTo>
                    <a:pt x="1171" y="684"/>
                  </a:moveTo>
                  <a:cubicBezTo>
                    <a:pt x="1931" y="1316"/>
                    <a:pt x="1931" y="1316"/>
                    <a:pt x="1931" y="1316"/>
                  </a:cubicBezTo>
                  <a:cubicBezTo>
                    <a:pt x="1931" y="39"/>
                    <a:pt x="1931" y="39"/>
                    <a:pt x="1931" y="39"/>
                  </a:cubicBezTo>
                  <a:cubicBezTo>
                    <a:pt x="1171" y="684"/>
                    <a:pt x="1171" y="684"/>
                    <a:pt x="1171" y="684"/>
                  </a:cubicBezTo>
                  <a:cubicBezTo>
                    <a:pt x="1171" y="684"/>
                    <a:pt x="1171" y="684"/>
                    <a:pt x="1171" y="6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743520" y="1710037"/>
              <a:ext cx="1470634" cy="1974359"/>
              <a:chOff x="7743520" y="1036937"/>
              <a:chExt cx="1470634" cy="1974359"/>
            </a:xfrm>
          </p:grpSpPr>
          <p:grpSp>
            <p:nvGrpSpPr>
              <p:cNvPr id="451" name="Group 450"/>
              <p:cNvGrpSpPr/>
              <p:nvPr/>
            </p:nvGrpSpPr>
            <p:grpSpPr>
              <a:xfrm>
                <a:off x="7743520" y="1036937"/>
                <a:ext cx="1470634" cy="1974359"/>
                <a:chOff x="7740650" y="1041915"/>
                <a:chExt cx="1470634" cy="1974359"/>
              </a:xfrm>
            </p:grpSpPr>
            <p:sp>
              <p:nvSpPr>
                <p:cNvPr id="450" name="Freeform 449"/>
                <p:cNvSpPr/>
                <p:nvPr/>
              </p:nvSpPr>
              <p:spPr bwMode="auto">
                <a:xfrm>
                  <a:off x="7740650" y="1044980"/>
                  <a:ext cx="1470634" cy="1971294"/>
                </a:xfrm>
                <a:custGeom>
                  <a:avLst/>
                  <a:gdLst>
                    <a:gd name="connsiteX0" fmla="*/ 0 w 1470634"/>
                    <a:gd name="connsiteY0" fmla="*/ 0 h 1971294"/>
                    <a:gd name="connsiteX1" fmla="*/ 1225530 w 1470634"/>
                    <a:gd name="connsiteY1" fmla="*/ 0 h 1971294"/>
                    <a:gd name="connsiteX2" fmla="*/ 1470634 w 1470634"/>
                    <a:gd name="connsiteY2" fmla="*/ 244431 h 1971294"/>
                    <a:gd name="connsiteX3" fmla="*/ 1470634 w 1470634"/>
                    <a:gd name="connsiteY3" fmla="*/ 1971294 h 1971294"/>
                    <a:gd name="connsiteX4" fmla="*/ 0 w 1470634"/>
                    <a:gd name="connsiteY4" fmla="*/ 1971294 h 1971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0634" h="1971294">
                      <a:moveTo>
                        <a:pt x="0" y="0"/>
                      </a:moveTo>
                      <a:lnTo>
                        <a:pt x="1225530" y="0"/>
                      </a:lnTo>
                      <a:lnTo>
                        <a:pt x="1470634" y="244431"/>
                      </a:lnTo>
                      <a:lnTo>
                        <a:pt x="1470634" y="1971294"/>
                      </a:lnTo>
                      <a:lnTo>
                        <a:pt x="0" y="1971294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47" name="Right Triangle 446"/>
                <p:cNvSpPr/>
                <p:nvPr/>
              </p:nvSpPr>
              <p:spPr bwMode="auto">
                <a:xfrm rot="16200000" flipV="1">
                  <a:off x="8964977" y="1040596"/>
                  <a:ext cx="244988" cy="247625"/>
                </a:xfrm>
                <a:prstGeom prst="rtTriangle">
                  <a:avLst/>
                </a:prstGeom>
                <a:solidFill>
                  <a:srgbClr val="262626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464" name="Group 463"/>
              <p:cNvGrpSpPr/>
              <p:nvPr/>
            </p:nvGrpSpPr>
            <p:grpSpPr>
              <a:xfrm>
                <a:off x="7912042" y="1158011"/>
                <a:ext cx="1133265" cy="1611524"/>
                <a:chOff x="7912042" y="1158011"/>
                <a:chExt cx="1133265" cy="1611524"/>
              </a:xfrm>
            </p:grpSpPr>
            <p:sp>
              <p:nvSpPr>
                <p:cNvPr id="452" name="Right Bracket 451"/>
                <p:cNvSpPr/>
                <p:nvPr/>
              </p:nvSpPr>
              <p:spPr>
                <a:xfrm rot="16200000">
                  <a:off x="7955451" y="1747644"/>
                  <a:ext cx="1048681" cy="616312"/>
                </a:xfrm>
                <a:prstGeom prst="rightBracket">
                  <a:avLst>
                    <a:gd name="adj" fmla="val 0"/>
                  </a:avLst>
                </a:prstGeom>
                <a:ln w="22225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>
                  <a:stCxn id="452" idx="2"/>
                </p:cNvCxnSpPr>
                <p:nvPr/>
              </p:nvCxnSpPr>
              <p:spPr>
                <a:xfrm flipH="1" flipV="1">
                  <a:off x="8478837" y="1329159"/>
                  <a:ext cx="955" cy="202301"/>
                </a:xfrm>
                <a:prstGeom prst="line">
                  <a:avLst/>
                </a:prstGeom>
                <a:ln w="22225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5" name="Oval 454"/>
                <p:cNvSpPr/>
                <p:nvPr/>
              </p:nvSpPr>
              <p:spPr bwMode="auto">
                <a:xfrm>
                  <a:off x="8347075" y="1158011"/>
                  <a:ext cx="260053" cy="2600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6" name="Oval 455"/>
                <p:cNvSpPr/>
                <p:nvPr/>
              </p:nvSpPr>
              <p:spPr bwMode="auto">
                <a:xfrm>
                  <a:off x="8662306" y="2509482"/>
                  <a:ext cx="260053" cy="2600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7" name="Flowchart: Decision 456"/>
                <p:cNvSpPr/>
                <p:nvPr/>
              </p:nvSpPr>
              <p:spPr bwMode="auto">
                <a:xfrm>
                  <a:off x="7912042" y="1590464"/>
                  <a:ext cx="514722" cy="257035"/>
                </a:xfrm>
                <a:prstGeom prst="flowChartDecision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8" name="Flowchart: Decision 457"/>
                <p:cNvSpPr/>
                <p:nvPr/>
              </p:nvSpPr>
              <p:spPr bwMode="auto">
                <a:xfrm>
                  <a:off x="8530585" y="1585939"/>
                  <a:ext cx="514722" cy="257035"/>
                </a:xfrm>
                <a:prstGeom prst="flowChartDecision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9" name="Flowchart: Process 458"/>
                <p:cNvSpPr/>
                <p:nvPr/>
              </p:nvSpPr>
              <p:spPr bwMode="auto">
                <a:xfrm>
                  <a:off x="7930372" y="1899614"/>
                  <a:ext cx="490676" cy="246584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0" name="Flowchart: Process 459"/>
                <p:cNvSpPr/>
                <p:nvPr/>
              </p:nvSpPr>
              <p:spPr bwMode="auto">
                <a:xfrm>
                  <a:off x="7930767" y="2272353"/>
                  <a:ext cx="490676" cy="356147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1" name="Flowchart: Process 460"/>
                <p:cNvSpPr/>
                <p:nvPr/>
              </p:nvSpPr>
              <p:spPr bwMode="auto">
                <a:xfrm>
                  <a:off x="8665048" y="1900256"/>
                  <a:ext cx="253093" cy="128569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2" name="Flowchart: Process 461"/>
                <p:cNvSpPr/>
                <p:nvPr/>
              </p:nvSpPr>
              <p:spPr bwMode="auto">
                <a:xfrm>
                  <a:off x="8548688" y="2082622"/>
                  <a:ext cx="475640" cy="128569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3" name="Flowchart: Process 462"/>
                <p:cNvSpPr/>
                <p:nvPr/>
              </p:nvSpPr>
              <p:spPr bwMode="auto">
                <a:xfrm>
                  <a:off x="8607128" y="2273633"/>
                  <a:ext cx="363651" cy="128569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983513" y="1945650"/>
              <a:ext cx="989927" cy="1378516"/>
              <a:chOff x="7983513" y="1272550"/>
              <a:chExt cx="989927" cy="1378516"/>
            </a:xfrm>
          </p:grpSpPr>
          <p:sp>
            <p:nvSpPr>
              <p:cNvPr id="222" name="Rectangle 221"/>
              <p:cNvSpPr/>
              <p:nvPr/>
            </p:nvSpPr>
            <p:spPr bwMode="auto">
              <a:xfrm>
                <a:off x="8052093" y="1700740"/>
                <a:ext cx="24688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8670735" y="1701124"/>
                <a:ext cx="24688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8398112" y="1272550"/>
                <a:ext cx="15544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8024697" y="1979764"/>
                <a:ext cx="118872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8204710" y="1979764"/>
                <a:ext cx="6400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8020125" y="2042062"/>
                <a:ext cx="310896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8736281" y="1947558"/>
                <a:ext cx="118872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8610547" y="2132789"/>
                <a:ext cx="118872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8790560" y="2132789"/>
                <a:ext cx="182880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8706336" y="2623634"/>
                <a:ext cx="15544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8694281" y="2320294"/>
                <a:ext cx="182880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7983513" y="2350850"/>
                <a:ext cx="310896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7983513" y="2411298"/>
                <a:ext cx="182880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8226093" y="2411298"/>
                <a:ext cx="128016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7983513" y="2474844"/>
                <a:ext cx="365760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7983513" y="2534947"/>
                <a:ext cx="118872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8169867" y="2534947"/>
                <a:ext cx="64008" cy="274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95503" y="1955025"/>
              <a:ext cx="1229051" cy="1725027"/>
              <a:chOff x="5895503" y="1281925"/>
              <a:chExt cx="1229051" cy="172502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895503" y="1281925"/>
                <a:ext cx="1229051" cy="1725027"/>
                <a:chOff x="5895503" y="1281925"/>
                <a:chExt cx="1229051" cy="1725027"/>
              </a:xfrm>
            </p:grpSpPr>
            <p:sp>
              <p:nvSpPr>
                <p:cNvPr id="297" name="Freeform 296"/>
                <p:cNvSpPr/>
                <p:nvPr/>
              </p:nvSpPr>
              <p:spPr bwMode="auto">
                <a:xfrm>
                  <a:off x="5895503" y="1281925"/>
                  <a:ext cx="1229050" cy="1725027"/>
                </a:xfrm>
                <a:custGeom>
                  <a:avLst/>
                  <a:gdLst>
                    <a:gd name="connsiteX0" fmla="*/ 0 w 1470634"/>
                    <a:gd name="connsiteY0" fmla="*/ 0 h 1971294"/>
                    <a:gd name="connsiteX1" fmla="*/ 1225530 w 1470634"/>
                    <a:gd name="connsiteY1" fmla="*/ 0 h 1971294"/>
                    <a:gd name="connsiteX2" fmla="*/ 1470634 w 1470634"/>
                    <a:gd name="connsiteY2" fmla="*/ 244431 h 1971294"/>
                    <a:gd name="connsiteX3" fmla="*/ 1470634 w 1470634"/>
                    <a:gd name="connsiteY3" fmla="*/ 1971294 h 1971294"/>
                    <a:gd name="connsiteX4" fmla="*/ 0 w 1470634"/>
                    <a:gd name="connsiteY4" fmla="*/ 1971294 h 1971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0634" h="1971294">
                      <a:moveTo>
                        <a:pt x="0" y="0"/>
                      </a:moveTo>
                      <a:lnTo>
                        <a:pt x="1225530" y="0"/>
                      </a:lnTo>
                      <a:lnTo>
                        <a:pt x="1470634" y="244431"/>
                      </a:lnTo>
                      <a:lnTo>
                        <a:pt x="1470634" y="1971294"/>
                      </a:lnTo>
                      <a:lnTo>
                        <a:pt x="0" y="197129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8" name="Right Triangle 297"/>
                <p:cNvSpPr/>
                <p:nvPr/>
              </p:nvSpPr>
              <p:spPr bwMode="auto">
                <a:xfrm rot="16200000" flipV="1">
                  <a:off x="6915207" y="1286954"/>
                  <a:ext cx="214376" cy="204318"/>
                </a:xfrm>
                <a:prstGeom prst="rtTriangl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996740" y="1640587"/>
                <a:ext cx="1000052" cy="1136612"/>
                <a:chOff x="5996740" y="1640587"/>
                <a:chExt cx="1000052" cy="1136612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265272" y="1646040"/>
                  <a:ext cx="731520" cy="87880"/>
                  <a:chOff x="6265272" y="1646040"/>
                  <a:chExt cx="731520" cy="87880"/>
                </a:xfrm>
              </p:grpSpPr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6265272" y="1646040"/>
                    <a:ext cx="73152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6265272" y="1706488"/>
                    <a:ext cx="18288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6507852" y="1706488"/>
                    <a:ext cx="246888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265272" y="1889531"/>
                  <a:ext cx="731520" cy="87880"/>
                  <a:chOff x="6265272" y="1889531"/>
                  <a:chExt cx="731520" cy="87880"/>
                </a:xfrm>
              </p:grpSpPr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6265272" y="1889531"/>
                    <a:ext cx="73152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6265272" y="1949979"/>
                    <a:ext cx="36576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265272" y="2130746"/>
                  <a:ext cx="709184" cy="87880"/>
                  <a:chOff x="6265272" y="2130746"/>
                  <a:chExt cx="709184" cy="87880"/>
                </a:xfrm>
              </p:grpSpPr>
              <p:sp>
                <p:nvSpPr>
                  <p:cNvPr id="282" name="Rectangle 281"/>
                  <p:cNvSpPr/>
                  <p:nvPr/>
                </p:nvSpPr>
                <p:spPr bwMode="auto">
                  <a:xfrm>
                    <a:off x="6265272" y="2130746"/>
                    <a:ext cx="429768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6265272" y="2191194"/>
                    <a:ext cx="301752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6736712" y="2132789"/>
                    <a:ext cx="237744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6265272" y="2374770"/>
                  <a:ext cx="731520" cy="87880"/>
                  <a:chOff x="6265272" y="2374770"/>
                  <a:chExt cx="731520" cy="87880"/>
                </a:xfrm>
              </p:grpSpPr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265272" y="2374770"/>
                    <a:ext cx="73152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6265272" y="2435218"/>
                    <a:ext cx="484632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6265272" y="2623634"/>
                  <a:ext cx="731520" cy="87880"/>
                  <a:chOff x="6265272" y="2623634"/>
                  <a:chExt cx="731520" cy="87880"/>
                </a:xfrm>
              </p:grpSpPr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6265272" y="2623634"/>
                    <a:ext cx="73152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 bwMode="auto">
                  <a:xfrm>
                    <a:off x="6265272" y="2684082"/>
                    <a:ext cx="182880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6501893" y="2684082"/>
                    <a:ext cx="246888" cy="274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</p:grpSp>
            <p:sp>
              <p:nvSpPr>
                <p:cNvPr id="291" name="Rectangle 290"/>
                <p:cNvSpPr/>
                <p:nvPr/>
              </p:nvSpPr>
              <p:spPr bwMode="auto">
                <a:xfrm>
                  <a:off x="5996740" y="2131485"/>
                  <a:ext cx="154817" cy="154817"/>
                </a:xfrm>
                <a:prstGeom prst="rect">
                  <a:avLst/>
                </a:prstGeom>
                <a:solidFill>
                  <a:schemeClr val="tx1"/>
                </a:solidFill>
                <a:ln w="19050" cap="sq">
                  <a:solidFill>
                    <a:schemeClr val="accent4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 bwMode="auto">
                <a:xfrm>
                  <a:off x="5996740" y="2622382"/>
                  <a:ext cx="154817" cy="154817"/>
                </a:xfrm>
                <a:prstGeom prst="rect">
                  <a:avLst/>
                </a:prstGeom>
                <a:solidFill>
                  <a:schemeClr val="tx1"/>
                </a:solidFill>
                <a:ln w="19050" cap="sq">
                  <a:solidFill>
                    <a:schemeClr val="accent4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5996740" y="1640587"/>
                  <a:ext cx="154817" cy="154817"/>
                  <a:chOff x="5996740" y="1640587"/>
                  <a:chExt cx="154817" cy="154817"/>
                </a:xfrm>
              </p:grpSpPr>
              <p:sp>
                <p:nvSpPr>
                  <p:cNvPr id="3" name="Rectangle 2"/>
                  <p:cNvSpPr/>
                  <p:nvPr/>
                </p:nvSpPr>
                <p:spPr bwMode="auto">
                  <a:xfrm>
                    <a:off x="5996740" y="1640587"/>
                    <a:ext cx="154817" cy="1548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ap="sq">
                    <a:solidFill>
                      <a:schemeClr val="accent4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8" name="Freeform 5"/>
                  <p:cNvSpPr>
                    <a:spLocks/>
                  </p:cNvSpPr>
                  <p:nvPr/>
                </p:nvSpPr>
                <p:spPr bwMode="auto">
                  <a:xfrm>
                    <a:off x="6014932" y="1667864"/>
                    <a:ext cx="113315" cy="100262"/>
                  </a:xfrm>
                  <a:custGeom>
                    <a:avLst/>
                    <a:gdLst>
                      <a:gd name="T0" fmla="*/ 3976 w 3976"/>
                      <a:gd name="T1" fmla="*/ 580 h 3518"/>
                      <a:gd name="T2" fmla="*/ 3226 w 3976"/>
                      <a:gd name="T3" fmla="*/ 0 h 3518"/>
                      <a:gd name="T4" fmla="*/ 1515 w 3976"/>
                      <a:gd name="T5" fmla="*/ 2235 h 3518"/>
                      <a:gd name="T6" fmla="*/ 540 w 3976"/>
                      <a:gd name="T7" fmla="*/ 1484 h 3518"/>
                      <a:gd name="T8" fmla="*/ 0 w 3976"/>
                      <a:gd name="T9" fmla="*/ 2190 h 3518"/>
                      <a:gd name="T10" fmla="*/ 1728 w 3976"/>
                      <a:gd name="T11" fmla="*/ 3518 h 3518"/>
                      <a:gd name="T12" fmla="*/ 2267 w 3976"/>
                      <a:gd name="T13" fmla="*/ 2815 h 3518"/>
                      <a:gd name="T14" fmla="*/ 2267 w 3976"/>
                      <a:gd name="T15" fmla="*/ 2815 h 3518"/>
                      <a:gd name="T16" fmla="*/ 3976 w 3976"/>
                      <a:gd name="T17" fmla="*/ 580 h 3518"/>
                      <a:gd name="T18" fmla="*/ 3976 w 3976"/>
                      <a:gd name="T19" fmla="*/ 580 h 3518"/>
                      <a:gd name="T20" fmla="*/ 3976 w 3976"/>
                      <a:gd name="T21" fmla="*/ 580 h 35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76" h="3518">
                        <a:moveTo>
                          <a:pt x="3976" y="580"/>
                        </a:moveTo>
                        <a:lnTo>
                          <a:pt x="3226" y="0"/>
                        </a:lnTo>
                        <a:lnTo>
                          <a:pt x="1515" y="2235"/>
                        </a:lnTo>
                        <a:lnTo>
                          <a:pt x="540" y="1484"/>
                        </a:lnTo>
                        <a:lnTo>
                          <a:pt x="0" y="2190"/>
                        </a:lnTo>
                        <a:lnTo>
                          <a:pt x="1728" y="3518"/>
                        </a:lnTo>
                        <a:lnTo>
                          <a:pt x="2267" y="2815"/>
                        </a:lnTo>
                        <a:lnTo>
                          <a:pt x="2267" y="2815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996740" y="1886036"/>
                  <a:ext cx="154817" cy="154817"/>
                  <a:chOff x="5996740" y="1886036"/>
                  <a:chExt cx="154817" cy="154817"/>
                </a:xfrm>
              </p:grpSpPr>
              <p:sp>
                <p:nvSpPr>
                  <p:cNvPr id="290" name="Rectangle 289"/>
                  <p:cNvSpPr/>
                  <p:nvPr/>
                </p:nvSpPr>
                <p:spPr bwMode="auto">
                  <a:xfrm>
                    <a:off x="5996740" y="1886036"/>
                    <a:ext cx="154817" cy="1548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ap="sq">
                    <a:solidFill>
                      <a:schemeClr val="accent4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94" name="Freeform 5"/>
                  <p:cNvSpPr>
                    <a:spLocks/>
                  </p:cNvSpPr>
                  <p:nvPr/>
                </p:nvSpPr>
                <p:spPr bwMode="auto">
                  <a:xfrm>
                    <a:off x="6017491" y="1913313"/>
                    <a:ext cx="113315" cy="100262"/>
                  </a:xfrm>
                  <a:custGeom>
                    <a:avLst/>
                    <a:gdLst>
                      <a:gd name="T0" fmla="*/ 3976 w 3976"/>
                      <a:gd name="T1" fmla="*/ 580 h 3518"/>
                      <a:gd name="T2" fmla="*/ 3226 w 3976"/>
                      <a:gd name="T3" fmla="*/ 0 h 3518"/>
                      <a:gd name="T4" fmla="*/ 1515 w 3976"/>
                      <a:gd name="T5" fmla="*/ 2235 h 3518"/>
                      <a:gd name="T6" fmla="*/ 540 w 3976"/>
                      <a:gd name="T7" fmla="*/ 1484 h 3518"/>
                      <a:gd name="T8" fmla="*/ 0 w 3976"/>
                      <a:gd name="T9" fmla="*/ 2190 h 3518"/>
                      <a:gd name="T10" fmla="*/ 1728 w 3976"/>
                      <a:gd name="T11" fmla="*/ 3518 h 3518"/>
                      <a:gd name="T12" fmla="*/ 2267 w 3976"/>
                      <a:gd name="T13" fmla="*/ 2815 h 3518"/>
                      <a:gd name="T14" fmla="*/ 2267 w 3976"/>
                      <a:gd name="T15" fmla="*/ 2815 h 3518"/>
                      <a:gd name="T16" fmla="*/ 3976 w 3976"/>
                      <a:gd name="T17" fmla="*/ 580 h 3518"/>
                      <a:gd name="T18" fmla="*/ 3976 w 3976"/>
                      <a:gd name="T19" fmla="*/ 580 h 3518"/>
                      <a:gd name="T20" fmla="*/ 3976 w 3976"/>
                      <a:gd name="T21" fmla="*/ 580 h 35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76" h="3518">
                        <a:moveTo>
                          <a:pt x="3976" y="580"/>
                        </a:moveTo>
                        <a:lnTo>
                          <a:pt x="3226" y="0"/>
                        </a:lnTo>
                        <a:lnTo>
                          <a:pt x="1515" y="2235"/>
                        </a:lnTo>
                        <a:lnTo>
                          <a:pt x="540" y="1484"/>
                        </a:lnTo>
                        <a:lnTo>
                          <a:pt x="0" y="2190"/>
                        </a:lnTo>
                        <a:lnTo>
                          <a:pt x="1728" y="3518"/>
                        </a:lnTo>
                        <a:lnTo>
                          <a:pt x="2267" y="2815"/>
                        </a:lnTo>
                        <a:lnTo>
                          <a:pt x="2267" y="2815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996740" y="2376934"/>
                  <a:ext cx="154817" cy="154817"/>
                  <a:chOff x="5996740" y="2376934"/>
                  <a:chExt cx="154817" cy="154817"/>
                </a:xfrm>
              </p:grpSpPr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5996740" y="2376934"/>
                    <a:ext cx="154817" cy="1548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ap="sq">
                    <a:solidFill>
                      <a:schemeClr val="accent4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295" name="Freeform 5"/>
                  <p:cNvSpPr>
                    <a:spLocks/>
                  </p:cNvSpPr>
                  <p:nvPr/>
                </p:nvSpPr>
                <p:spPr bwMode="auto">
                  <a:xfrm>
                    <a:off x="6017491" y="2404211"/>
                    <a:ext cx="113315" cy="100262"/>
                  </a:xfrm>
                  <a:custGeom>
                    <a:avLst/>
                    <a:gdLst>
                      <a:gd name="T0" fmla="*/ 3976 w 3976"/>
                      <a:gd name="T1" fmla="*/ 580 h 3518"/>
                      <a:gd name="T2" fmla="*/ 3226 w 3976"/>
                      <a:gd name="T3" fmla="*/ 0 h 3518"/>
                      <a:gd name="T4" fmla="*/ 1515 w 3976"/>
                      <a:gd name="T5" fmla="*/ 2235 h 3518"/>
                      <a:gd name="T6" fmla="*/ 540 w 3976"/>
                      <a:gd name="T7" fmla="*/ 1484 h 3518"/>
                      <a:gd name="T8" fmla="*/ 0 w 3976"/>
                      <a:gd name="T9" fmla="*/ 2190 h 3518"/>
                      <a:gd name="T10" fmla="*/ 1728 w 3976"/>
                      <a:gd name="T11" fmla="*/ 3518 h 3518"/>
                      <a:gd name="T12" fmla="*/ 2267 w 3976"/>
                      <a:gd name="T13" fmla="*/ 2815 h 3518"/>
                      <a:gd name="T14" fmla="*/ 2267 w 3976"/>
                      <a:gd name="T15" fmla="*/ 2815 h 3518"/>
                      <a:gd name="T16" fmla="*/ 3976 w 3976"/>
                      <a:gd name="T17" fmla="*/ 580 h 3518"/>
                      <a:gd name="T18" fmla="*/ 3976 w 3976"/>
                      <a:gd name="T19" fmla="*/ 580 h 3518"/>
                      <a:gd name="T20" fmla="*/ 3976 w 3976"/>
                      <a:gd name="T21" fmla="*/ 580 h 35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976" h="3518">
                        <a:moveTo>
                          <a:pt x="3976" y="580"/>
                        </a:moveTo>
                        <a:lnTo>
                          <a:pt x="3226" y="0"/>
                        </a:lnTo>
                        <a:lnTo>
                          <a:pt x="1515" y="2235"/>
                        </a:lnTo>
                        <a:lnTo>
                          <a:pt x="540" y="1484"/>
                        </a:lnTo>
                        <a:lnTo>
                          <a:pt x="0" y="2190"/>
                        </a:lnTo>
                        <a:lnTo>
                          <a:pt x="1728" y="3518"/>
                        </a:lnTo>
                        <a:lnTo>
                          <a:pt x="2267" y="2815"/>
                        </a:lnTo>
                        <a:lnTo>
                          <a:pt x="2267" y="2815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lnTo>
                          <a:pt x="3976" y="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494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8631238" y="2176463"/>
            <a:ext cx="2369766" cy="15544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08543"/>
          </a:xfrm>
        </p:spPr>
        <p:txBody>
          <a:bodyPr/>
          <a:lstStyle/>
          <a:p>
            <a:r>
              <a:rPr lang="en-US" dirty="0"/>
              <a:t>To get started</a:t>
            </a:r>
          </a:p>
          <a:p>
            <a:pPr lvl="1"/>
            <a:r>
              <a:rPr lang="en-US" dirty="0">
                <a:hlinkClick r:id="rId2"/>
              </a:rPr>
              <a:t>http://dev.office.com/ios</a:t>
            </a:r>
            <a:endParaRPr lang="en-US" dirty="0"/>
          </a:p>
          <a:p>
            <a:r>
              <a:rPr lang="en-US" dirty="0"/>
              <a:t>ADAL</a:t>
            </a:r>
          </a:p>
          <a:p>
            <a:pPr lvl="1"/>
            <a:r>
              <a:rPr lang="en-US" dirty="0">
                <a:hlinkClick r:id="rId3"/>
              </a:rPr>
              <a:t>https://github.com/AzureAD/azure-activedirectory-library-for-objc</a:t>
            </a:r>
            <a:endParaRPr lang="en-US" dirty="0"/>
          </a:p>
          <a:p>
            <a:r>
              <a:rPr lang="en-US" dirty="0"/>
              <a:t>Microsoft Graph SDK</a:t>
            </a:r>
          </a:p>
          <a:p>
            <a:pPr lvl="1"/>
            <a:r>
              <a:rPr lang="en-US" dirty="0">
                <a:solidFill>
                  <a:srgbClr val="FF8C00"/>
                </a:solidFill>
              </a:rPr>
              <a:t>https://github.com/microsoftgraph/msgraph-sdk-ios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95651" y="2113047"/>
            <a:ext cx="4084253" cy="5486900"/>
            <a:chOff x="7841294" y="1339954"/>
            <a:chExt cx="4004533" cy="537980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880534" y="3979625"/>
              <a:ext cx="1732066" cy="1738997"/>
            </a:xfrm>
            <a:custGeom>
              <a:avLst/>
              <a:gdLst>
                <a:gd name="T0" fmla="*/ 22 w 179"/>
                <a:gd name="T1" fmla="*/ 79 h 179"/>
                <a:gd name="T2" fmla="*/ 101 w 179"/>
                <a:gd name="T3" fmla="*/ 157 h 179"/>
                <a:gd name="T4" fmla="*/ 179 w 179"/>
                <a:gd name="T5" fmla="*/ 157 h 179"/>
                <a:gd name="T6" fmla="*/ 22 w 179"/>
                <a:gd name="T7" fmla="*/ 0 h 179"/>
                <a:gd name="T8" fmla="*/ 22 w 179"/>
                <a:gd name="T9" fmla="*/ 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22" y="79"/>
                  </a:moveTo>
                  <a:cubicBezTo>
                    <a:pt x="101" y="157"/>
                    <a:pt x="101" y="157"/>
                    <a:pt x="101" y="157"/>
                  </a:cubicBezTo>
                  <a:cubicBezTo>
                    <a:pt x="122" y="179"/>
                    <a:pt x="158" y="179"/>
                    <a:pt x="179" y="15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22"/>
                    <a:pt x="0" y="57"/>
                    <a:pt x="22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095308" y="3764847"/>
              <a:ext cx="1732066" cy="1738997"/>
            </a:xfrm>
            <a:custGeom>
              <a:avLst/>
              <a:gdLst>
                <a:gd name="T0" fmla="*/ 157 w 179"/>
                <a:gd name="T1" fmla="*/ 100 h 179"/>
                <a:gd name="T2" fmla="*/ 79 w 179"/>
                <a:gd name="T3" fmla="*/ 22 h 179"/>
                <a:gd name="T4" fmla="*/ 0 w 179"/>
                <a:gd name="T5" fmla="*/ 22 h 179"/>
                <a:gd name="T6" fmla="*/ 157 w 179"/>
                <a:gd name="T7" fmla="*/ 179 h 179"/>
                <a:gd name="T8" fmla="*/ 157 w 179"/>
                <a:gd name="T9" fmla="*/ 10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157" y="100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57" y="0"/>
                    <a:pt x="22" y="0"/>
                    <a:pt x="0" y="22"/>
                  </a:cubicBezTo>
                  <a:cubicBezTo>
                    <a:pt x="157" y="179"/>
                    <a:pt x="157" y="179"/>
                    <a:pt x="157" y="179"/>
                  </a:cubicBezTo>
                  <a:cubicBezTo>
                    <a:pt x="179" y="157"/>
                    <a:pt x="179" y="122"/>
                    <a:pt x="157" y="1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10432465" y="1901146"/>
              <a:ext cx="651257" cy="1316370"/>
            </a:xfrm>
            <a:custGeom>
              <a:avLst/>
              <a:gdLst>
                <a:gd name="T0" fmla="*/ 65 w 67"/>
                <a:gd name="T1" fmla="*/ 0 h 135"/>
                <a:gd name="T2" fmla="*/ 1 w 67"/>
                <a:gd name="T3" fmla="*/ 0 h 135"/>
                <a:gd name="T4" fmla="*/ 0 w 67"/>
                <a:gd name="T5" fmla="*/ 2 h 135"/>
                <a:gd name="T6" fmla="*/ 0 w 67"/>
                <a:gd name="T7" fmla="*/ 28 h 135"/>
                <a:gd name="T8" fmla="*/ 0 w 67"/>
                <a:gd name="T9" fmla="*/ 30 h 135"/>
                <a:gd name="T10" fmla="*/ 0 w 67"/>
                <a:gd name="T11" fmla="*/ 134 h 135"/>
                <a:gd name="T12" fmla="*/ 1 w 67"/>
                <a:gd name="T13" fmla="*/ 135 h 135"/>
                <a:gd name="T14" fmla="*/ 65 w 67"/>
                <a:gd name="T15" fmla="*/ 135 h 135"/>
                <a:gd name="T16" fmla="*/ 67 w 67"/>
                <a:gd name="T17" fmla="*/ 134 h 135"/>
                <a:gd name="T18" fmla="*/ 67 w 67"/>
                <a:gd name="T19" fmla="*/ 30 h 135"/>
                <a:gd name="T20" fmla="*/ 67 w 67"/>
                <a:gd name="T21" fmla="*/ 28 h 135"/>
                <a:gd name="T22" fmla="*/ 67 w 67"/>
                <a:gd name="T23" fmla="*/ 2 h 135"/>
                <a:gd name="T24" fmla="*/ 65 w 67"/>
                <a:gd name="T25" fmla="*/ 0 h 135"/>
                <a:gd name="T26" fmla="*/ 8 w 67"/>
                <a:gd name="T27" fmla="*/ 21 h 135"/>
                <a:gd name="T28" fmla="*/ 8 w 67"/>
                <a:gd name="T29" fmla="*/ 14 h 135"/>
                <a:gd name="T30" fmla="*/ 9 w 67"/>
                <a:gd name="T31" fmla="*/ 13 h 135"/>
                <a:gd name="T32" fmla="*/ 57 w 67"/>
                <a:gd name="T33" fmla="*/ 13 h 135"/>
                <a:gd name="T34" fmla="*/ 59 w 67"/>
                <a:gd name="T35" fmla="*/ 14 h 135"/>
                <a:gd name="T36" fmla="*/ 59 w 67"/>
                <a:gd name="T37" fmla="*/ 21 h 135"/>
                <a:gd name="T38" fmla="*/ 57 w 67"/>
                <a:gd name="T39" fmla="*/ 23 h 135"/>
                <a:gd name="T40" fmla="*/ 9 w 67"/>
                <a:gd name="T41" fmla="*/ 23 h 135"/>
                <a:gd name="T42" fmla="*/ 8 w 67"/>
                <a:gd name="T43" fmla="*/ 21 h 135"/>
                <a:gd name="T44" fmla="*/ 53 w 67"/>
                <a:gd name="T45" fmla="*/ 64 h 135"/>
                <a:gd name="T46" fmla="*/ 49 w 67"/>
                <a:gd name="T47" fmla="*/ 59 h 135"/>
                <a:gd name="T48" fmla="*/ 53 w 67"/>
                <a:gd name="T49" fmla="*/ 55 h 135"/>
                <a:gd name="T50" fmla="*/ 58 w 67"/>
                <a:gd name="T51" fmla="*/ 59 h 135"/>
                <a:gd name="T52" fmla="*/ 53 w 67"/>
                <a:gd name="T53" fmla="*/ 64 h 135"/>
                <a:gd name="T54" fmla="*/ 53 w 67"/>
                <a:gd name="T55" fmla="*/ 49 h 135"/>
                <a:gd name="T56" fmla="*/ 47 w 67"/>
                <a:gd name="T57" fmla="*/ 43 h 135"/>
                <a:gd name="T58" fmla="*/ 53 w 67"/>
                <a:gd name="T59" fmla="*/ 37 h 135"/>
                <a:gd name="T60" fmla="*/ 60 w 67"/>
                <a:gd name="T61" fmla="*/ 43 h 135"/>
                <a:gd name="T62" fmla="*/ 53 w 67"/>
                <a:gd name="T63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135">
                  <a:moveTo>
                    <a:pt x="6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6" y="135"/>
                    <a:pt x="67" y="135"/>
                    <a:pt x="67" y="134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lose/>
                  <a:moveTo>
                    <a:pt x="8" y="2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3"/>
                    <a:pt x="59" y="14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3"/>
                    <a:pt x="57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2"/>
                    <a:pt x="8" y="21"/>
                  </a:cubicBezTo>
                  <a:close/>
                  <a:moveTo>
                    <a:pt x="53" y="64"/>
                  </a:moveTo>
                  <a:cubicBezTo>
                    <a:pt x="51" y="64"/>
                    <a:pt x="49" y="62"/>
                    <a:pt x="49" y="59"/>
                  </a:cubicBezTo>
                  <a:cubicBezTo>
                    <a:pt x="49" y="57"/>
                    <a:pt x="51" y="55"/>
                    <a:pt x="53" y="55"/>
                  </a:cubicBezTo>
                  <a:cubicBezTo>
                    <a:pt x="56" y="55"/>
                    <a:pt x="58" y="57"/>
                    <a:pt x="58" y="59"/>
                  </a:cubicBezTo>
                  <a:cubicBezTo>
                    <a:pt x="58" y="62"/>
                    <a:pt x="56" y="64"/>
                    <a:pt x="53" y="64"/>
                  </a:cubicBezTo>
                  <a:close/>
                  <a:moveTo>
                    <a:pt x="53" y="49"/>
                  </a:moveTo>
                  <a:cubicBezTo>
                    <a:pt x="50" y="49"/>
                    <a:pt x="47" y="46"/>
                    <a:pt x="47" y="43"/>
                  </a:cubicBezTo>
                  <a:cubicBezTo>
                    <a:pt x="47" y="39"/>
                    <a:pt x="50" y="37"/>
                    <a:pt x="53" y="37"/>
                  </a:cubicBezTo>
                  <a:cubicBezTo>
                    <a:pt x="57" y="37"/>
                    <a:pt x="60" y="39"/>
                    <a:pt x="60" y="43"/>
                  </a:cubicBezTo>
                  <a:cubicBezTo>
                    <a:pt x="60" y="46"/>
                    <a:pt x="57" y="49"/>
                    <a:pt x="53" y="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7841294" y="1339954"/>
              <a:ext cx="2445675" cy="1877562"/>
            </a:xfrm>
            <a:custGeom>
              <a:avLst/>
              <a:gdLst>
                <a:gd name="T0" fmla="*/ 244 w 252"/>
                <a:gd name="T1" fmla="*/ 0 h 193"/>
                <a:gd name="T2" fmla="*/ 8 w 252"/>
                <a:gd name="T3" fmla="*/ 0 h 193"/>
                <a:gd name="T4" fmla="*/ 0 w 252"/>
                <a:gd name="T5" fmla="*/ 7 h 193"/>
                <a:gd name="T6" fmla="*/ 0 w 252"/>
                <a:gd name="T7" fmla="*/ 161 h 193"/>
                <a:gd name="T8" fmla="*/ 8 w 252"/>
                <a:gd name="T9" fmla="*/ 168 h 193"/>
                <a:gd name="T10" fmla="*/ 86 w 252"/>
                <a:gd name="T11" fmla="*/ 168 h 193"/>
                <a:gd name="T12" fmla="*/ 86 w 252"/>
                <a:gd name="T13" fmla="*/ 179 h 193"/>
                <a:gd name="T14" fmla="*/ 69 w 252"/>
                <a:gd name="T15" fmla="*/ 193 h 193"/>
                <a:gd name="T16" fmla="*/ 188 w 252"/>
                <a:gd name="T17" fmla="*/ 193 h 193"/>
                <a:gd name="T18" fmla="*/ 171 w 252"/>
                <a:gd name="T19" fmla="*/ 179 h 193"/>
                <a:gd name="T20" fmla="*/ 171 w 252"/>
                <a:gd name="T21" fmla="*/ 168 h 193"/>
                <a:gd name="T22" fmla="*/ 244 w 252"/>
                <a:gd name="T23" fmla="*/ 168 h 193"/>
                <a:gd name="T24" fmla="*/ 252 w 252"/>
                <a:gd name="T25" fmla="*/ 161 h 193"/>
                <a:gd name="T26" fmla="*/ 252 w 252"/>
                <a:gd name="T27" fmla="*/ 7 h 193"/>
                <a:gd name="T28" fmla="*/ 244 w 252"/>
                <a:gd name="T29" fmla="*/ 0 h 193"/>
                <a:gd name="T30" fmla="*/ 238 w 252"/>
                <a:gd name="T31" fmla="*/ 149 h 193"/>
                <a:gd name="T32" fmla="*/ 231 w 252"/>
                <a:gd name="T33" fmla="*/ 155 h 193"/>
                <a:gd name="T34" fmla="*/ 22 w 252"/>
                <a:gd name="T35" fmla="*/ 155 h 193"/>
                <a:gd name="T36" fmla="*/ 15 w 252"/>
                <a:gd name="T37" fmla="*/ 149 h 193"/>
                <a:gd name="T38" fmla="*/ 15 w 252"/>
                <a:gd name="T39" fmla="*/ 19 h 193"/>
                <a:gd name="T40" fmla="*/ 22 w 252"/>
                <a:gd name="T41" fmla="*/ 13 h 193"/>
                <a:gd name="T42" fmla="*/ 231 w 252"/>
                <a:gd name="T43" fmla="*/ 13 h 193"/>
                <a:gd name="T44" fmla="*/ 238 w 252"/>
                <a:gd name="T45" fmla="*/ 19 h 193"/>
                <a:gd name="T46" fmla="*/ 238 w 252"/>
                <a:gd name="T47" fmla="*/ 149 h 193"/>
                <a:gd name="T48" fmla="*/ 238 w 252"/>
                <a:gd name="T49" fmla="*/ 14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2" h="193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8"/>
                    <a:pt x="8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188" y="193"/>
                    <a:pt x="188" y="193"/>
                    <a:pt x="188" y="193"/>
                  </a:cubicBezTo>
                  <a:cubicBezTo>
                    <a:pt x="171" y="179"/>
                    <a:pt x="171" y="179"/>
                    <a:pt x="171" y="179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9" y="168"/>
                    <a:pt x="252" y="165"/>
                    <a:pt x="252" y="16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3"/>
                    <a:pt x="249" y="0"/>
                    <a:pt x="244" y="0"/>
                  </a:cubicBezTo>
                  <a:close/>
                  <a:moveTo>
                    <a:pt x="238" y="149"/>
                  </a:moveTo>
                  <a:cubicBezTo>
                    <a:pt x="238" y="153"/>
                    <a:pt x="235" y="155"/>
                    <a:pt x="231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18" y="155"/>
                    <a:pt x="15" y="153"/>
                    <a:pt x="15" y="14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5"/>
                    <a:pt x="18" y="13"/>
                    <a:pt x="22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5" y="13"/>
                    <a:pt x="238" y="15"/>
                    <a:pt x="238" y="19"/>
                  </a:cubicBezTo>
                  <a:cubicBezTo>
                    <a:pt x="238" y="149"/>
                    <a:pt x="238" y="149"/>
                    <a:pt x="238" y="149"/>
                  </a:cubicBezTo>
                  <a:cubicBezTo>
                    <a:pt x="238" y="149"/>
                    <a:pt x="238" y="149"/>
                    <a:pt x="238" y="1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0404748" y="5285603"/>
              <a:ext cx="1441079" cy="1434153"/>
            </a:xfrm>
            <a:custGeom>
              <a:avLst/>
              <a:gdLst>
                <a:gd name="T0" fmla="*/ 208 w 208"/>
                <a:gd name="T1" fmla="*/ 97 h 207"/>
                <a:gd name="T2" fmla="*/ 96 w 208"/>
                <a:gd name="T3" fmla="*/ 207 h 207"/>
                <a:gd name="T4" fmla="*/ 0 w 208"/>
                <a:gd name="T5" fmla="*/ 112 h 207"/>
                <a:gd name="T6" fmla="*/ 112 w 208"/>
                <a:gd name="T7" fmla="*/ 0 h 207"/>
                <a:gd name="T8" fmla="*/ 208 w 208"/>
                <a:gd name="T9" fmla="*/ 9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7">
                  <a:moveTo>
                    <a:pt x="208" y="97"/>
                  </a:moveTo>
                  <a:lnTo>
                    <a:pt x="96" y="207"/>
                  </a:lnTo>
                  <a:lnTo>
                    <a:pt x="0" y="112"/>
                  </a:lnTo>
                  <a:lnTo>
                    <a:pt x="112" y="0"/>
                  </a:lnTo>
                  <a:lnTo>
                    <a:pt x="208" y="97"/>
                  </a:lnTo>
                  <a:close/>
                </a:path>
              </a:pathLst>
            </a:custGeom>
            <a:solidFill>
              <a:srgbClr val="C1E00A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9150734" y="4291395"/>
              <a:ext cx="1919127" cy="1669714"/>
            </a:xfrm>
            <a:custGeom>
              <a:avLst/>
              <a:gdLst>
                <a:gd name="T0" fmla="*/ 111 w 198"/>
                <a:gd name="T1" fmla="*/ 5 h 172"/>
                <a:gd name="T2" fmla="*/ 95 w 198"/>
                <a:gd name="T3" fmla="*/ 5 h 172"/>
                <a:gd name="T4" fmla="*/ 93 w 198"/>
                <a:gd name="T5" fmla="*/ 17 h 172"/>
                <a:gd name="T6" fmla="*/ 82 w 198"/>
                <a:gd name="T7" fmla="*/ 5 h 172"/>
                <a:gd name="T8" fmla="*/ 66 w 198"/>
                <a:gd name="T9" fmla="*/ 5 h 172"/>
                <a:gd name="T10" fmla="*/ 66 w 198"/>
                <a:gd name="T11" fmla="*/ 21 h 172"/>
                <a:gd name="T12" fmla="*/ 66 w 198"/>
                <a:gd name="T13" fmla="*/ 21 h 172"/>
                <a:gd name="T14" fmla="*/ 66 w 198"/>
                <a:gd name="T15" fmla="*/ 21 h 172"/>
                <a:gd name="T16" fmla="*/ 66 w 198"/>
                <a:gd name="T17" fmla="*/ 21 h 172"/>
                <a:gd name="T18" fmla="*/ 51 w 198"/>
                <a:gd name="T19" fmla="*/ 5 h 172"/>
                <a:gd name="T20" fmla="*/ 35 w 198"/>
                <a:gd name="T21" fmla="*/ 5 h 172"/>
                <a:gd name="T22" fmla="*/ 36 w 198"/>
                <a:gd name="T23" fmla="*/ 21 h 172"/>
                <a:gd name="T24" fmla="*/ 35 w 198"/>
                <a:gd name="T25" fmla="*/ 20 h 172"/>
                <a:gd name="T26" fmla="*/ 35 w 198"/>
                <a:gd name="T27" fmla="*/ 20 h 172"/>
                <a:gd name="T28" fmla="*/ 23 w 198"/>
                <a:gd name="T29" fmla="*/ 8 h 172"/>
                <a:gd name="T30" fmla="*/ 5 w 198"/>
                <a:gd name="T31" fmla="*/ 7 h 172"/>
                <a:gd name="T32" fmla="*/ 6 w 198"/>
                <a:gd name="T33" fmla="*/ 25 h 172"/>
                <a:gd name="T34" fmla="*/ 63 w 198"/>
                <a:gd name="T35" fmla="*/ 82 h 172"/>
                <a:gd name="T36" fmla="*/ 48 w 198"/>
                <a:gd name="T37" fmla="*/ 84 h 172"/>
                <a:gd name="T38" fmla="*/ 49 w 198"/>
                <a:gd name="T39" fmla="*/ 102 h 172"/>
                <a:gd name="T40" fmla="*/ 75 w 198"/>
                <a:gd name="T41" fmla="*/ 127 h 172"/>
                <a:gd name="T42" fmla="*/ 101 w 198"/>
                <a:gd name="T43" fmla="*/ 154 h 172"/>
                <a:gd name="T44" fmla="*/ 126 w 198"/>
                <a:gd name="T45" fmla="*/ 154 h 172"/>
                <a:gd name="T46" fmla="*/ 144 w 198"/>
                <a:gd name="T47" fmla="*/ 172 h 172"/>
                <a:gd name="T48" fmla="*/ 198 w 198"/>
                <a:gd name="T49" fmla="*/ 117 h 172"/>
                <a:gd name="T50" fmla="*/ 180 w 198"/>
                <a:gd name="T51" fmla="*/ 99 h 172"/>
                <a:gd name="T52" fmla="*/ 180 w 198"/>
                <a:gd name="T53" fmla="*/ 75 h 172"/>
                <a:gd name="T54" fmla="*/ 144 w 198"/>
                <a:gd name="T55" fmla="*/ 38 h 172"/>
                <a:gd name="T56" fmla="*/ 144 w 198"/>
                <a:gd name="T57" fmla="*/ 38 h 172"/>
                <a:gd name="T58" fmla="*/ 111 w 198"/>
                <a:gd name="T5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172">
                  <a:moveTo>
                    <a:pt x="111" y="5"/>
                  </a:moveTo>
                  <a:cubicBezTo>
                    <a:pt x="106" y="1"/>
                    <a:pt x="99" y="0"/>
                    <a:pt x="95" y="5"/>
                  </a:cubicBezTo>
                  <a:cubicBezTo>
                    <a:pt x="92" y="8"/>
                    <a:pt x="91" y="13"/>
                    <a:pt x="93" y="17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7" y="1"/>
                    <a:pt x="70" y="0"/>
                    <a:pt x="66" y="5"/>
                  </a:cubicBezTo>
                  <a:cubicBezTo>
                    <a:pt x="61" y="9"/>
                    <a:pt x="62" y="16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"/>
                    <a:pt x="39" y="0"/>
                    <a:pt x="35" y="5"/>
                  </a:cubicBezTo>
                  <a:cubicBezTo>
                    <a:pt x="31" y="9"/>
                    <a:pt x="31" y="16"/>
                    <a:pt x="36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8" y="3"/>
                    <a:pt x="10" y="3"/>
                    <a:pt x="5" y="7"/>
                  </a:cubicBezTo>
                  <a:cubicBezTo>
                    <a:pt x="0" y="12"/>
                    <a:pt x="1" y="20"/>
                    <a:pt x="6" y="25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8" y="80"/>
                    <a:pt x="52" y="80"/>
                    <a:pt x="48" y="84"/>
                  </a:cubicBezTo>
                  <a:cubicBezTo>
                    <a:pt x="43" y="89"/>
                    <a:pt x="44" y="97"/>
                    <a:pt x="49" y="102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8" y="161"/>
                    <a:pt x="119" y="161"/>
                    <a:pt x="126" y="154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98" y="117"/>
                    <a:pt x="198" y="117"/>
                    <a:pt x="198" y="117"/>
                  </a:cubicBezTo>
                  <a:cubicBezTo>
                    <a:pt x="180" y="99"/>
                    <a:pt x="180" y="99"/>
                    <a:pt x="180" y="99"/>
                  </a:cubicBezTo>
                  <a:cubicBezTo>
                    <a:pt x="187" y="92"/>
                    <a:pt x="187" y="81"/>
                    <a:pt x="180" y="7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lnTo>
                    <a:pt x="111" y="5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672686" y="2954242"/>
              <a:ext cx="2854445" cy="1053096"/>
            </a:xfrm>
            <a:custGeom>
              <a:avLst/>
              <a:gdLst>
                <a:gd name="T0" fmla="*/ 40 w 294"/>
                <a:gd name="T1" fmla="*/ 109 h 109"/>
                <a:gd name="T2" fmla="*/ 7 w 294"/>
                <a:gd name="T3" fmla="*/ 77 h 109"/>
                <a:gd name="T4" fmla="*/ 0 w 294"/>
                <a:gd name="T5" fmla="*/ 60 h 109"/>
                <a:gd name="T6" fmla="*/ 7 w 294"/>
                <a:gd name="T7" fmla="*/ 43 h 109"/>
                <a:gd name="T8" fmla="*/ 24 w 294"/>
                <a:gd name="T9" fmla="*/ 36 h 109"/>
                <a:gd name="T10" fmla="*/ 271 w 294"/>
                <a:gd name="T11" fmla="*/ 36 h 109"/>
                <a:gd name="T12" fmla="*/ 284 w 294"/>
                <a:gd name="T13" fmla="*/ 23 h 109"/>
                <a:gd name="T14" fmla="*/ 271 w 294"/>
                <a:gd name="T15" fmla="*/ 10 h 109"/>
                <a:gd name="T16" fmla="*/ 248 w 294"/>
                <a:gd name="T17" fmla="*/ 10 h 109"/>
                <a:gd name="T18" fmla="*/ 248 w 294"/>
                <a:gd name="T19" fmla="*/ 0 h 109"/>
                <a:gd name="T20" fmla="*/ 271 w 294"/>
                <a:gd name="T21" fmla="*/ 0 h 109"/>
                <a:gd name="T22" fmla="*/ 294 w 294"/>
                <a:gd name="T23" fmla="*/ 23 h 109"/>
                <a:gd name="T24" fmla="*/ 271 w 294"/>
                <a:gd name="T25" fmla="*/ 45 h 109"/>
                <a:gd name="T26" fmla="*/ 24 w 294"/>
                <a:gd name="T27" fmla="*/ 45 h 109"/>
                <a:gd name="T28" fmla="*/ 14 w 294"/>
                <a:gd name="T29" fmla="*/ 50 h 109"/>
                <a:gd name="T30" fmla="*/ 10 w 294"/>
                <a:gd name="T31" fmla="*/ 60 h 109"/>
                <a:gd name="T32" fmla="*/ 14 w 294"/>
                <a:gd name="T33" fmla="*/ 70 h 109"/>
                <a:gd name="T34" fmla="*/ 14 w 294"/>
                <a:gd name="T35" fmla="*/ 70 h 109"/>
                <a:gd name="T36" fmla="*/ 47 w 294"/>
                <a:gd name="T37" fmla="*/ 102 h 109"/>
                <a:gd name="T38" fmla="*/ 40 w 294"/>
                <a:gd name="T3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109">
                  <a:moveTo>
                    <a:pt x="40" y="109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3" y="72"/>
                    <a:pt x="0" y="66"/>
                    <a:pt x="0" y="60"/>
                  </a:cubicBezTo>
                  <a:cubicBezTo>
                    <a:pt x="0" y="54"/>
                    <a:pt x="3" y="48"/>
                    <a:pt x="7" y="43"/>
                  </a:cubicBezTo>
                  <a:cubicBezTo>
                    <a:pt x="12" y="39"/>
                    <a:pt x="18" y="36"/>
                    <a:pt x="24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9" y="36"/>
                    <a:pt x="284" y="30"/>
                    <a:pt x="284" y="23"/>
                  </a:cubicBezTo>
                  <a:cubicBezTo>
                    <a:pt x="284" y="16"/>
                    <a:pt x="279" y="10"/>
                    <a:pt x="271" y="10"/>
                  </a:cubicBezTo>
                  <a:cubicBezTo>
                    <a:pt x="248" y="10"/>
                    <a:pt x="248" y="10"/>
                    <a:pt x="248" y="1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84" y="0"/>
                    <a:pt x="294" y="11"/>
                    <a:pt x="294" y="23"/>
                  </a:cubicBezTo>
                  <a:cubicBezTo>
                    <a:pt x="294" y="35"/>
                    <a:pt x="284" y="45"/>
                    <a:pt x="271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46"/>
                    <a:pt x="17" y="47"/>
                    <a:pt x="14" y="50"/>
                  </a:cubicBezTo>
                  <a:cubicBezTo>
                    <a:pt x="11" y="52"/>
                    <a:pt x="10" y="56"/>
                    <a:pt x="10" y="60"/>
                  </a:cubicBezTo>
                  <a:cubicBezTo>
                    <a:pt x="10" y="64"/>
                    <a:pt x="11" y="67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47" y="102"/>
                    <a:pt x="47" y="102"/>
                    <a:pt x="47" y="102"/>
                  </a:cubicBezTo>
                  <a:lnTo>
                    <a:pt x="40" y="10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365513" y="2192133"/>
              <a:ext cx="374126" cy="374126"/>
            </a:xfrm>
            <a:custGeom>
              <a:avLst/>
              <a:gdLst>
                <a:gd name="T0" fmla="*/ 82 w 82"/>
                <a:gd name="T1" fmla="*/ 65 h 82"/>
                <a:gd name="T2" fmla="*/ 57 w 82"/>
                <a:gd name="T3" fmla="*/ 41 h 82"/>
                <a:gd name="T4" fmla="*/ 74 w 82"/>
                <a:gd name="T5" fmla="*/ 24 h 82"/>
                <a:gd name="T6" fmla="*/ 0 w 82"/>
                <a:gd name="T7" fmla="*/ 0 h 82"/>
                <a:gd name="T8" fmla="*/ 25 w 82"/>
                <a:gd name="T9" fmla="*/ 73 h 82"/>
                <a:gd name="T10" fmla="*/ 42 w 82"/>
                <a:gd name="T11" fmla="*/ 56 h 82"/>
                <a:gd name="T12" fmla="*/ 66 w 82"/>
                <a:gd name="T13" fmla="*/ 82 h 82"/>
                <a:gd name="T14" fmla="*/ 82 w 82"/>
                <a:gd name="T1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2">
                  <a:moveTo>
                    <a:pt x="82" y="65"/>
                  </a:moveTo>
                  <a:lnTo>
                    <a:pt x="57" y="41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25" y="73"/>
                  </a:lnTo>
                  <a:lnTo>
                    <a:pt x="42" y="56"/>
                  </a:lnTo>
                  <a:lnTo>
                    <a:pt x="66" y="82"/>
                  </a:lnTo>
                  <a:lnTo>
                    <a:pt x="82" y="6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6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4294967295"/>
          </p:nvPr>
        </p:nvSpPr>
        <p:spPr>
          <a:xfrm>
            <a:off x="2501" y="4883288"/>
            <a:ext cx="12433974" cy="822960"/>
          </a:xfrm>
          <a:prstGeom prst="rect">
            <a:avLst/>
          </a:prstGeom>
          <a:noFill/>
        </p:spPr>
        <p:txBody>
          <a:bodyPr anchor="ctr"/>
          <a:lstStyle/>
          <a:p>
            <a:pPr marL="0" indent="0" algn="ctr">
              <a:buNone/>
            </a:pPr>
            <a:r>
              <a:rPr lang="en-US" sz="3136" dirty="0">
                <a:hlinkClick r:id="rId3"/>
              </a:rPr>
              <a:t>http://dev.office.com/devprogram</a:t>
            </a:r>
            <a:r>
              <a:rPr lang="en-US" sz="3136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93684" y="3204799"/>
            <a:ext cx="3052220" cy="3741378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12436475" cy="2125663"/>
          </a:xfrm>
          <a:prstGeom prst="rect">
            <a:avLst/>
          </a:prstGeom>
          <a:gradFill>
            <a:gsLst>
              <a:gs pos="91246">
                <a:schemeClr val="bg1">
                  <a:alpha val="0"/>
                </a:schemeClr>
              </a:gs>
              <a:gs pos="58000">
                <a:schemeClr val="bg1">
                  <a:alpha val="57000"/>
                </a:schemeClr>
              </a:gs>
              <a:gs pos="2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Program launch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581707" y="2329165"/>
            <a:ext cx="2289395" cy="1914898"/>
            <a:chOff x="457200" y="2260433"/>
            <a:chExt cx="2290317" cy="1915668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Email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405356" y="2351551"/>
            <a:ext cx="1609841" cy="2200139"/>
            <a:chOff x="3320378" y="2282825"/>
            <a:chExt cx="1610489" cy="2201025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6246" rIns="0" bIns="146246" rtlCol="0" anchor="ctr" anchorCtr="0">
                <a:spAutoFit/>
              </a:bodyPr>
              <a:lstStyle/>
              <a:p>
                <a:pPr algn="ctr" defTabSz="932319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99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49453" y="2282278"/>
            <a:ext cx="1609841" cy="1961785"/>
            <a:chOff x="5503728" y="2213527"/>
            <a:chExt cx="1610489" cy="1962574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693546" y="2282127"/>
            <a:ext cx="1744304" cy="1961938"/>
            <a:chOff x="7453007" y="2213374"/>
            <a:chExt cx="1745006" cy="1962727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9972106" y="2284902"/>
            <a:ext cx="1609841" cy="1802340"/>
            <a:chOff x="9851377" y="2216150"/>
            <a:chExt cx="1610489" cy="1803064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1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accent4"/>
                </a:solidFill>
              </a:rPr>
              <a:t>4 </a:t>
            </a: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8171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088E-6 -0.08375 L 2.21088E-6 5.5833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025E-6 -0.08375 L 4.59025E-6 -2.3785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784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vision</a:t>
            </a:r>
          </a:p>
        </p:txBody>
      </p:sp>
    </p:spTree>
    <p:extLst>
      <p:ext uri="{BB962C8B-B14F-4D97-AF65-F5344CB8AC3E}">
        <p14:creationId xmlns:p14="http://schemas.microsoft.com/office/powerpoint/2010/main" val="18530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SDKs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SDK generated from OData CSDL</a:t>
            </a:r>
          </a:p>
          <a:p>
            <a:pPr lvl="1"/>
            <a:r>
              <a:rPr lang="en-US" dirty="0"/>
              <a:t>Standard interface for all platforms</a:t>
            </a:r>
          </a:p>
          <a:p>
            <a:r>
              <a:rPr lang="en-US" dirty="0"/>
              <a:t>Dependency Injection optimized for each platform:</a:t>
            </a:r>
          </a:p>
          <a:p>
            <a:pPr lvl="1"/>
            <a:r>
              <a:rPr lang="en-US" dirty="0"/>
              <a:t>HTTP clients, </a:t>
            </a:r>
            <a:r>
              <a:rPr lang="en-US" dirty="0" err="1"/>
              <a:t>Async</a:t>
            </a:r>
            <a:r>
              <a:rPr lang="en-US" dirty="0"/>
              <a:t> frameworks, JSON parsers</a:t>
            </a:r>
          </a:p>
          <a:p>
            <a:pPr lvl="1"/>
            <a:r>
              <a:rPr lang="en-US" dirty="0"/>
              <a:t>Authentication with Azure AD Authentication Libraries</a:t>
            </a:r>
          </a:p>
          <a:p>
            <a:r>
              <a:rPr lang="en-US" dirty="0"/>
              <a:t>Industry-standard dependency manager support</a:t>
            </a:r>
          </a:p>
          <a:p>
            <a:pPr lvl="1"/>
            <a:r>
              <a:rPr lang="en-US" dirty="0" err="1"/>
              <a:t>Cocoapods</a:t>
            </a:r>
            <a:r>
              <a:rPr lang="en-US" dirty="0"/>
              <a:t> (</a:t>
            </a:r>
            <a:r>
              <a:rPr lang="en-US" dirty="0" err="1"/>
              <a:t>Xcode</a:t>
            </a:r>
            <a:r>
              <a:rPr lang="en-US" dirty="0"/>
              <a:t>)</a:t>
            </a:r>
          </a:p>
          <a:p>
            <a:r>
              <a:rPr lang="en-US" dirty="0"/>
              <a:t>Popular IDE Support</a:t>
            </a:r>
          </a:p>
          <a:p>
            <a:pPr lvl="1"/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Open source end to end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7807409" y="4819735"/>
            <a:ext cx="2539411" cy="202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9351424" y="4531902"/>
            <a:ext cx="2627851" cy="2097525"/>
            <a:chOff x="7871036" y="4084637"/>
            <a:chExt cx="3462665" cy="2763865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8739053" y="6596246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8739053" y="6792096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871036" y="4084637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9367347" y="6143435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7968178" y="4178646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62147" y="4346820"/>
              <a:ext cx="1467906" cy="1462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6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en-US" dirty="0"/>
              <a:t>Add dependencies via </a:t>
            </a:r>
            <a:r>
              <a:rPr lang="en-US" dirty="0" err="1"/>
              <a:t>Cocoapods</a:t>
            </a:r>
            <a:endParaRPr lang="en-US" dirty="0"/>
          </a:p>
          <a:p>
            <a:r>
              <a:rPr lang="en-US" dirty="0"/>
              <a:t>Start coding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DependencyResolver</a:t>
            </a:r>
            <a:endParaRPr lang="en-US" dirty="0"/>
          </a:p>
          <a:p>
            <a:pPr lvl="1"/>
            <a:r>
              <a:rPr lang="en-US" dirty="0"/>
              <a:t>Handle authentication using ADAL</a:t>
            </a:r>
          </a:p>
          <a:p>
            <a:pPr lvl="1"/>
            <a:r>
              <a:rPr lang="en-US" dirty="0"/>
              <a:t>Create *Client class for services</a:t>
            </a:r>
          </a:p>
          <a:p>
            <a:pPr lvl="1"/>
            <a:r>
              <a:rPr lang="en-US" dirty="0"/>
              <a:t>Navigate hierarchy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12327" y="1406878"/>
            <a:ext cx="6646956" cy="5315859"/>
            <a:chOff x="6527800" y="2483620"/>
            <a:chExt cx="5473700" cy="4377555"/>
          </a:xfrm>
        </p:grpSpPr>
        <p:grpSp>
          <p:nvGrpSpPr>
            <p:cNvPr id="7" name="Group 6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4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62713" y="3180058"/>
            <a:ext cx="5516562" cy="3258297"/>
            <a:chOff x="503238" y="38100"/>
            <a:chExt cx="11425238" cy="6748191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2139951" y="38100"/>
              <a:ext cx="8156575" cy="5713413"/>
            </a:xfrm>
            <a:custGeom>
              <a:avLst/>
              <a:gdLst>
                <a:gd name="T0" fmla="*/ 2173 w 2173"/>
                <a:gd name="T1" fmla="*/ 1521 h 1521"/>
                <a:gd name="T2" fmla="*/ 0 w 2173"/>
                <a:gd name="T3" fmla="*/ 1521 h 1521"/>
                <a:gd name="T4" fmla="*/ 0 w 2173"/>
                <a:gd name="T5" fmla="*/ 1507 h 1521"/>
                <a:gd name="T6" fmla="*/ 0 w 2173"/>
                <a:gd name="T7" fmla="*/ 113 h 1521"/>
                <a:gd name="T8" fmla="*/ 113 w 2173"/>
                <a:gd name="T9" fmla="*/ 1 h 1521"/>
                <a:gd name="T10" fmla="*/ 2058 w 2173"/>
                <a:gd name="T11" fmla="*/ 0 h 1521"/>
                <a:gd name="T12" fmla="*/ 2173 w 2173"/>
                <a:gd name="T13" fmla="*/ 116 h 1521"/>
                <a:gd name="T14" fmla="*/ 2173 w 2173"/>
                <a:gd name="T15" fmla="*/ 1469 h 1521"/>
                <a:gd name="T16" fmla="*/ 2173 w 2173"/>
                <a:gd name="T17" fmla="*/ 1521 h 1521"/>
                <a:gd name="T18" fmla="*/ 2070 w 2173"/>
                <a:gd name="T19" fmla="*/ 1419 h 1521"/>
                <a:gd name="T20" fmla="*/ 2070 w 2173"/>
                <a:gd name="T21" fmla="*/ 101 h 1521"/>
                <a:gd name="T22" fmla="*/ 102 w 2173"/>
                <a:gd name="T23" fmla="*/ 101 h 1521"/>
                <a:gd name="T24" fmla="*/ 102 w 2173"/>
                <a:gd name="T25" fmla="*/ 1419 h 1521"/>
                <a:gd name="T26" fmla="*/ 2070 w 2173"/>
                <a:gd name="T27" fmla="*/ 1419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3" h="1521">
                  <a:moveTo>
                    <a:pt x="2173" y="1521"/>
                  </a:moveTo>
                  <a:cubicBezTo>
                    <a:pt x="1448" y="1521"/>
                    <a:pt x="725" y="1521"/>
                    <a:pt x="0" y="1521"/>
                  </a:cubicBezTo>
                  <a:cubicBezTo>
                    <a:pt x="0" y="1516"/>
                    <a:pt x="0" y="1512"/>
                    <a:pt x="0" y="1507"/>
                  </a:cubicBezTo>
                  <a:cubicBezTo>
                    <a:pt x="0" y="1042"/>
                    <a:pt x="0" y="578"/>
                    <a:pt x="0" y="113"/>
                  </a:cubicBezTo>
                  <a:cubicBezTo>
                    <a:pt x="0" y="47"/>
                    <a:pt x="47" y="1"/>
                    <a:pt x="113" y="1"/>
                  </a:cubicBezTo>
                  <a:cubicBezTo>
                    <a:pt x="761" y="1"/>
                    <a:pt x="1409" y="1"/>
                    <a:pt x="2058" y="0"/>
                  </a:cubicBezTo>
                  <a:cubicBezTo>
                    <a:pt x="2125" y="0"/>
                    <a:pt x="2173" y="52"/>
                    <a:pt x="2173" y="116"/>
                  </a:cubicBezTo>
                  <a:cubicBezTo>
                    <a:pt x="2173" y="567"/>
                    <a:pt x="2173" y="1018"/>
                    <a:pt x="2173" y="1469"/>
                  </a:cubicBezTo>
                  <a:cubicBezTo>
                    <a:pt x="2173" y="1486"/>
                    <a:pt x="2173" y="1503"/>
                    <a:pt x="2173" y="1521"/>
                  </a:cubicBezTo>
                  <a:close/>
                  <a:moveTo>
                    <a:pt x="2070" y="1419"/>
                  </a:moveTo>
                  <a:cubicBezTo>
                    <a:pt x="2070" y="979"/>
                    <a:pt x="2070" y="540"/>
                    <a:pt x="2070" y="101"/>
                  </a:cubicBezTo>
                  <a:cubicBezTo>
                    <a:pt x="1413" y="101"/>
                    <a:pt x="758" y="101"/>
                    <a:pt x="102" y="101"/>
                  </a:cubicBezTo>
                  <a:cubicBezTo>
                    <a:pt x="102" y="541"/>
                    <a:pt x="102" y="980"/>
                    <a:pt x="102" y="1419"/>
                  </a:cubicBezTo>
                  <a:cubicBezTo>
                    <a:pt x="758" y="1419"/>
                    <a:pt x="1413" y="1419"/>
                    <a:pt x="2070" y="1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503238" y="5960792"/>
              <a:ext cx="11425238" cy="825499"/>
            </a:xfrm>
            <a:custGeom>
              <a:avLst/>
              <a:gdLst>
                <a:gd name="T0" fmla="*/ 1 w 3044"/>
                <a:gd name="T1" fmla="*/ 0 h 220"/>
                <a:gd name="T2" fmla="*/ 1250 w 3044"/>
                <a:gd name="T3" fmla="*/ 0 h 220"/>
                <a:gd name="T4" fmla="*/ 1250 w 3044"/>
                <a:gd name="T5" fmla="*/ 16 h 220"/>
                <a:gd name="T6" fmla="*/ 1318 w 3044"/>
                <a:gd name="T7" fmla="*/ 83 h 220"/>
                <a:gd name="T8" fmla="*/ 1752 w 3044"/>
                <a:gd name="T9" fmla="*/ 83 h 220"/>
                <a:gd name="T10" fmla="*/ 1763 w 3044"/>
                <a:gd name="T11" fmla="*/ 83 h 220"/>
                <a:gd name="T12" fmla="*/ 1794 w 3044"/>
                <a:gd name="T13" fmla="*/ 52 h 220"/>
                <a:gd name="T14" fmla="*/ 1794 w 3044"/>
                <a:gd name="T15" fmla="*/ 4 h 220"/>
                <a:gd name="T16" fmla="*/ 1795 w 3044"/>
                <a:gd name="T17" fmla="*/ 0 h 220"/>
                <a:gd name="T18" fmla="*/ 3042 w 3044"/>
                <a:gd name="T19" fmla="*/ 0 h 220"/>
                <a:gd name="T20" fmla="*/ 3042 w 3044"/>
                <a:gd name="T21" fmla="*/ 112 h 220"/>
                <a:gd name="T22" fmla="*/ 3022 w 3044"/>
                <a:gd name="T23" fmla="*/ 139 h 220"/>
                <a:gd name="T24" fmla="*/ 2927 w 3044"/>
                <a:gd name="T25" fmla="*/ 176 h 220"/>
                <a:gd name="T26" fmla="*/ 2741 w 3044"/>
                <a:gd name="T27" fmla="*/ 206 h 220"/>
                <a:gd name="T28" fmla="*/ 2402 w 3044"/>
                <a:gd name="T29" fmla="*/ 217 h 220"/>
                <a:gd name="T30" fmla="*/ 535 w 3044"/>
                <a:gd name="T31" fmla="*/ 217 h 220"/>
                <a:gd name="T32" fmla="*/ 345 w 3044"/>
                <a:gd name="T33" fmla="*/ 211 h 220"/>
                <a:gd name="T34" fmla="*/ 103 w 3044"/>
                <a:gd name="T35" fmla="*/ 173 h 220"/>
                <a:gd name="T36" fmla="*/ 22 w 3044"/>
                <a:gd name="T37" fmla="*/ 139 h 220"/>
                <a:gd name="T38" fmla="*/ 1 w 3044"/>
                <a:gd name="T39" fmla="*/ 100 h 220"/>
                <a:gd name="T40" fmla="*/ 1 w 3044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4" h="220">
                  <a:moveTo>
                    <a:pt x="1" y="0"/>
                  </a:moveTo>
                  <a:cubicBezTo>
                    <a:pt x="417" y="0"/>
                    <a:pt x="833" y="0"/>
                    <a:pt x="1250" y="0"/>
                  </a:cubicBezTo>
                  <a:cubicBezTo>
                    <a:pt x="1250" y="6"/>
                    <a:pt x="1251" y="11"/>
                    <a:pt x="1250" y="16"/>
                  </a:cubicBezTo>
                  <a:cubicBezTo>
                    <a:pt x="1249" y="83"/>
                    <a:pt x="1250" y="84"/>
                    <a:pt x="1318" y="83"/>
                  </a:cubicBezTo>
                  <a:cubicBezTo>
                    <a:pt x="1463" y="83"/>
                    <a:pt x="1608" y="83"/>
                    <a:pt x="1752" y="83"/>
                  </a:cubicBezTo>
                  <a:cubicBezTo>
                    <a:pt x="1756" y="83"/>
                    <a:pt x="1759" y="83"/>
                    <a:pt x="1763" y="83"/>
                  </a:cubicBezTo>
                  <a:cubicBezTo>
                    <a:pt x="1783" y="83"/>
                    <a:pt x="1794" y="72"/>
                    <a:pt x="1794" y="52"/>
                  </a:cubicBezTo>
                  <a:cubicBezTo>
                    <a:pt x="1794" y="36"/>
                    <a:pt x="1794" y="20"/>
                    <a:pt x="1794" y="4"/>
                  </a:cubicBezTo>
                  <a:cubicBezTo>
                    <a:pt x="1794" y="3"/>
                    <a:pt x="1794" y="2"/>
                    <a:pt x="1795" y="0"/>
                  </a:cubicBezTo>
                  <a:cubicBezTo>
                    <a:pt x="2210" y="0"/>
                    <a:pt x="2627" y="0"/>
                    <a:pt x="3042" y="0"/>
                  </a:cubicBezTo>
                  <a:cubicBezTo>
                    <a:pt x="3042" y="38"/>
                    <a:pt x="3044" y="75"/>
                    <a:pt x="3042" y="112"/>
                  </a:cubicBezTo>
                  <a:cubicBezTo>
                    <a:pt x="3041" y="121"/>
                    <a:pt x="3030" y="132"/>
                    <a:pt x="3022" y="139"/>
                  </a:cubicBezTo>
                  <a:cubicBezTo>
                    <a:pt x="2994" y="159"/>
                    <a:pt x="2960" y="170"/>
                    <a:pt x="2927" y="176"/>
                  </a:cubicBezTo>
                  <a:cubicBezTo>
                    <a:pt x="2865" y="188"/>
                    <a:pt x="2803" y="198"/>
                    <a:pt x="2741" y="206"/>
                  </a:cubicBezTo>
                  <a:cubicBezTo>
                    <a:pt x="2628" y="220"/>
                    <a:pt x="2515" y="217"/>
                    <a:pt x="2402" y="217"/>
                  </a:cubicBezTo>
                  <a:cubicBezTo>
                    <a:pt x="1779" y="217"/>
                    <a:pt x="1157" y="218"/>
                    <a:pt x="535" y="217"/>
                  </a:cubicBezTo>
                  <a:cubicBezTo>
                    <a:pt x="472" y="217"/>
                    <a:pt x="408" y="215"/>
                    <a:pt x="345" y="211"/>
                  </a:cubicBezTo>
                  <a:cubicBezTo>
                    <a:pt x="263" y="206"/>
                    <a:pt x="182" y="194"/>
                    <a:pt x="103" y="173"/>
                  </a:cubicBezTo>
                  <a:cubicBezTo>
                    <a:pt x="75" y="166"/>
                    <a:pt x="48" y="151"/>
                    <a:pt x="22" y="139"/>
                  </a:cubicBezTo>
                  <a:cubicBezTo>
                    <a:pt x="7" y="131"/>
                    <a:pt x="0" y="117"/>
                    <a:pt x="1" y="100"/>
                  </a:cubicBezTo>
                  <a:cubicBezTo>
                    <a:pt x="2" y="67"/>
                    <a:pt x="1" y="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522538" y="417511"/>
              <a:ext cx="7386637" cy="4951414"/>
            </a:xfrm>
            <a:custGeom>
              <a:avLst/>
              <a:gdLst>
                <a:gd name="T0" fmla="*/ 1968 w 1968"/>
                <a:gd name="T1" fmla="*/ 1318 h 1318"/>
                <a:gd name="T2" fmla="*/ 0 w 1968"/>
                <a:gd name="T3" fmla="*/ 1318 h 1318"/>
                <a:gd name="T4" fmla="*/ 0 w 1968"/>
                <a:gd name="T5" fmla="*/ 0 h 1318"/>
                <a:gd name="T6" fmla="*/ 1968 w 1968"/>
                <a:gd name="T7" fmla="*/ 0 h 1318"/>
                <a:gd name="T8" fmla="*/ 1968 w 1968"/>
                <a:gd name="T9" fmla="*/ 131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8" h="1318">
                  <a:moveTo>
                    <a:pt x="1968" y="1318"/>
                  </a:moveTo>
                  <a:cubicBezTo>
                    <a:pt x="1311" y="1318"/>
                    <a:pt x="656" y="1318"/>
                    <a:pt x="0" y="1318"/>
                  </a:cubicBezTo>
                  <a:cubicBezTo>
                    <a:pt x="0" y="879"/>
                    <a:pt x="0" y="440"/>
                    <a:pt x="0" y="0"/>
                  </a:cubicBezTo>
                  <a:cubicBezTo>
                    <a:pt x="656" y="0"/>
                    <a:pt x="1311" y="0"/>
                    <a:pt x="1968" y="0"/>
                  </a:cubicBezTo>
                  <a:cubicBezTo>
                    <a:pt x="1968" y="439"/>
                    <a:pt x="1968" y="878"/>
                    <a:pt x="1968" y="1318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395448" y="3949226"/>
            <a:ext cx="1651093" cy="1218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800" dirty="0">
                <a:gradFill>
                  <a:gsLst>
                    <a:gs pos="3187">
                      <a:schemeClr val="accent1"/>
                    </a:gs>
                    <a:gs pos="14000">
                      <a:schemeClr val="accent1"/>
                    </a:gs>
                  </a:gsLst>
                  <a:lin ang="5400000" scaled="0"/>
                </a:gra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iOS</a:t>
            </a:r>
          </a:p>
        </p:txBody>
      </p:sp>
      <p:sp>
        <p:nvSpPr>
          <p:cNvPr id="10" name="Freeform 9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Create a new Objective-C iOS project</a:t>
            </a:r>
          </a:p>
          <a:p>
            <a:r>
              <a:rPr lang="en-US" dirty="0" err="1"/>
              <a:t>Cocoapods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http://cocoapods.org</a:t>
            </a:r>
            <a:r>
              <a:rPr lang="en-US" dirty="0"/>
              <a:t> </a:t>
            </a:r>
          </a:p>
          <a:p>
            <a:r>
              <a:rPr lang="en-US" dirty="0"/>
              <a:t>Create a </a:t>
            </a:r>
            <a:r>
              <a:rPr lang="en-US" dirty="0" err="1"/>
              <a:t>Podfile</a:t>
            </a:r>
            <a:endParaRPr lang="en-US" dirty="0"/>
          </a:p>
          <a:p>
            <a:pPr lvl="1"/>
            <a:r>
              <a:rPr lang="en-US" dirty="0"/>
              <a:t>Run pod install</a:t>
            </a:r>
          </a:p>
          <a:p>
            <a:pPr lvl="1"/>
            <a:r>
              <a:rPr lang="en-US" dirty="0"/>
              <a:t>Dependencies are resolved automatically</a:t>
            </a:r>
          </a:p>
          <a:p>
            <a:pPr lvl="1"/>
            <a:r>
              <a:rPr lang="en-US" dirty="0"/>
              <a:t>Project is automatically updated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595651" y="2113047"/>
            <a:ext cx="4084253" cy="5486900"/>
            <a:chOff x="7841294" y="1339954"/>
            <a:chExt cx="4004533" cy="5379802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8880534" y="3979625"/>
              <a:ext cx="1732066" cy="1738997"/>
            </a:xfrm>
            <a:custGeom>
              <a:avLst/>
              <a:gdLst>
                <a:gd name="T0" fmla="*/ 22 w 179"/>
                <a:gd name="T1" fmla="*/ 79 h 179"/>
                <a:gd name="T2" fmla="*/ 101 w 179"/>
                <a:gd name="T3" fmla="*/ 157 h 179"/>
                <a:gd name="T4" fmla="*/ 179 w 179"/>
                <a:gd name="T5" fmla="*/ 157 h 179"/>
                <a:gd name="T6" fmla="*/ 22 w 179"/>
                <a:gd name="T7" fmla="*/ 0 h 179"/>
                <a:gd name="T8" fmla="*/ 22 w 179"/>
                <a:gd name="T9" fmla="*/ 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22" y="79"/>
                  </a:moveTo>
                  <a:cubicBezTo>
                    <a:pt x="101" y="157"/>
                    <a:pt x="101" y="157"/>
                    <a:pt x="101" y="157"/>
                  </a:cubicBezTo>
                  <a:cubicBezTo>
                    <a:pt x="122" y="179"/>
                    <a:pt x="158" y="179"/>
                    <a:pt x="179" y="15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22"/>
                    <a:pt x="0" y="57"/>
                    <a:pt x="22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9095308" y="3764847"/>
              <a:ext cx="1732066" cy="1738997"/>
            </a:xfrm>
            <a:custGeom>
              <a:avLst/>
              <a:gdLst>
                <a:gd name="T0" fmla="*/ 157 w 179"/>
                <a:gd name="T1" fmla="*/ 100 h 179"/>
                <a:gd name="T2" fmla="*/ 79 w 179"/>
                <a:gd name="T3" fmla="*/ 22 h 179"/>
                <a:gd name="T4" fmla="*/ 0 w 179"/>
                <a:gd name="T5" fmla="*/ 22 h 179"/>
                <a:gd name="T6" fmla="*/ 157 w 179"/>
                <a:gd name="T7" fmla="*/ 179 h 179"/>
                <a:gd name="T8" fmla="*/ 157 w 179"/>
                <a:gd name="T9" fmla="*/ 10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157" y="100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57" y="0"/>
                    <a:pt x="22" y="0"/>
                    <a:pt x="0" y="22"/>
                  </a:cubicBezTo>
                  <a:cubicBezTo>
                    <a:pt x="157" y="179"/>
                    <a:pt x="157" y="179"/>
                    <a:pt x="157" y="179"/>
                  </a:cubicBezTo>
                  <a:cubicBezTo>
                    <a:pt x="179" y="157"/>
                    <a:pt x="179" y="122"/>
                    <a:pt x="157" y="1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0432465" y="1901146"/>
              <a:ext cx="651257" cy="1316370"/>
            </a:xfrm>
            <a:custGeom>
              <a:avLst/>
              <a:gdLst>
                <a:gd name="T0" fmla="*/ 65 w 67"/>
                <a:gd name="T1" fmla="*/ 0 h 135"/>
                <a:gd name="T2" fmla="*/ 1 w 67"/>
                <a:gd name="T3" fmla="*/ 0 h 135"/>
                <a:gd name="T4" fmla="*/ 0 w 67"/>
                <a:gd name="T5" fmla="*/ 2 h 135"/>
                <a:gd name="T6" fmla="*/ 0 w 67"/>
                <a:gd name="T7" fmla="*/ 28 h 135"/>
                <a:gd name="T8" fmla="*/ 0 w 67"/>
                <a:gd name="T9" fmla="*/ 30 h 135"/>
                <a:gd name="T10" fmla="*/ 0 w 67"/>
                <a:gd name="T11" fmla="*/ 134 h 135"/>
                <a:gd name="T12" fmla="*/ 1 w 67"/>
                <a:gd name="T13" fmla="*/ 135 h 135"/>
                <a:gd name="T14" fmla="*/ 65 w 67"/>
                <a:gd name="T15" fmla="*/ 135 h 135"/>
                <a:gd name="T16" fmla="*/ 67 w 67"/>
                <a:gd name="T17" fmla="*/ 134 h 135"/>
                <a:gd name="T18" fmla="*/ 67 w 67"/>
                <a:gd name="T19" fmla="*/ 30 h 135"/>
                <a:gd name="T20" fmla="*/ 67 w 67"/>
                <a:gd name="T21" fmla="*/ 28 h 135"/>
                <a:gd name="T22" fmla="*/ 67 w 67"/>
                <a:gd name="T23" fmla="*/ 2 h 135"/>
                <a:gd name="T24" fmla="*/ 65 w 67"/>
                <a:gd name="T25" fmla="*/ 0 h 135"/>
                <a:gd name="T26" fmla="*/ 8 w 67"/>
                <a:gd name="T27" fmla="*/ 21 h 135"/>
                <a:gd name="T28" fmla="*/ 8 w 67"/>
                <a:gd name="T29" fmla="*/ 14 h 135"/>
                <a:gd name="T30" fmla="*/ 9 w 67"/>
                <a:gd name="T31" fmla="*/ 13 h 135"/>
                <a:gd name="T32" fmla="*/ 57 w 67"/>
                <a:gd name="T33" fmla="*/ 13 h 135"/>
                <a:gd name="T34" fmla="*/ 59 w 67"/>
                <a:gd name="T35" fmla="*/ 14 h 135"/>
                <a:gd name="T36" fmla="*/ 59 w 67"/>
                <a:gd name="T37" fmla="*/ 21 h 135"/>
                <a:gd name="T38" fmla="*/ 57 w 67"/>
                <a:gd name="T39" fmla="*/ 23 h 135"/>
                <a:gd name="T40" fmla="*/ 9 w 67"/>
                <a:gd name="T41" fmla="*/ 23 h 135"/>
                <a:gd name="T42" fmla="*/ 8 w 67"/>
                <a:gd name="T43" fmla="*/ 21 h 135"/>
                <a:gd name="T44" fmla="*/ 53 w 67"/>
                <a:gd name="T45" fmla="*/ 64 h 135"/>
                <a:gd name="T46" fmla="*/ 49 w 67"/>
                <a:gd name="T47" fmla="*/ 59 h 135"/>
                <a:gd name="T48" fmla="*/ 53 w 67"/>
                <a:gd name="T49" fmla="*/ 55 h 135"/>
                <a:gd name="T50" fmla="*/ 58 w 67"/>
                <a:gd name="T51" fmla="*/ 59 h 135"/>
                <a:gd name="T52" fmla="*/ 53 w 67"/>
                <a:gd name="T53" fmla="*/ 64 h 135"/>
                <a:gd name="T54" fmla="*/ 53 w 67"/>
                <a:gd name="T55" fmla="*/ 49 h 135"/>
                <a:gd name="T56" fmla="*/ 47 w 67"/>
                <a:gd name="T57" fmla="*/ 43 h 135"/>
                <a:gd name="T58" fmla="*/ 53 w 67"/>
                <a:gd name="T59" fmla="*/ 37 h 135"/>
                <a:gd name="T60" fmla="*/ 60 w 67"/>
                <a:gd name="T61" fmla="*/ 43 h 135"/>
                <a:gd name="T62" fmla="*/ 53 w 67"/>
                <a:gd name="T63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135">
                  <a:moveTo>
                    <a:pt x="6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6" y="135"/>
                    <a:pt x="67" y="135"/>
                    <a:pt x="67" y="134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lose/>
                  <a:moveTo>
                    <a:pt x="8" y="2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3"/>
                    <a:pt x="59" y="14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3"/>
                    <a:pt x="57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2"/>
                    <a:pt x="8" y="21"/>
                  </a:cubicBezTo>
                  <a:close/>
                  <a:moveTo>
                    <a:pt x="53" y="64"/>
                  </a:moveTo>
                  <a:cubicBezTo>
                    <a:pt x="51" y="64"/>
                    <a:pt x="49" y="62"/>
                    <a:pt x="49" y="59"/>
                  </a:cubicBezTo>
                  <a:cubicBezTo>
                    <a:pt x="49" y="57"/>
                    <a:pt x="51" y="55"/>
                    <a:pt x="53" y="55"/>
                  </a:cubicBezTo>
                  <a:cubicBezTo>
                    <a:pt x="56" y="55"/>
                    <a:pt x="58" y="57"/>
                    <a:pt x="58" y="59"/>
                  </a:cubicBezTo>
                  <a:cubicBezTo>
                    <a:pt x="58" y="62"/>
                    <a:pt x="56" y="64"/>
                    <a:pt x="53" y="64"/>
                  </a:cubicBezTo>
                  <a:close/>
                  <a:moveTo>
                    <a:pt x="53" y="49"/>
                  </a:moveTo>
                  <a:cubicBezTo>
                    <a:pt x="50" y="49"/>
                    <a:pt x="47" y="46"/>
                    <a:pt x="47" y="43"/>
                  </a:cubicBezTo>
                  <a:cubicBezTo>
                    <a:pt x="47" y="39"/>
                    <a:pt x="50" y="37"/>
                    <a:pt x="53" y="37"/>
                  </a:cubicBezTo>
                  <a:cubicBezTo>
                    <a:pt x="57" y="37"/>
                    <a:pt x="60" y="39"/>
                    <a:pt x="60" y="43"/>
                  </a:cubicBezTo>
                  <a:cubicBezTo>
                    <a:pt x="60" y="46"/>
                    <a:pt x="57" y="49"/>
                    <a:pt x="53" y="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7841294" y="1339954"/>
              <a:ext cx="2445675" cy="1877562"/>
            </a:xfrm>
            <a:custGeom>
              <a:avLst/>
              <a:gdLst>
                <a:gd name="T0" fmla="*/ 244 w 252"/>
                <a:gd name="T1" fmla="*/ 0 h 193"/>
                <a:gd name="T2" fmla="*/ 8 w 252"/>
                <a:gd name="T3" fmla="*/ 0 h 193"/>
                <a:gd name="T4" fmla="*/ 0 w 252"/>
                <a:gd name="T5" fmla="*/ 7 h 193"/>
                <a:gd name="T6" fmla="*/ 0 w 252"/>
                <a:gd name="T7" fmla="*/ 161 h 193"/>
                <a:gd name="T8" fmla="*/ 8 w 252"/>
                <a:gd name="T9" fmla="*/ 168 h 193"/>
                <a:gd name="T10" fmla="*/ 86 w 252"/>
                <a:gd name="T11" fmla="*/ 168 h 193"/>
                <a:gd name="T12" fmla="*/ 86 w 252"/>
                <a:gd name="T13" fmla="*/ 179 h 193"/>
                <a:gd name="T14" fmla="*/ 69 w 252"/>
                <a:gd name="T15" fmla="*/ 193 h 193"/>
                <a:gd name="T16" fmla="*/ 188 w 252"/>
                <a:gd name="T17" fmla="*/ 193 h 193"/>
                <a:gd name="T18" fmla="*/ 171 w 252"/>
                <a:gd name="T19" fmla="*/ 179 h 193"/>
                <a:gd name="T20" fmla="*/ 171 w 252"/>
                <a:gd name="T21" fmla="*/ 168 h 193"/>
                <a:gd name="T22" fmla="*/ 244 w 252"/>
                <a:gd name="T23" fmla="*/ 168 h 193"/>
                <a:gd name="T24" fmla="*/ 252 w 252"/>
                <a:gd name="T25" fmla="*/ 161 h 193"/>
                <a:gd name="T26" fmla="*/ 252 w 252"/>
                <a:gd name="T27" fmla="*/ 7 h 193"/>
                <a:gd name="T28" fmla="*/ 244 w 252"/>
                <a:gd name="T29" fmla="*/ 0 h 193"/>
                <a:gd name="T30" fmla="*/ 238 w 252"/>
                <a:gd name="T31" fmla="*/ 149 h 193"/>
                <a:gd name="T32" fmla="*/ 231 w 252"/>
                <a:gd name="T33" fmla="*/ 155 h 193"/>
                <a:gd name="T34" fmla="*/ 22 w 252"/>
                <a:gd name="T35" fmla="*/ 155 h 193"/>
                <a:gd name="T36" fmla="*/ 15 w 252"/>
                <a:gd name="T37" fmla="*/ 149 h 193"/>
                <a:gd name="T38" fmla="*/ 15 w 252"/>
                <a:gd name="T39" fmla="*/ 19 h 193"/>
                <a:gd name="T40" fmla="*/ 22 w 252"/>
                <a:gd name="T41" fmla="*/ 13 h 193"/>
                <a:gd name="T42" fmla="*/ 231 w 252"/>
                <a:gd name="T43" fmla="*/ 13 h 193"/>
                <a:gd name="T44" fmla="*/ 238 w 252"/>
                <a:gd name="T45" fmla="*/ 19 h 193"/>
                <a:gd name="T46" fmla="*/ 238 w 252"/>
                <a:gd name="T47" fmla="*/ 149 h 193"/>
                <a:gd name="T48" fmla="*/ 238 w 252"/>
                <a:gd name="T49" fmla="*/ 14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2" h="193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8"/>
                    <a:pt x="8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188" y="193"/>
                    <a:pt x="188" y="193"/>
                    <a:pt x="188" y="193"/>
                  </a:cubicBezTo>
                  <a:cubicBezTo>
                    <a:pt x="171" y="179"/>
                    <a:pt x="171" y="179"/>
                    <a:pt x="171" y="179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9" y="168"/>
                    <a:pt x="252" y="165"/>
                    <a:pt x="252" y="16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3"/>
                    <a:pt x="249" y="0"/>
                    <a:pt x="244" y="0"/>
                  </a:cubicBezTo>
                  <a:close/>
                  <a:moveTo>
                    <a:pt x="238" y="149"/>
                  </a:moveTo>
                  <a:cubicBezTo>
                    <a:pt x="238" y="153"/>
                    <a:pt x="235" y="155"/>
                    <a:pt x="231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18" y="155"/>
                    <a:pt x="15" y="153"/>
                    <a:pt x="15" y="14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5"/>
                    <a:pt x="18" y="13"/>
                    <a:pt x="22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5" y="13"/>
                    <a:pt x="238" y="15"/>
                    <a:pt x="238" y="19"/>
                  </a:cubicBezTo>
                  <a:cubicBezTo>
                    <a:pt x="238" y="149"/>
                    <a:pt x="238" y="149"/>
                    <a:pt x="238" y="149"/>
                  </a:cubicBezTo>
                  <a:cubicBezTo>
                    <a:pt x="238" y="149"/>
                    <a:pt x="238" y="149"/>
                    <a:pt x="238" y="1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0404748" y="5285603"/>
              <a:ext cx="1441079" cy="1434153"/>
            </a:xfrm>
            <a:custGeom>
              <a:avLst/>
              <a:gdLst>
                <a:gd name="T0" fmla="*/ 208 w 208"/>
                <a:gd name="T1" fmla="*/ 97 h 207"/>
                <a:gd name="T2" fmla="*/ 96 w 208"/>
                <a:gd name="T3" fmla="*/ 207 h 207"/>
                <a:gd name="T4" fmla="*/ 0 w 208"/>
                <a:gd name="T5" fmla="*/ 112 h 207"/>
                <a:gd name="T6" fmla="*/ 112 w 208"/>
                <a:gd name="T7" fmla="*/ 0 h 207"/>
                <a:gd name="T8" fmla="*/ 208 w 208"/>
                <a:gd name="T9" fmla="*/ 9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7">
                  <a:moveTo>
                    <a:pt x="208" y="97"/>
                  </a:moveTo>
                  <a:lnTo>
                    <a:pt x="96" y="207"/>
                  </a:lnTo>
                  <a:lnTo>
                    <a:pt x="0" y="112"/>
                  </a:lnTo>
                  <a:lnTo>
                    <a:pt x="112" y="0"/>
                  </a:lnTo>
                  <a:lnTo>
                    <a:pt x="208" y="97"/>
                  </a:lnTo>
                  <a:close/>
                </a:path>
              </a:pathLst>
            </a:custGeom>
            <a:solidFill>
              <a:srgbClr val="C1E00A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9150734" y="4291395"/>
              <a:ext cx="1919127" cy="1669714"/>
            </a:xfrm>
            <a:custGeom>
              <a:avLst/>
              <a:gdLst>
                <a:gd name="T0" fmla="*/ 111 w 198"/>
                <a:gd name="T1" fmla="*/ 5 h 172"/>
                <a:gd name="T2" fmla="*/ 95 w 198"/>
                <a:gd name="T3" fmla="*/ 5 h 172"/>
                <a:gd name="T4" fmla="*/ 93 w 198"/>
                <a:gd name="T5" fmla="*/ 17 h 172"/>
                <a:gd name="T6" fmla="*/ 82 w 198"/>
                <a:gd name="T7" fmla="*/ 5 h 172"/>
                <a:gd name="T8" fmla="*/ 66 w 198"/>
                <a:gd name="T9" fmla="*/ 5 h 172"/>
                <a:gd name="T10" fmla="*/ 66 w 198"/>
                <a:gd name="T11" fmla="*/ 21 h 172"/>
                <a:gd name="T12" fmla="*/ 66 w 198"/>
                <a:gd name="T13" fmla="*/ 21 h 172"/>
                <a:gd name="T14" fmla="*/ 66 w 198"/>
                <a:gd name="T15" fmla="*/ 21 h 172"/>
                <a:gd name="T16" fmla="*/ 66 w 198"/>
                <a:gd name="T17" fmla="*/ 21 h 172"/>
                <a:gd name="T18" fmla="*/ 51 w 198"/>
                <a:gd name="T19" fmla="*/ 5 h 172"/>
                <a:gd name="T20" fmla="*/ 35 w 198"/>
                <a:gd name="T21" fmla="*/ 5 h 172"/>
                <a:gd name="T22" fmla="*/ 36 w 198"/>
                <a:gd name="T23" fmla="*/ 21 h 172"/>
                <a:gd name="T24" fmla="*/ 35 w 198"/>
                <a:gd name="T25" fmla="*/ 20 h 172"/>
                <a:gd name="T26" fmla="*/ 35 w 198"/>
                <a:gd name="T27" fmla="*/ 20 h 172"/>
                <a:gd name="T28" fmla="*/ 23 w 198"/>
                <a:gd name="T29" fmla="*/ 8 h 172"/>
                <a:gd name="T30" fmla="*/ 5 w 198"/>
                <a:gd name="T31" fmla="*/ 7 h 172"/>
                <a:gd name="T32" fmla="*/ 6 w 198"/>
                <a:gd name="T33" fmla="*/ 25 h 172"/>
                <a:gd name="T34" fmla="*/ 63 w 198"/>
                <a:gd name="T35" fmla="*/ 82 h 172"/>
                <a:gd name="T36" fmla="*/ 48 w 198"/>
                <a:gd name="T37" fmla="*/ 84 h 172"/>
                <a:gd name="T38" fmla="*/ 49 w 198"/>
                <a:gd name="T39" fmla="*/ 102 h 172"/>
                <a:gd name="T40" fmla="*/ 75 w 198"/>
                <a:gd name="T41" fmla="*/ 127 h 172"/>
                <a:gd name="T42" fmla="*/ 101 w 198"/>
                <a:gd name="T43" fmla="*/ 154 h 172"/>
                <a:gd name="T44" fmla="*/ 126 w 198"/>
                <a:gd name="T45" fmla="*/ 154 h 172"/>
                <a:gd name="T46" fmla="*/ 144 w 198"/>
                <a:gd name="T47" fmla="*/ 172 h 172"/>
                <a:gd name="T48" fmla="*/ 198 w 198"/>
                <a:gd name="T49" fmla="*/ 117 h 172"/>
                <a:gd name="T50" fmla="*/ 180 w 198"/>
                <a:gd name="T51" fmla="*/ 99 h 172"/>
                <a:gd name="T52" fmla="*/ 180 w 198"/>
                <a:gd name="T53" fmla="*/ 75 h 172"/>
                <a:gd name="T54" fmla="*/ 144 w 198"/>
                <a:gd name="T55" fmla="*/ 38 h 172"/>
                <a:gd name="T56" fmla="*/ 144 w 198"/>
                <a:gd name="T57" fmla="*/ 38 h 172"/>
                <a:gd name="T58" fmla="*/ 111 w 198"/>
                <a:gd name="T5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172">
                  <a:moveTo>
                    <a:pt x="111" y="5"/>
                  </a:moveTo>
                  <a:cubicBezTo>
                    <a:pt x="106" y="1"/>
                    <a:pt x="99" y="0"/>
                    <a:pt x="95" y="5"/>
                  </a:cubicBezTo>
                  <a:cubicBezTo>
                    <a:pt x="92" y="8"/>
                    <a:pt x="91" y="13"/>
                    <a:pt x="93" y="17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7" y="1"/>
                    <a:pt x="70" y="0"/>
                    <a:pt x="66" y="5"/>
                  </a:cubicBezTo>
                  <a:cubicBezTo>
                    <a:pt x="61" y="9"/>
                    <a:pt x="62" y="16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"/>
                    <a:pt x="39" y="0"/>
                    <a:pt x="35" y="5"/>
                  </a:cubicBezTo>
                  <a:cubicBezTo>
                    <a:pt x="31" y="9"/>
                    <a:pt x="31" y="16"/>
                    <a:pt x="36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8" y="3"/>
                    <a:pt x="10" y="3"/>
                    <a:pt x="5" y="7"/>
                  </a:cubicBezTo>
                  <a:cubicBezTo>
                    <a:pt x="0" y="12"/>
                    <a:pt x="1" y="20"/>
                    <a:pt x="6" y="25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8" y="80"/>
                    <a:pt x="52" y="80"/>
                    <a:pt x="48" y="84"/>
                  </a:cubicBezTo>
                  <a:cubicBezTo>
                    <a:pt x="43" y="89"/>
                    <a:pt x="44" y="97"/>
                    <a:pt x="49" y="102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8" y="161"/>
                    <a:pt x="119" y="161"/>
                    <a:pt x="126" y="154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98" y="117"/>
                    <a:pt x="198" y="117"/>
                    <a:pt x="198" y="117"/>
                  </a:cubicBezTo>
                  <a:cubicBezTo>
                    <a:pt x="180" y="99"/>
                    <a:pt x="180" y="99"/>
                    <a:pt x="180" y="99"/>
                  </a:cubicBezTo>
                  <a:cubicBezTo>
                    <a:pt x="187" y="92"/>
                    <a:pt x="187" y="81"/>
                    <a:pt x="180" y="7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lnTo>
                    <a:pt x="111" y="5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8672686" y="2954242"/>
              <a:ext cx="2854445" cy="1053096"/>
            </a:xfrm>
            <a:custGeom>
              <a:avLst/>
              <a:gdLst>
                <a:gd name="T0" fmla="*/ 40 w 294"/>
                <a:gd name="T1" fmla="*/ 109 h 109"/>
                <a:gd name="T2" fmla="*/ 7 w 294"/>
                <a:gd name="T3" fmla="*/ 77 h 109"/>
                <a:gd name="T4" fmla="*/ 0 w 294"/>
                <a:gd name="T5" fmla="*/ 60 h 109"/>
                <a:gd name="T6" fmla="*/ 7 w 294"/>
                <a:gd name="T7" fmla="*/ 43 h 109"/>
                <a:gd name="T8" fmla="*/ 24 w 294"/>
                <a:gd name="T9" fmla="*/ 36 h 109"/>
                <a:gd name="T10" fmla="*/ 271 w 294"/>
                <a:gd name="T11" fmla="*/ 36 h 109"/>
                <a:gd name="T12" fmla="*/ 284 w 294"/>
                <a:gd name="T13" fmla="*/ 23 h 109"/>
                <a:gd name="T14" fmla="*/ 271 w 294"/>
                <a:gd name="T15" fmla="*/ 10 h 109"/>
                <a:gd name="T16" fmla="*/ 248 w 294"/>
                <a:gd name="T17" fmla="*/ 10 h 109"/>
                <a:gd name="T18" fmla="*/ 248 w 294"/>
                <a:gd name="T19" fmla="*/ 0 h 109"/>
                <a:gd name="T20" fmla="*/ 271 w 294"/>
                <a:gd name="T21" fmla="*/ 0 h 109"/>
                <a:gd name="T22" fmla="*/ 294 w 294"/>
                <a:gd name="T23" fmla="*/ 23 h 109"/>
                <a:gd name="T24" fmla="*/ 271 w 294"/>
                <a:gd name="T25" fmla="*/ 45 h 109"/>
                <a:gd name="T26" fmla="*/ 24 w 294"/>
                <a:gd name="T27" fmla="*/ 45 h 109"/>
                <a:gd name="T28" fmla="*/ 14 w 294"/>
                <a:gd name="T29" fmla="*/ 50 h 109"/>
                <a:gd name="T30" fmla="*/ 10 w 294"/>
                <a:gd name="T31" fmla="*/ 60 h 109"/>
                <a:gd name="T32" fmla="*/ 14 w 294"/>
                <a:gd name="T33" fmla="*/ 70 h 109"/>
                <a:gd name="T34" fmla="*/ 14 w 294"/>
                <a:gd name="T35" fmla="*/ 70 h 109"/>
                <a:gd name="T36" fmla="*/ 47 w 294"/>
                <a:gd name="T37" fmla="*/ 102 h 109"/>
                <a:gd name="T38" fmla="*/ 40 w 294"/>
                <a:gd name="T3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109">
                  <a:moveTo>
                    <a:pt x="40" y="109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3" y="72"/>
                    <a:pt x="0" y="66"/>
                    <a:pt x="0" y="60"/>
                  </a:cubicBezTo>
                  <a:cubicBezTo>
                    <a:pt x="0" y="54"/>
                    <a:pt x="3" y="48"/>
                    <a:pt x="7" y="43"/>
                  </a:cubicBezTo>
                  <a:cubicBezTo>
                    <a:pt x="12" y="39"/>
                    <a:pt x="18" y="36"/>
                    <a:pt x="24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9" y="36"/>
                    <a:pt x="284" y="30"/>
                    <a:pt x="284" y="23"/>
                  </a:cubicBezTo>
                  <a:cubicBezTo>
                    <a:pt x="284" y="16"/>
                    <a:pt x="279" y="10"/>
                    <a:pt x="271" y="10"/>
                  </a:cubicBezTo>
                  <a:cubicBezTo>
                    <a:pt x="248" y="10"/>
                    <a:pt x="248" y="10"/>
                    <a:pt x="248" y="1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84" y="0"/>
                    <a:pt x="294" y="11"/>
                    <a:pt x="294" y="23"/>
                  </a:cubicBezTo>
                  <a:cubicBezTo>
                    <a:pt x="294" y="35"/>
                    <a:pt x="284" y="45"/>
                    <a:pt x="271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46"/>
                    <a:pt x="17" y="47"/>
                    <a:pt x="14" y="50"/>
                  </a:cubicBezTo>
                  <a:cubicBezTo>
                    <a:pt x="11" y="52"/>
                    <a:pt x="10" y="56"/>
                    <a:pt x="10" y="60"/>
                  </a:cubicBezTo>
                  <a:cubicBezTo>
                    <a:pt x="10" y="64"/>
                    <a:pt x="11" y="67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47" y="102"/>
                    <a:pt x="47" y="102"/>
                    <a:pt x="47" y="102"/>
                  </a:cubicBezTo>
                  <a:lnTo>
                    <a:pt x="40" y="10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9365513" y="2192133"/>
              <a:ext cx="374126" cy="374126"/>
            </a:xfrm>
            <a:custGeom>
              <a:avLst/>
              <a:gdLst>
                <a:gd name="T0" fmla="*/ 82 w 82"/>
                <a:gd name="T1" fmla="*/ 65 h 82"/>
                <a:gd name="T2" fmla="*/ 57 w 82"/>
                <a:gd name="T3" fmla="*/ 41 h 82"/>
                <a:gd name="T4" fmla="*/ 74 w 82"/>
                <a:gd name="T5" fmla="*/ 24 h 82"/>
                <a:gd name="T6" fmla="*/ 0 w 82"/>
                <a:gd name="T7" fmla="*/ 0 h 82"/>
                <a:gd name="T8" fmla="*/ 25 w 82"/>
                <a:gd name="T9" fmla="*/ 73 h 82"/>
                <a:gd name="T10" fmla="*/ 42 w 82"/>
                <a:gd name="T11" fmla="*/ 56 h 82"/>
                <a:gd name="T12" fmla="*/ 66 w 82"/>
                <a:gd name="T13" fmla="*/ 82 h 82"/>
                <a:gd name="T14" fmla="*/ 82 w 82"/>
                <a:gd name="T1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2">
                  <a:moveTo>
                    <a:pt x="82" y="65"/>
                  </a:moveTo>
                  <a:lnTo>
                    <a:pt x="57" y="41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25" y="73"/>
                  </a:lnTo>
                  <a:lnTo>
                    <a:pt x="42" y="56"/>
                  </a:lnTo>
                  <a:lnTo>
                    <a:pt x="66" y="82"/>
                  </a:lnTo>
                  <a:lnTo>
                    <a:pt x="82" y="6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>
                <a:solidFill>
                  <a:srgbClr val="404040"/>
                </a:solidFill>
                <a:latin typeface="Segoe UI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804" y="2516478"/>
            <a:ext cx="931580" cy="7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 hidden="1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03438" y="1744486"/>
            <a:ext cx="5938838" cy="1957459"/>
          </a:xfrm>
        </p:spPr>
        <p:txBody>
          <a:bodyPr/>
          <a:lstStyle/>
          <a:p>
            <a:r>
              <a:rPr lang="en-US" dirty="0"/>
              <a:t>iOS</a:t>
            </a:r>
            <a:br>
              <a:rPr lang="en-US" dirty="0"/>
            </a:br>
            <a:r>
              <a:rPr lang="en-US" sz="4400" dirty="0"/>
              <a:t>Authentication </a:t>
            </a:r>
            <a:br>
              <a:rPr lang="en-US" sz="4400" dirty="0"/>
            </a:br>
            <a:r>
              <a:rPr lang="en-US" sz="4400" dirty="0"/>
              <a:t>with Azure 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Office 365 Cloud RoadShow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21FA3758-934E-40AA-831D-4547D2060427}" vid="{6BE66CFC-BAF2-4248-A13E-A31CB68FD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www.w3.org/XML/1998/namespace"/>
    <ds:schemaRef ds:uri="630a2e83-186a-4a0f-ab27-bee8a8096ab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Office_365_CloudRoadShow_TEMPLATE</Template>
  <TotalTime>78</TotalTime>
  <Words>666</Words>
  <Application>Microsoft Office PowerPoint</Application>
  <PresentationFormat>Custom</PresentationFormat>
  <Paragraphs>194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Segoe Light</vt:lpstr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6-30540_Office_365_CloudRoadShow</vt:lpstr>
      <vt:lpstr>Deep Dive into native iOS Development in Office 365 with the Microsoft Graph API</vt:lpstr>
      <vt:lpstr>Deep Dive into native iOS Development in Office 365 with the Microsoft Graph API</vt:lpstr>
      <vt:lpstr>Agenda</vt:lpstr>
      <vt:lpstr>Developer vision</vt:lpstr>
      <vt:lpstr>iOS SDKs</vt:lpstr>
      <vt:lpstr>App Developer</vt:lpstr>
      <vt:lpstr>Getting Started</vt:lpstr>
      <vt:lpstr>Tools</vt:lpstr>
      <vt:lpstr>PowerPoint Presentation</vt:lpstr>
      <vt:lpstr>Overview</vt:lpstr>
      <vt:lpstr>PowerPoint Presentation</vt:lpstr>
      <vt:lpstr>PowerPoint Presentation</vt:lpstr>
      <vt:lpstr>Where can I find it?</vt:lpstr>
      <vt:lpstr>How do I use it?</vt:lpstr>
      <vt:lpstr>What else do I need?</vt:lpstr>
      <vt:lpstr>Examples</vt:lpstr>
      <vt:lpstr>Securely storing tokens</vt:lpstr>
      <vt:lpstr>AD Authentication https://github.com/OfficeDev/Property-Inspection-Code-Sample</vt:lpstr>
      <vt:lpstr>PowerPoint Presentation</vt:lpstr>
      <vt:lpstr>PowerPoint Presentation</vt:lpstr>
      <vt:lpstr>What can I do with it?</vt:lpstr>
      <vt:lpstr>SharePoint lists https://github.com/OfficeDev/Property-Inspection-Code-Sample</vt:lpstr>
      <vt:lpstr>PowerPoint Presentation</vt:lpstr>
      <vt:lpstr>PowerPoint Presentation</vt:lpstr>
      <vt:lpstr>Where can I find it?</vt:lpstr>
      <vt:lpstr>What can I do with it?</vt:lpstr>
      <vt:lpstr>Exchange https://github.com/OfficeDev/Property-Inspection-Code-Sample</vt:lpstr>
      <vt:lpstr>PowerPoint Presentation</vt:lpstr>
      <vt:lpstr>PowerPoint Presentation</vt:lpstr>
      <vt:lpstr>Where can I find it?</vt:lpstr>
      <vt:lpstr>What can I do with it?</vt:lpstr>
      <vt:lpstr>OneDrive for Business https://github.com/OfficeDev/Office-365-SDK-for-iOS/Samples/simple-drive-app</vt:lpstr>
      <vt:lpstr>Summary</vt:lpstr>
      <vt:lpstr>Further reading…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Luiz Lu</cp:lastModifiedBy>
  <cp:revision>37</cp:revision>
  <dcterms:created xsi:type="dcterms:W3CDTF">2016-01-18T19:27:35Z</dcterms:created>
  <dcterms:modified xsi:type="dcterms:W3CDTF">2016-09-21T09:48:53Z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