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2041" autoAdjust="0"/>
  </p:normalViewPr>
  <p:slideViewPr>
    <p:cSldViewPr snapToGrid="0">
      <p:cViewPr varScale="1">
        <p:scale>
          <a:sx n="102" d="100"/>
          <a:sy n="102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8:51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https://docs.microsoft.com/en-us/javascript/api/excel?view=excel-js-preview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/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https://docs.microsoft.com/en-us/office/dev/add-ins/develop/dialog-api-in-office-add-ins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1710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