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779" r:id="rId7"/>
    <p:sldId id="780" r:id="rId8"/>
    <p:sldId id="788" r:id="rId9"/>
    <p:sldId id="783" r:id="rId10"/>
    <p:sldId id="891" r:id="rId11"/>
    <p:sldId id="892"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90" r:id="rId47"/>
    <p:sldId id="864" r:id="rId48"/>
    <p:sldId id="853"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Layout" Target="../slideLayouts/slideLayout17.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13.emf"/><Relationship Id="rId3" Type="http://schemas.openxmlformats.org/officeDocument/2006/relationships/image" Target="../media/image20.emf"/><Relationship Id="rId7" Type="http://schemas.openxmlformats.org/officeDocument/2006/relationships/image" Target="../media/image9.emf"/><Relationship Id="rId12" Type="http://schemas.openxmlformats.org/officeDocument/2006/relationships/image" Target="../media/image12.emf"/><Relationship Id="rId2" Type="http://schemas.openxmlformats.org/officeDocument/2006/relationships/image" Target="../media/image19.emf"/><Relationship Id="rId1" Type="http://schemas.openxmlformats.org/officeDocument/2006/relationships/slideLayout" Target="../slideLayouts/slideLayout17.xml"/><Relationship Id="rId6" Type="http://schemas.openxmlformats.org/officeDocument/2006/relationships/image" Target="../media/image8.emf"/><Relationship Id="rId11" Type="http://schemas.openxmlformats.org/officeDocument/2006/relationships/image" Target="../media/image7.emf"/><Relationship Id="rId5" Type="http://schemas.openxmlformats.org/officeDocument/2006/relationships/image" Target="../media/image22.emf"/><Relationship Id="rId15" Type="http://schemas.openxmlformats.org/officeDocument/2006/relationships/image" Target="../media/image15.emf"/><Relationship Id="rId10" Type="http://schemas.openxmlformats.org/officeDocument/2006/relationships/image" Target="../media/image11.emf"/><Relationship Id="rId4" Type="http://schemas.openxmlformats.org/officeDocument/2006/relationships/image" Target="../media/image21.emf"/><Relationship Id="rId9" Type="http://schemas.openxmlformats.org/officeDocument/2006/relationships/image" Target="../media/image10.png"/><Relationship Id="rId14" Type="http://schemas.openxmlformats.org/officeDocument/2006/relationships/image" Target="../media/image1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080912"/>
          </a:xfrm>
        </p:spPr>
        <p:txBody>
          <a:bodyPr/>
          <a:lstStyle/>
          <a:p>
            <a:r>
              <a:rPr lang="en-US" dirty="0" smtClean="0"/>
              <a:t>Remote Event Receivers require Azure Service Bus to support debugging</a:t>
            </a:r>
          </a:p>
          <a:p>
            <a:pPr lvl="1"/>
            <a:r>
              <a:rPr lang="en-US" dirty="0" smtClean="0"/>
              <a:t>Create a Service Bus Namespace</a:t>
            </a:r>
          </a:p>
          <a:p>
            <a:pPr lvl="1"/>
            <a:r>
              <a:rPr lang="en-US" dirty="0" smtClean="0"/>
              <a:t>Copy the Connection String into the SharePoint Project Properties</a:t>
            </a:r>
            <a:endParaRPr lang="en-US" dirty="0"/>
          </a:p>
        </p:txBody>
      </p:sp>
      <p:sp>
        <p:nvSpPr>
          <p:cNvPr id="3" name="Title 2"/>
          <p:cNvSpPr>
            <a:spLocks noGrp="1"/>
          </p:cNvSpPr>
          <p:nvPr>
            <p:ph type="title"/>
          </p:nvPr>
        </p:nvSpPr>
        <p:spPr/>
        <p:txBody>
          <a:bodyPr/>
          <a:lstStyle/>
          <a:p>
            <a:r>
              <a:rPr lang="en-US" dirty="0" smtClean="0"/>
              <a:t>Debugging Considerations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03" y="3400462"/>
            <a:ext cx="7727350" cy="17832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869" y="5303978"/>
            <a:ext cx="6526284" cy="975297"/>
          </a:xfrm>
          <a:prstGeom prst="rect">
            <a:avLst/>
          </a:prstGeom>
        </p:spPr>
      </p:pic>
      <p:sp>
        <p:nvSpPr>
          <p:cNvPr id="8" name="Curved Left Arrow 7"/>
          <p:cNvSpPr/>
          <p:nvPr/>
        </p:nvSpPr>
        <p:spPr bwMode="auto">
          <a:xfrm>
            <a:off x="8163153" y="4064000"/>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74772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Architecture</a:t>
            </a:r>
            <a:endParaRPr lang="en-US" dirty="0"/>
          </a:p>
        </p:txBody>
      </p:sp>
      <p:grpSp>
        <p:nvGrpSpPr>
          <p:cNvPr id="4" name="Group 3"/>
          <p:cNvGrpSpPr/>
          <p:nvPr/>
        </p:nvGrpSpPr>
        <p:grpSpPr>
          <a:xfrm>
            <a:off x="7441673" y="2620658"/>
            <a:ext cx="1998859" cy="1026956"/>
            <a:chOff x="9088674" y="4951780"/>
            <a:chExt cx="1998859" cy="1026956"/>
          </a:xfrm>
        </p:grpSpPr>
        <p:grpSp>
          <p:nvGrpSpPr>
            <p:cNvPr id="5" name="Group 4"/>
            <p:cNvGrpSpPr/>
            <p:nvPr/>
          </p:nvGrpSpPr>
          <p:grpSpPr>
            <a:xfrm>
              <a:off x="9088674" y="4951780"/>
              <a:ext cx="1998859" cy="1026956"/>
              <a:chOff x="7066818" y="2726778"/>
              <a:chExt cx="1998859" cy="1026956"/>
            </a:xfrm>
          </p:grpSpPr>
          <p:sp>
            <p:nvSpPr>
              <p:cNvPr id="8" name="Rectangle 7"/>
              <p:cNvSpPr/>
              <p:nvPr/>
            </p:nvSpPr>
            <p:spPr bwMode="auto">
              <a:xfrm>
                <a:off x="7066818" y="2726778"/>
                <a:ext cx="1785802" cy="102695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Azure Data Market</a:t>
                </a:r>
              </a:p>
            </p:txBody>
          </p:sp>
          <p:pic>
            <p:nvPicPr>
              <p:cNvPr id="9" name="Picture 8"/>
              <p:cNvPicPr>
                <a:picLocks noChangeAspect="1"/>
              </p:cNvPicPr>
              <p:nvPr/>
            </p:nvPicPr>
            <p:blipFill>
              <a:blip r:embed="rId2"/>
              <a:stretch>
                <a:fillRect/>
              </a:stretch>
            </p:blipFill>
            <p:spPr>
              <a:xfrm>
                <a:off x="8551192" y="3206557"/>
                <a:ext cx="514485" cy="528960"/>
              </a:xfrm>
              <a:prstGeom prst="rect">
                <a:avLst/>
              </a:prstGeom>
            </p:spPr>
          </p:pic>
        </p:grpSp>
        <p:pic>
          <p:nvPicPr>
            <p:cNvPr id="6" name="Picture 5"/>
            <p:cNvPicPr>
              <a:picLocks noChangeAspect="1"/>
            </p:cNvPicPr>
            <p:nvPr/>
          </p:nvPicPr>
          <p:blipFill>
            <a:blip r:embed="rId3"/>
            <a:stretch>
              <a:fillRect/>
            </a:stretch>
          </p:blipFill>
          <p:spPr>
            <a:xfrm>
              <a:off x="9950992" y="5331762"/>
              <a:ext cx="479723" cy="535920"/>
            </a:xfrm>
            <a:prstGeom prst="rect">
              <a:avLst/>
            </a:prstGeom>
          </p:spPr>
        </p:pic>
        <p:pic>
          <p:nvPicPr>
            <p:cNvPr id="7" name="Picture 6"/>
            <p:cNvPicPr>
              <a:picLocks noChangeAspect="1"/>
            </p:cNvPicPr>
            <p:nvPr/>
          </p:nvPicPr>
          <p:blipFill>
            <a:blip r:embed="rId4"/>
            <a:stretch>
              <a:fillRect/>
            </a:stretch>
          </p:blipFill>
          <p:spPr>
            <a:xfrm>
              <a:off x="9279923" y="5332826"/>
              <a:ext cx="597915" cy="598560"/>
            </a:xfrm>
            <a:prstGeom prst="rect">
              <a:avLst/>
            </a:prstGeom>
          </p:spPr>
        </p:pic>
      </p:grpSp>
      <p:sp>
        <p:nvSpPr>
          <p:cNvPr id="10" name="Rectangle 9"/>
          <p:cNvSpPr/>
          <p:nvPr/>
        </p:nvSpPr>
        <p:spPr bwMode="auto">
          <a:xfrm>
            <a:off x="7152860" y="3891135"/>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Online</a:t>
            </a:r>
          </a:p>
        </p:txBody>
      </p:sp>
      <p:grpSp>
        <p:nvGrpSpPr>
          <p:cNvPr id="11" name="Group 10"/>
          <p:cNvGrpSpPr/>
          <p:nvPr/>
        </p:nvGrpSpPr>
        <p:grpSpPr>
          <a:xfrm>
            <a:off x="7476835" y="4454131"/>
            <a:ext cx="905401" cy="937147"/>
            <a:chOff x="9477541" y="1148235"/>
            <a:chExt cx="1059810" cy="1096970"/>
          </a:xfrm>
        </p:grpSpPr>
        <p:pic>
          <p:nvPicPr>
            <p:cNvPr id="12" name="Picture 11"/>
            <p:cNvPicPr>
              <a:picLocks noChangeAspect="1"/>
            </p:cNvPicPr>
            <p:nvPr/>
          </p:nvPicPr>
          <p:blipFill>
            <a:blip r:embed="rId5"/>
            <a:stretch>
              <a:fillRect/>
            </a:stretch>
          </p:blipFill>
          <p:spPr>
            <a:xfrm>
              <a:off x="9586780" y="1148235"/>
              <a:ext cx="841328" cy="775240"/>
            </a:xfrm>
            <a:prstGeom prst="rect">
              <a:avLst/>
            </a:prstGeom>
          </p:spPr>
        </p:pic>
        <p:sp>
          <p:nvSpPr>
            <p:cNvPr id="13" name="TextBox 12"/>
            <p:cNvSpPr txBox="1"/>
            <p:nvPr/>
          </p:nvSpPr>
          <p:spPr>
            <a:xfrm>
              <a:off x="9477541" y="1930410"/>
              <a:ext cx="1059810"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Host Web</a:t>
              </a:r>
            </a:p>
          </p:txBody>
        </p:sp>
      </p:grpSp>
      <p:grpSp>
        <p:nvGrpSpPr>
          <p:cNvPr id="14" name="Group 13"/>
          <p:cNvGrpSpPr/>
          <p:nvPr/>
        </p:nvGrpSpPr>
        <p:grpSpPr>
          <a:xfrm>
            <a:off x="8504463" y="5404705"/>
            <a:ext cx="862759" cy="662028"/>
            <a:chOff x="9733361" y="2768131"/>
            <a:chExt cx="1009895" cy="774932"/>
          </a:xfrm>
        </p:grpSpPr>
        <p:pic>
          <p:nvPicPr>
            <p:cNvPr id="15" name="Picture 14"/>
            <p:cNvPicPr>
              <a:picLocks noChangeAspect="1"/>
            </p:cNvPicPr>
            <p:nvPr/>
          </p:nvPicPr>
          <p:blipFill>
            <a:blip r:embed="rId6"/>
            <a:stretch>
              <a:fillRect/>
            </a:stretch>
          </p:blipFill>
          <p:spPr>
            <a:xfrm>
              <a:off x="9946303" y="2768131"/>
              <a:ext cx="584010" cy="487200"/>
            </a:xfrm>
            <a:prstGeom prst="rect">
              <a:avLst/>
            </a:prstGeom>
          </p:spPr>
        </p:pic>
        <p:sp>
          <p:nvSpPr>
            <p:cNvPr id="16" name="TextBox 15"/>
            <p:cNvSpPr txBox="1"/>
            <p:nvPr/>
          </p:nvSpPr>
          <p:spPr>
            <a:xfrm>
              <a:off x="9733361" y="3228268"/>
              <a:ext cx="1009895"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Web</a:t>
              </a:r>
            </a:p>
          </p:txBody>
        </p:sp>
      </p:grpSp>
      <p:cxnSp>
        <p:nvCxnSpPr>
          <p:cNvPr id="17" name="Elbow Connector 16"/>
          <p:cNvCxnSpPr>
            <a:endCxn id="15" idx="0"/>
          </p:cNvCxnSpPr>
          <p:nvPr/>
        </p:nvCxnSpPr>
        <p:spPr>
          <a:xfrm>
            <a:off x="8288909" y="4785276"/>
            <a:ext cx="646933" cy="619428"/>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881552" y="2225670"/>
            <a:ext cx="3034675" cy="2232704"/>
            <a:chOff x="1656544" y="3180968"/>
            <a:chExt cx="3034675" cy="2232704"/>
          </a:xfrm>
        </p:grpSpPr>
        <p:sp>
          <p:nvSpPr>
            <p:cNvPr id="19" name="Rectangle 18"/>
            <p:cNvSpPr/>
            <p:nvPr/>
          </p:nvSpPr>
          <p:spPr bwMode="auto">
            <a:xfrm>
              <a:off x="1656544" y="3180968"/>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Azure Web Sites</a:t>
              </a:r>
            </a:p>
          </p:txBody>
        </p:sp>
        <p:grpSp>
          <p:nvGrpSpPr>
            <p:cNvPr id="20" name="Group 19"/>
            <p:cNvGrpSpPr/>
            <p:nvPr/>
          </p:nvGrpSpPr>
          <p:grpSpPr>
            <a:xfrm>
              <a:off x="2154624" y="4057920"/>
              <a:ext cx="2038514" cy="1120320"/>
              <a:chOff x="1929148" y="3558828"/>
              <a:chExt cx="2038514" cy="1120320"/>
            </a:xfrm>
          </p:grpSpPr>
          <p:grpSp>
            <p:nvGrpSpPr>
              <p:cNvPr id="21" name="Group 20"/>
              <p:cNvGrpSpPr/>
              <p:nvPr/>
            </p:nvGrpSpPr>
            <p:grpSpPr>
              <a:xfrm>
                <a:off x="3082467" y="3573039"/>
                <a:ext cx="885195" cy="761294"/>
                <a:chOff x="7956376" y="6096598"/>
                <a:chExt cx="885320" cy="761402"/>
              </a:xfrm>
            </p:grpSpPr>
            <p:sp>
              <p:nvSpPr>
                <p:cNvPr id="47" name="Arc 46"/>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7"/>
                <a:stretch>
                  <a:fillRect/>
                </a:stretch>
              </p:blipFill>
              <p:spPr>
                <a:xfrm>
                  <a:off x="8025412" y="6179037"/>
                  <a:ext cx="713910" cy="636559"/>
                </a:xfrm>
                <a:prstGeom prst="rect">
                  <a:avLst/>
                </a:prstGeom>
              </p:spPr>
            </p:pic>
          </p:grpSp>
          <p:grpSp>
            <p:nvGrpSpPr>
              <p:cNvPr id="22" name="Group 21"/>
              <p:cNvGrpSpPr>
                <a:grpSpLocks noChangeAspect="1"/>
              </p:cNvGrpSpPr>
              <p:nvPr/>
            </p:nvGrpSpPr>
            <p:grpSpPr>
              <a:xfrm>
                <a:off x="1929148" y="4146210"/>
                <a:ext cx="397077" cy="504000"/>
                <a:chOff x="6278801" y="2244912"/>
                <a:chExt cx="605042" cy="767962"/>
              </a:xfrm>
            </p:grpSpPr>
            <p:pic>
              <p:nvPicPr>
                <p:cNvPr id="43" name="Picture 42"/>
                <p:cNvPicPr>
                  <a:picLocks noChangeAspect="1"/>
                </p:cNvPicPr>
                <p:nvPr/>
              </p:nvPicPr>
              <p:blipFill>
                <a:blip r:embed="rId8"/>
                <a:stretch>
                  <a:fillRect/>
                </a:stretch>
              </p:blipFill>
              <p:spPr>
                <a:xfrm>
                  <a:off x="6278801" y="2244912"/>
                  <a:ext cx="527111" cy="689388"/>
                </a:xfrm>
                <a:prstGeom prst="rect">
                  <a:avLst/>
                </a:prstGeom>
              </p:spPr>
            </p:pic>
            <p:pic>
              <p:nvPicPr>
                <p:cNvPr id="44" name="Picture 43"/>
                <p:cNvPicPr>
                  <a:picLocks noChangeAspect="1"/>
                </p:cNvPicPr>
                <p:nvPr/>
              </p:nvPicPr>
              <p:blipFill>
                <a:blip r:embed="rId8"/>
                <a:stretch>
                  <a:fillRect/>
                </a:stretch>
              </p:blipFill>
              <p:spPr>
                <a:xfrm>
                  <a:off x="6356732" y="2323486"/>
                  <a:ext cx="527111" cy="689388"/>
                </a:xfrm>
                <a:prstGeom prst="rect">
                  <a:avLst/>
                </a:prstGeom>
              </p:spPr>
            </p:pic>
            <p:sp>
              <p:nvSpPr>
                <p:cNvPr id="45" name="Right Triangle 44"/>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3" name="Group 22"/>
              <p:cNvGrpSpPr>
                <a:grpSpLocks noChangeAspect="1"/>
              </p:cNvGrpSpPr>
              <p:nvPr/>
            </p:nvGrpSpPr>
            <p:grpSpPr>
              <a:xfrm>
                <a:off x="2160143" y="3845503"/>
                <a:ext cx="400137" cy="504000"/>
                <a:chOff x="6926384" y="2275112"/>
                <a:chExt cx="605872" cy="763139"/>
              </a:xfrm>
            </p:grpSpPr>
            <p:pic>
              <p:nvPicPr>
                <p:cNvPr id="39" name="Picture 38"/>
                <p:cNvPicPr>
                  <a:picLocks noChangeAspect="1"/>
                </p:cNvPicPr>
                <p:nvPr/>
              </p:nvPicPr>
              <p:blipFill>
                <a:blip r:embed="rId8"/>
                <a:stretch>
                  <a:fillRect/>
                </a:stretch>
              </p:blipFill>
              <p:spPr>
                <a:xfrm>
                  <a:off x="6926384" y="2275112"/>
                  <a:ext cx="527111" cy="689388"/>
                </a:xfrm>
                <a:prstGeom prst="rect">
                  <a:avLst/>
                </a:prstGeom>
              </p:spPr>
            </p:pic>
            <p:pic>
              <p:nvPicPr>
                <p:cNvPr id="40" name="Picture 39"/>
                <p:cNvPicPr>
                  <a:picLocks noChangeAspect="1"/>
                </p:cNvPicPr>
                <p:nvPr/>
              </p:nvPicPr>
              <p:blipFill>
                <a:blip r:embed="rId8"/>
                <a:stretch>
                  <a:fillRect/>
                </a:stretch>
              </p:blipFill>
              <p:spPr>
                <a:xfrm>
                  <a:off x="7005145" y="2348863"/>
                  <a:ext cx="527111" cy="689388"/>
                </a:xfrm>
                <a:prstGeom prst="rect">
                  <a:avLst/>
                </a:prstGeom>
              </p:spPr>
            </p:pic>
            <p:sp>
              <p:nvSpPr>
                <p:cNvPr id="41" name="Right Triangle 40"/>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a:t>
                  </a:r>
                  <a:r>
                    <a:rPr lang="fi-FI" sz="1100" spc="-70" dirty="0" smtClean="0">
                      <a:solidFill>
                        <a:schemeClr val="bg1"/>
                      </a:solidFill>
                      <a:effectLst>
                        <a:outerShdw blurRad="50800" dist="38100" dir="2700000" algn="tl" rotWithShape="0">
                          <a:schemeClr val="tx2">
                            <a:alpha val="40000"/>
                          </a:schemeClr>
                        </a:outerShdw>
                      </a:effectLst>
                    </a:rPr>
                    <a:t>ng</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4" name="Group 23"/>
              <p:cNvGrpSpPr>
                <a:grpSpLocks noChangeAspect="1"/>
              </p:cNvGrpSpPr>
              <p:nvPr/>
            </p:nvGrpSpPr>
            <p:grpSpPr>
              <a:xfrm>
                <a:off x="1940507" y="3558828"/>
                <a:ext cx="400137" cy="504000"/>
                <a:chOff x="7583233" y="2275112"/>
                <a:chExt cx="605872" cy="763139"/>
              </a:xfrm>
            </p:grpSpPr>
            <p:pic>
              <p:nvPicPr>
                <p:cNvPr id="35" name="Picture 34"/>
                <p:cNvPicPr>
                  <a:picLocks noChangeAspect="1"/>
                </p:cNvPicPr>
                <p:nvPr/>
              </p:nvPicPr>
              <p:blipFill>
                <a:blip r:embed="rId8"/>
                <a:stretch>
                  <a:fillRect/>
                </a:stretch>
              </p:blipFill>
              <p:spPr>
                <a:xfrm>
                  <a:off x="7583233" y="2275112"/>
                  <a:ext cx="527111" cy="689388"/>
                </a:xfrm>
                <a:prstGeom prst="rect">
                  <a:avLst/>
                </a:prstGeom>
              </p:spPr>
            </p:pic>
            <p:pic>
              <p:nvPicPr>
                <p:cNvPr id="36" name="Picture 35"/>
                <p:cNvPicPr>
                  <a:picLocks noChangeAspect="1"/>
                </p:cNvPicPr>
                <p:nvPr/>
              </p:nvPicPr>
              <p:blipFill>
                <a:blip r:embed="rId8"/>
                <a:stretch>
                  <a:fillRect/>
                </a:stretch>
              </p:blipFill>
              <p:spPr>
                <a:xfrm>
                  <a:off x="7661994" y="2348863"/>
                  <a:ext cx="527111" cy="689388"/>
                </a:xfrm>
                <a:prstGeom prst="rect">
                  <a:avLst/>
                </a:prstGeom>
              </p:spPr>
            </p:pic>
            <p:sp>
              <p:nvSpPr>
                <p:cNvPr id="37" name="Right Triangle 3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p:cNvSpPr txBox="1"/>
                <p:nvPr/>
              </p:nvSpPr>
              <p:spPr>
                <a:xfrm>
                  <a:off x="7727283" y="2744836"/>
                  <a:ext cx="367964" cy="256313"/>
                </a:xfrm>
                <a:prstGeom prst="rect">
                  <a:avLst/>
                </a:prstGeom>
                <a:noFill/>
              </p:spPr>
              <p:txBody>
                <a:bodyPr wrap="none" lIns="0" tIns="0" rIns="0" bIns="0" rtlCol="0">
                  <a:spAutoFit/>
                </a:bodyPr>
                <a:lstStyle/>
                <a:p>
                  <a:r>
                    <a:rPr lang="fi-FI" sz="1100" spc="-70" dirty="0" err="1" smtClean="0">
                      <a:solidFill>
                        <a:schemeClr val="bg1"/>
                      </a:solidFill>
                      <a:effectLst>
                        <a:outerShdw blurRad="50800" dist="38100" dir="2700000" algn="tl" rotWithShape="0">
                          <a:schemeClr val="tx2">
                            <a:alpha val="40000"/>
                          </a:schemeClr>
                        </a:outerShdw>
                      </a:effectLst>
                    </a:rPr>
                    <a:t>aspx</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5" name="Group 24"/>
              <p:cNvGrpSpPr>
                <a:grpSpLocks noChangeAspect="1"/>
              </p:cNvGrpSpPr>
              <p:nvPr/>
            </p:nvGrpSpPr>
            <p:grpSpPr>
              <a:xfrm>
                <a:off x="2618857" y="3788428"/>
                <a:ext cx="409562" cy="504000"/>
                <a:chOff x="8228898" y="2273094"/>
                <a:chExt cx="621781" cy="765157"/>
              </a:xfrm>
            </p:grpSpPr>
            <p:pic>
              <p:nvPicPr>
                <p:cNvPr id="31" name="Picture 30"/>
                <p:cNvPicPr>
                  <a:picLocks noChangeAspect="1"/>
                </p:cNvPicPr>
                <p:nvPr/>
              </p:nvPicPr>
              <p:blipFill>
                <a:blip r:embed="rId8"/>
                <a:stretch>
                  <a:fillRect/>
                </a:stretch>
              </p:blipFill>
              <p:spPr>
                <a:xfrm>
                  <a:off x="8228898" y="2273094"/>
                  <a:ext cx="527111" cy="689388"/>
                </a:xfrm>
                <a:prstGeom prst="rect">
                  <a:avLst/>
                </a:prstGeom>
              </p:spPr>
            </p:pic>
            <p:pic>
              <p:nvPicPr>
                <p:cNvPr id="32" name="Picture 31"/>
                <p:cNvPicPr>
                  <a:picLocks noChangeAspect="1"/>
                </p:cNvPicPr>
                <p:nvPr/>
              </p:nvPicPr>
              <p:blipFill>
                <a:blip r:embed="rId8"/>
                <a:stretch>
                  <a:fillRect/>
                </a:stretch>
              </p:blipFill>
              <p:spPr>
                <a:xfrm>
                  <a:off x="8323568" y="2348863"/>
                  <a:ext cx="527111" cy="689388"/>
                </a:xfrm>
                <a:prstGeom prst="rect">
                  <a:avLst/>
                </a:prstGeom>
              </p:spPr>
            </p:pic>
            <p:sp>
              <p:nvSpPr>
                <p:cNvPr id="33" name="Right Triangle 32"/>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8385074" y="2783306"/>
                  <a:ext cx="446325" cy="210265"/>
                </a:xfrm>
                <a:prstGeom prst="rect">
                  <a:avLst/>
                </a:prstGeom>
                <a:noFill/>
              </p:spPr>
              <p:txBody>
                <a:bodyPr wrap="none" lIns="0" tIns="0" rIns="0" bIns="0" rtlCol="0">
                  <a:spAutoFit/>
                </a:bodyPr>
                <a:lstStyle/>
                <a:p>
                  <a:r>
                    <a:rPr lang="fi-FI" sz="900" spc="-70" dirty="0" err="1" smtClean="0">
                      <a:solidFill>
                        <a:schemeClr val="bg1"/>
                      </a:solidFill>
                      <a:effectLst>
                        <a:outerShdw blurRad="50800" dist="38100" dir="2700000" algn="tl" rotWithShape="0">
                          <a:schemeClr val="tx2">
                            <a:alpha val="40000"/>
                          </a:schemeClr>
                        </a:outerShdw>
                      </a:effectLst>
                    </a:rPr>
                    <a:t>master</a:t>
                  </a:r>
                  <a:endParaRPr lang="en-US" sz="900" spc="-70" dirty="0" smtClean="0">
                    <a:solidFill>
                      <a:schemeClr val="bg1"/>
                    </a:solidFill>
                    <a:effectLst>
                      <a:outerShdw blurRad="50800" dist="38100" dir="2700000" algn="tl" rotWithShape="0">
                        <a:schemeClr val="tx2">
                          <a:alpha val="40000"/>
                        </a:schemeClr>
                      </a:outerShdw>
                    </a:effectLst>
                  </a:endParaRPr>
                </a:p>
              </p:txBody>
            </p:sp>
          </p:grpSp>
          <p:grpSp>
            <p:nvGrpSpPr>
              <p:cNvPr id="26" name="Group 25"/>
              <p:cNvGrpSpPr>
                <a:grpSpLocks noChangeAspect="1"/>
              </p:cNvGrpSpPr>
              <p:nvPr/>
            </p:nvGrpSpPr>
            <p:grpSpPr>
              <a:xfrm>
                <a:off x="2468161" y="4175148"/>
                <a:ext cx="400137" cy="504000"/>
                <a:chOff x="8856725" y="2275112"/>
                <a:chExt cx="605872" cy="763139"/>
              </a:xfrm>
            </p:grpSpPr>
            <p:pic>
              <p:nvPicPr>
                <p:cNvPr id="27" name="Picture 26"/>
                <p:cNvPicPr>
                  <a:picLocks noChangeAspect="1"/>
                </p:cNvPicPr>
                <p:nvPr/>
              </p:nvPicPr>
              <p:blipFill>
                <a:blip r:embed="rId8"/>
                <a:stretch>
                  <a:fillRect/>
                </a:stretch>
              </p:blipFill>
              <p:spPr>
                <a:xfrm>
                  <a:off x="8856725" y="2275112"/>
                  <a:ext cx="527111" cy="689388"/>
                </a:xfrm>
                <a:prstGeom prst="rect">
                  <a:avLst/>
                </a:prstGeom>
              </p:spPr>
            </p:pic>
            <p:pic>
              <p:nvPicPr>
                <p:cNvPr id="28" name="Picture 27"/>
                <p:cNvPicPr>
                  <a:picLocks noChangeAspect="1"/>
                </p:cNvPicPr>
                <p:nvPr/>
              </p:nvPicPr>
              <p:blipFill>
                <a:blip r:embed="rId8"/>
                <a:stretch>
                  <a:fillRect/>
                </a:stretch>
              </p:blipFill>
              <p:spPr>
                <a:xfrm>
                  <a:off x="8935486" y="2348863"/>
                  <a:ext cx="527111" cy="689388"/>
                </a:xfrm>
                <a:prstGeom prst="rect">
                  <a:avLst/>
                </a:prstGeom>
              </p:spPr>
            </p:pic>
            <p:sp>
              <p:nvSpPr>
                <p:cNvPr id="29" name="Right Triangle 28"/>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grpSp>
      </p:grpSp>
      <p:grpSp>
        <p:nvGrpSpPr>
          <p:cNvPr id="49" name="Group 48"/>
          <p:cNvGrpSpPr>
            <a:grpSpLocks noChangeAspect="1"/>
          </p:cNvGrpSpPr>
          <p:nvPr/>
        </p:nvGrpSpPr>
        <p:grpSpPr>
          <a:xfrm>
            <a:off x="3590733" y="5200921"/>
            <a:ext cx="1898081" cy="1148237"/>
            <a:chOff x="781287" y="4564525"/>
            <a:chExt cx="2582491" cy="1562274"/>
          </a:xfrm>
        </p:grpSpPr>
        <p:pic>
          <p:nvPicPr>
            <p:cNvPr id="50" name="Picture 49"/>
            <p:cNvPicPr>
              <a:picLocks noChangeAspect="1"/>
            </p:cNvPicPr>
            <p:nvPr/>
          </p:nvPicPr>
          <p:blipFill>
            <a:blip r:embed="rId9"/>
            <a:stretch>
              <a:fillRect/>
            </a:stretch>
          </p:blipFill>
          <p:spPr>
            <a:xfrm>
              <a:off x="781287" y="4564525"/>
              <a:ext cx="1334951" cy="1267414"/>
            </a:xfrm>
            <a:prstGeom prst="rect">
              <a:avLst/>
            </a:prstGeom>
          </p:spPr>
        </p:pic>
        <p:pic>
          <p:nvPicPr>
            <p:cNvPr id="51" name="Picture 50"/>
            <p:cNvPicPr>
              <a:picLocks noChangeAspect="1"/>
            </p:cNvPicPr>
            <p:nvPr/>
          </p:nvPicPr>
          <p:blipFill>
            <a:blip r:embed="rId10"/>
            <a:stretch>
              <a:fillRect/>
            </a:stretch>
          </p:blipFill>
          <p:spPr>
            <a:xfrm>
              <a:off x="2722844" y="5169800"/>
              <a:ext cx="640934" cy="956999"/>
            </a:xfrm>
            <a:prstGeom prst="rect">
              <a:avLst/>
            </a:prstGeom>
          </p:spPr>
        </p:pic>
        <p:pic>
          <p:nvPicPr>
            <p:cNvPr id="52" name="Picture 51"/>
            <p:cNvPicPr>
              <a:picLocks noChangeAspect="1"/>
            </p:cNvPicPr>
            <p:nvPr/>
          </p:nvPicPr>
          <p:blipFill>
            <a:blip r:embed="rId11"/>
            <a:stretch>
              <a:fillRect/>
            </a:stretch>
          </p:blipFill>
          <p:spPr>
            <a:xfrm>
              <a:off x="1625422" y="5341440"/>
              <a:ext cx="963439" cy="699247"/>
            </a:xfrm>
            <a:prstGeom prst="rect">
              <a:avLst/>
            </a:prstGeom>
          </p:spPr>
        </p:pic>
        <p:pic>
          <p:nvPicPr>
            <p:cNvPr id="53" name="Picture 52"/>
            <p:cNvPicPr>
              <a:picLocks noChangeAspect="1"/>
            </p:cNvPicPr>
            <p:nvPr/>
          </p:nvPicPr>
          <p:blipFill>
            <a:blip r:embed="rId12"/>
            <a:stretch>
              <a:fillRect/>
            </a:stretch>
          </p:blipFill>
          <p:spPr>
            <a:xfrm>
              <a:off x="2087010" y="4919651"/>
              <a:ext cx="907928" cy="658958"/>
            </a:xfrm>
            <a:prstGeom prst="rect">
              <a:avLst/>
            </a:prstGeom>
          </p:spPr>
        </p:pic>
      </p:grpSp>
      <p:cxnSp>
        <p:nvCxnSpPr>
          <p:cNvPr id="54" name="Straight Arrow Connector 53"/>
          <p:cNvCxnSpPr/>
          <p:nvPr/>
        </p:nvCxnSpPr>
        <p:spPr>
          <a:xfrm flipV="1">
            <a:off x="4574335" y="2010880"/>
            <a:ext cx="2781127" cy="148642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flipV="1">
            <a:off x="4714875" y="3100437"/>
            <a:ext cx="2653644" cy="4574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a:off x="4574335" y="3668293"/>
            <a:ext cx="2886322" cy="104658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615196" y="5820922"/>
            <a:ext cx="1407823" cy="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flipH="1" flipV="1">
            <a:off x="3359820" y="4567892"/>
            <a:ext cx="613227" cy="688920"/>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59" name="Picture 58"/>
          <p:cNvPicPr>
            <a:picLocks noChangeAspect="1"/>
          </p:cNvPicPr>
          <p:nvPr/>
        </p:nvPicPr>
        <p:blipFill>
          <a:blip r:embed="rId13"/>
          <a:stretch>
            <a:fillRect/>
          </a:stretch>
        </p:blipFill>
        <p:spPr>
          <a:xfrm>
            <a:off x="4211156" y="1799969"/>
            <a:ext cx="1070685" cy="918720"/>
          </a:xfrm>
          <a:prstGeom prst="rect">
            <a:avLst/>
          </a:prstGeom>
        </p:spPr>
      </p:pic>
      <p:pic>
        <p:nvPicPr>
          <p:cNvPr id="60" name="Picture 59"/>
          <p:cNvPicPr>
            <a:picLocks noChangeAspect="1"/>
          </p:cNvPicPr>
          <p:nvPr/>
        </p:nvPicPr>
        <p:blipFill>
          <a:blip r:embed="rId14"/>
          <a:stretch>
            <a:fillRect/>
          </a:stretch>
        </p:blipFill>
        <p:spPr>
          <a:xfrm>
            <a:off x="9479505" y="3757590"/>
            <a:ext cx="1119353" cy="696000"/>
          </a:xfrm>
          <a:prstGeom prst="rect">
            <a:avLst/>
          </a:prstGeom>
        </p:spPr>
      </p:pic>
      <p:grpSp>
        <p:nvGrpSpPr>
          <p:cNvPr id="61" name="Group 60"/>
          <p:cNvGrpSpPr/>
          <p:nvPr/>
        </p:nvGrpSpPr>
        <p:grpSpPr>
          <a:xfrm>
            <a:off x="7441673" y="1384383"/>
            <a:ext cx="1825494" cy="1178821"/>
            <a:chOff x="9829799" y="4119347"/>
            <a:chExt cx="1825494" cy="1178821"/>
          </a:xfrm>
        </p:grpSpPr>
        <p:grpSp>
          <p:nvGrpSpPr>
            <p:cNvPr id="62" name="Group 61"/>
            <p:cNvGrpSpPr/>
            <p:nvPr/>
          </p:nvGrpSpPr>
          <p:grpSpPr>
            <a:xfrm>
              <a:off x="9829799" y="4119347"/>
              <a:ext cx="1825494" cy="1026956"/>
              <a:chOff x="7066818" y="2726778"/>
              <a:chExt cx="1825494" cy="1026956"/>
            </a:xfrm>
          </p:grpSpPr>
          <p:sp>
            <p:nvSpPr>
              <p:cNvPr id="64" name="Rectangle 63"/>
              <p:cNvSpPr/>
              <p:nvPr/>
            </p:nvSpPr>
            <p:spPr bwMode="auto">
              <a:xfrm>
                <a:off x="7066818" y="2726778"/>
                <a:ext cx="1560153" cy="102695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SQL Azure</a:t>
                </a:r>
              </a:p>
            </p:txBody>
          </p:sp>
          <p:pic>
            <p:nvPicPr>
              <p:cNvPr id="65" name="Picture 64"/>
              <p:cNvPicPr>
                <a:picLocks noChangeAspect="1"/>
              </p:cNvPicPr>
              <p:nvPr/>
            </p:nvPicPr>
            <p:blipFill>
              <a:blip r:embed="rId2"/>
              <a:stretch>
                <a:fillRect/>
              </a:stretch>
            </p:blipFill>
            <p:spPr>
              <a:xfrm>
                <a:off x="8377827" y="3192050"/>
                <a:ext cx="514485" cy="528960"/>
              </a:xfrm>
              <a:prstGeom prst="rect">
                <a:avLst/>
              </a:prstGeom>
            </p:spPr>
          </p:pic>
        </p:grpSp>
        <p:pic>
          <p:nvPicPr>
            <p:cNvPr id="63" name="Picture 62"/>
            <p:cNvPicPr>
              <a:picLocks noChangeAspect="1"/>
            </p:cNvPicPr>
            <p:nvPr/>
          </p:nvPicPr>
          <p:blipFill>
            <a:blip r:embed="rId15"/>
            <a:stretch>
              <a:fillRect/>
            </a:stretch>
          </p:blipFill>
          <p:spPr>
            <a:xfrm>
              <a:off x="10178386" y="4400635"/>
              <a:ext cx="865650" cy="897533"/>
            </a:xfrm>
            <a:prstGeom prst="rect">
              <a:avLst/>
            </a:prstGeom>
          </p:spPr>
        </p:pic>
      </p:grpSp>
    </p:spTree>
    <p:extLst>
      <p:ext uri="{BB962C8B-B14F-4D97-AF65-F5344CB8AC3E}">
        <p14:creationId xmlns:p14="http://schemas.microsoft.com/office/powerpoint/2010/main" val="3956178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anim calcmode="lin" valueType="num">
                                      <p:cBhvr>
                                        <p:cTn id="23" dur="1000" fill="hold"/>
                                        <p:tgtEl>
                                          <p:spTgt spid="57"/>
                                        </p:tgtEl>
                                        <p:attrNameLst>
                                          <p:attrName>ppt_x</p:attrName>
                                        </p:attrNameLst>
                                      </p:cBhvr>
                                      <p:tavLst>
                                        <p:tav tm="0">
                                          <p:val>
                                            <p:strVal val="#ppt_x"/>
                                          </p:val>
                                        </p:tav>
                                        <p:tav tm="100000">
                                          <p:val>
                                            <p:strVal val="#ppt_x"/>
                                          </p:val>
                                        </p:tav>
                                      </p:tavLst>
                                    </p:anim>
                                    <p:anim calcmode="lin" valueType="num">
                                      <p:cBhvr>
                                        <p:cTn id="24" dur="1000" fill="hold"/>
                                        <p:tgtEl>
                                          <p:spTgt spid="5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Architecture</a:t>
            </a:r>
            <a:endParaRPr lang="en-US" dirty="0"/>
          </a:p>
        </p:txBody>
      </p:sp>
      <p:grpSp>
        <p:nvGrpSpPr>
          <p:cNvPr id="3" name="Group 2"/>
          <p:cNvGrpSpPr>
            <a:grpSpLocks noChangeAspect="1"/>
          </p:cNvGrpSpPr>
          <p:nvPr/>
        </p:nvGrpSpPr>
        <p:grpSpPr>
          <a:xfrm>
            <a:off x="7152860" y="3676346"/>
            <a:ext cx="3600000" cy="2447493"/>
            <a:chOff x="6065278" y="3005923"/>
            <a:chExt cx="4213950" cy="2864894"/>
          </a:xfrm>
        </p:grpSpPr>
        <p:grpSp>
          <p:nvGrpSpPr>
            <p:cNvPr id="4" name="Group 3"/>
            <p:cNvGrpSpPr>
              <a:grpSpLocks noChangeAspect="1"/>
            </p:cNvGrpSpPr>
            <p:nvPr/>
          </p:nvGrpSpPr>
          <p:grpSpPr>
            <a:xfrm>
              <a:off x="6065278" y="3005923"/>
              <a:ext cx="4213950" cy="2864894"/>
              <a:chOff x="6065278" y="3005923"/>
              <a:chExt cx="4213950" cy="2864894"/>
            </a:xfrm>
          </p:grpSpPr>
          <p:sp>
            <p:nvSpPr>
              <p:cNvPr id="12" name="Rectangle 11"/>
              <p:cNvSpPr/>
              <p:nvPr/>
            </p:nvSpPr>
            <p:spPr bwMode="auto">
              <a:xfrm>
                <a:off x="6065278" y="3257343"/>
                <a:ext cx="3552214" cy="261347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2013</a:t>
                </a:r>
              </a:p>
            </p:txBody>
          </p:sp>
          <p:grpSp>
            <p:nvGrpSpPr>
              <p:cNvPr id="13" name="Group 12"/>
              <p:cNvGrpSpPr>
                <a:grpSpLocks noChangeAspect="1"/>
              </p:cNvGrpSpPr>
              <p:nvPr/>
            </p:nvGrpSpPr>
            <p:grpSpPr>
              <a:xfrm>
                <a:off x="8582002" y="3005923"/>
                <a:ext cx="1697226" cy="1530153"/>
                <a:chOff x="784636" y="1642899"/>
                <a:chExt cx="2274396" cy="2100062"/>
              </a:xfrm>
            </p:grpSpPr>
            <p:grpSp>
              <p:nvGrpSpPr>
                <p:cNvPr id="14" name="Group 13"/>
                <p:cNvGrpSpPr/>
                <p:nvPr/>
              </p:nvGrpSpPr>
              <p:grpSpPr>
                <a:xfrm>
                  <a:off x="1584678" y="1642899"/>
                  <a:ext cx="1474354" cy="1159738"/>
                  <a:chOff x="3259173" y="2265001"/>
                  <a:chExt cx="1474354" cy="1159738"/>
                </a:xfrm>
              </p:grpSpPr>
              <p:pic>
                <p:nvPicPr>
                  <p:cNvPr id="21" name="Picture 20"/>
                  <p:cNvPicPr>
                    <a:picLocks noChangeAspect="1"/>
                  </p:cNvPicPr>
                  <p:nvPr/>
                </p:nvPicPr>
                <p:blipFill>
                  <a:blip r:embed="rId2"/>
                  <a:stretch>
                    <a:fillRect/>
                  </a:stretch>
                </p:blipFill>
                <p:spPr>
                  <a:xfrm>
                    <a:off x="3259173" y="2493797"/>
                    <a:ext cx="465830" cy="863861"/>
                  </a:xfrm>
                  <a:prstGeom prst="rect">
                    <a:avLst/>
                  </a:prstGeom>
                </p:spPr>
              </p:pic>
              <p:pic>
                <p:nvPicPr>
                  <p:cNvPr id="22" name="Picture 21"/>
                  <p:cNvPicPr>
                    <a:picLocks noChangeAspect="1"/>
                  </p:cNvPicPr>
                  <p:nvPr/>
                </p:nvPicPr>
                <p:blipFill>
                  <a:blip r:embed="rId2"/>
                  <a:stretch>
                    <a:fillRect/>
                  </a:stretch>
                </p:blipFill>
                <p:spPr>
                  <a:xfrm>
                    <a:off x="3584595" y="2265001"/>
                    <a:ext cx="465830" cy="863861"/>
                  </a:xfrm>
                  <a:prstGeom prst="rect">
                    <a:avLst/>
                  </a:prstGeom>
                </p:spPr>
              </p:pic>
              <p:pic>
                <p:nvPicPr>
                  <p:cNvPr id="23" name="Picture 22"/>
                  <p:cNvPicPr>
                    <a:picLocks noChangeAspect="1"/>
                  </p:cNvPicPr>
                  <p:nvPr/>
                </p:nvPicPr>
                <p:blipFill>
                  <a:blip r:embed="rId3"/>
                  <a:stretch>
                    <a:fillRect/>
                  </a:stretch>
                </p:blipFill>
                <p:spPr>
                  <a:xfrm>
                    <a:off x="3829702" y="2547779"/>
                    <a:ext cx="903825" cy="876960"/>
                  </a:xfrm>
                  <a:prstGeom prst="rect">
                    <a:avLst/>
                  </a:prstGeom>
                </p:spPr>
              </p:pic>
            </p:grpSp>
            <p:grpSp>
              <p:nvGrpSpPr>
                <p:cNvPr id="15" name="Group 14"/>
                <p:cNvGrpSpPr/>
                <p:nvPr/>
              </p:nvGrpSpPr>
              <p:grpSpPr>
                <a:xfrm>
                  <a:off x="1351763" y="2761698"/>
                  <a:ext cx="1110204" cy="981263"/>
                  <a:chOff x="2552214" y="4019392"/>
                  <a:chExt cx="1110204" cy="981263"/>
                </a:xfrm>
              </p:grpSpPr>
              <p:pic>
                <p:nvPicPr>
                  <p:cNvPr id="19" name="Picture 18"/>
                  <p:cNvPicPr>
                    <a:picLocks noChangeAspect="1"/>
                  </p:cNvPicPr>
                  <p:nvPr/>
                </p:nvPicPr>
                <p:blipFill>
                  <a:blip r:embed="rId2"/>
                  <a:stretch>
                    <a:fillRect/>
                  </a:stretch>
                </p:blipFill>
                <p:spPr>
                  <a:xfrm>
                    <a:off x="2552214" y="4136794"/>
                    <a:ext cx="465830" cy="863861"/>
                  </a:xfrm>
                  <a:prstGeom prst="rect">
                    <a:avLst/>
                  </a:prstGeom>
                </p:spPr>
              </p:pic>
              <p:pic>
                <p:nvPicPr>
                  <p:cNvPr id="20" name="Picture 19"/>
                  <p:cNvPicPr>
                    <a:picLocks noChangeAspect="1"/>
                  </p:cNvPicPr>
                  <p:nvPr/>
                </p:nvPicPr>
                <p:blipFill>
                  <a:blip r:embed="rId4"/>
                  <a:stretch>
                    <a:fillRect/>
                  </a:stretch>
                </p:blipFill>
                <p:spPr>
                  <a:xfrm>
                    <a:off x="2855928" y="4019392"/>
                    <a:ext cx="806490" cy="904800"/>
                  </a:xfrm>
                  <a:prstGeom prst="rect">
                    <a:avLst/>
                  </a:prstGeom>
                </p:spPr>
              </p:pic>
            </p:grpSp>
            <p:grpSp>
              <p:nvGrpSpPr>
                <p:cNvPr id="16" name="Group 15"/>
                <p:cNvGrpSpPr/>
                <p:nvPr/>
              </p:nvGrpSpPr>
              <p:grpSpPr>
                <a:xfrm>
                  <a:off x="784636" y="2008184"/>
                  <a:ext cx="949310" cy="1066996"/>
                  <a:chOff x="1637814" y="2493797"/>
                  <a:chExt cx="949310" cy="1066996"/>
                </a:xfrm>
              </p:grpSpPr>
              <p:pic>
                <p:nvPicPr>
                  <p:cNvPr id="17" name="Picture 16"/>
                  <p:cNvPicPr>
                    <a:picLocks noChangeAspect="1"/>
                  </p:cNvPicPr>
                  <p:nvPr/>
                </p:nvPicPr>
                <p:blipFill>
                  <a:blip r:embed="rId2"/>
                  <a:stretch>
                    <a:fillRect/>
                  </a:stretch>
                </p:blipFill>
                <p:spPr>
                  <a:xfrm>
                    <a:off x="1637814" y="2696932"/>
                    <a:ext cx="465830" cy="863861"/>
                  </a:xfrm>
                  <a:prstGeom prst="rect">
                    <a:avLst/>
                  </a:prstGeom>
                </p:spPr>
              </p:pic>
              <p:pic>
                <p:nvPicPr>
                  <p:cNvPr id="18" name="Picture 17"/>
                  <p:cNvPicPr>
                    <a:picLocks noChangeAspect="1"/>
                  </p:cNvPicPr>
                  <p:nvPr/>
                </p:nvPicPr>
                <p:blipFill>
                  <a:blip r:embed="rId5"/>
                  <a:stretch>
                    <a:fillRect/>
                  </a:stretch>
                </p:blipFill>
                <p:spPr>
                  <a:xfrm>
                    <a:off x="1857111" y="2493797"/>
                    <a:ext cx="730013" cy="911760"/>
                  </a:xfrm>
                  <a:prstGeom prst="rect">
                    <a:avLst/>
                  </a:prstGeom>
                </p:spPr>
              </p:pic>
            </p:grpSp>
          </p:grpSp>
        </p:grpSp>
        <p:grpSp>
          <p:nvGrpSpPr>
            <p:cNvPr id="5" name="Group 4"/>
            <p:cNvGrpSpPr/>
            <p:nvPr/>
          </p:nvGrpSpPr>
          <p:grpSpPr>
            <a:xfrm>
              <a:off x="6444504" y="3916353"/>
              <a:ext cx="1059810" cy="1096970"/>
              <a:chOff x="9477541" y="1148235"/>
              <a:chExt cx="1059810" cy="1096970"/>
            </a:xfrm>
          </p:grpSpPr>
          <p:pic>
            <p:nvPicPr>
              <p:cNvPr id="10" name="Picture 9"/>
              <p:cNvPicPr>
                <a:picLocks noChangeAspect="1"/>
              </p:cNvPicPr>
              <p:nvPr/>
            </p:nvPicPr>
            <p:blipFill>
              <a:blip r:embed="rId6"/>
              <a:stretch>
                <a:fillRect/>
              </a:stretch>
            </p:blipFill>
            <p:spPr>
              <a:xfrm>
                <a:off x="9586780" y="1148235"/>
                <a:ext cx="841328" cy="775240"/>
              </a:xfrm>
              <a:prstGeom prst="rect">
                <a:avLst/>
              </a:prstGeom>
            </p:spPr>
          </p:pic>
          <p:sp>
            <p:nvSpPr>
              <p:cNvPr id="11" name="TextBox 10"/>
              <p:cNvSpPr txBox="1"/>
              <p:nvPr/>
            </p:nvSpPr>
            <p:spPr>
              <a:xfrm>
                <a:off x="9477541" y="1930410"/>
                <a:ext cx="1059810"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Host Web</a:t>
                </a:r>
              </a:p>
            </p:txBody>
          </p:sp>
        </p:grpSp>
        <p:grpSp>
          <p:nvGrpSpPr>
            <p:cNvPr id="6" name="Group 5"/>
            <p:cNvGrpSpPr/>
            <p:nvPr/>
          </p:nvGrpSpPr>
          <p:grpSpPr>
            <a:xfrm>
              <a:off x="7647386" y="5029040"/>
              <a:ext cx="1009895" cy="774932"/>
              <a:chOff x="9733361" y="2768131"/>
              <a:chExt cx="1009895" cy="774932"/>
            </a:xfrm>
          </p:grpSpPr>
          <p:pic>
            <p:nvPicPr>
              <p:cNvPr id="8" name="Picture 7"/>
              <p:cNvPicPr>
                <a:picLocks noChangeAspect="1"/>
              </p:cNvPicPr>
              <p:nvPr/>
            </p:nvPicPr>
            <p:blipFill>
              <a:blip r:embed="rId7"/>
              <a:stretch>
                <a:fillRect/>
              </a:stretch>
            </p:blipFill>
            <p:spPr>
              <a:xfrm>
                <a:off x="9946303" y="2768131"/>
                <a:ext cx="584010" cy="487200"/>
              </a:xfrm>
              <a:prstGeom prst="rect">
                <a:avLst/>
              </a:prstGeom>
            </p:spPr>
          </p:pic>
          <p:sp>
            <p:nvSpPr>
              <p:cNvPr id="9" name="TextBox 8"/>
              <p:cNvSpPr txBox="1"/>
              <p:nvPr/>
            </p:nvSpPr>
            <p:spPr>
              <a:xfrm>
                <a:off x="9733361" y="3228268"/>
                <a:ext cx="1009895"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Web</a:t>
                </a:r>
              </a:p>
            </p:txBody>
          </p:sp>
        </p:grpSp>
        <p:cxnSp>
          <p:nvCxnSpPr>
            <p:cNvPr id="7" name="Elbow Connector 6"/>
            <p:cNvCxnSpPr>
              <a:endCxn id="8" idx="0"/>
            </p:cNvCxnSpPr>
            <p:nvPr/>
          </p:nvCxnSpPr>
          <p:spPr>
            <a:xfrm>
              <a:off x="7395071" y="4303973"/>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881552" y="2010880"/>
            <a:ext cx="3467604" cy="2447494"/>
            <a:chOff x="1656544" y="2966178"/>
            <a:chExt cx="3467604" cy="2447494"/>
          </a:xfrm>
        </p:grpSpPr>
        <p:sp>
          <p:nvSpPr>
            <p:cNvPr id="25" name="Rectangle 24"/>
            <p:cNvSpPr/>
            <p:nvPr/>
          </p:nvSpPr>
          <p:spPr bwMode="auto">
            <a:xfrm>
              <a:off x="1656544" y="3180968"/>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Internet Information Server</a:t>
              </a:r>
            </a:p>
          </p:txBody>
        </p:sp>
        <p:pic>
          <p:nvPicPr>
            <p:cNvPr id="26" name="Picture 25"/>
            <p:cNvPicPr>
              <a:picLocks noChangeAspect="1"/>
            </p:cNvPicPr>
            <p:nvPr/>
          </p:nvPicPr>
          <p:blipFill>
            <a:blip r:embed="rId8"/>
            <a:stretch>
              <a:fillRect/>
            </a:stretch>
          </p:blipFill>
          <p:spPr>
            <a:xfrm>
              <a:off x="4258290" y="2966178"/>
              <a:ext cx="865858" cy="969438"/>
            </a:xfrm>
            <a:prstGeom prst="rect">
              <a:avLst/>
            </a:prstGeom>
          </p:spPr>
        </p:pic>
        <p:grpSp>
          <p:nvGrpSpPr>
            <p:cNvPr id="27" name="Group 26"/>
            <p:cNvGrpSpPr/>
            <p:nvPr/>
          </p:nvGrpSpPr>
          <p:grpSpPr>
            <a:xfrm>
              <a:off x="2154624" y="4057920"/>
              <a:ext cx="2038514" cy="1120320"/>
              <a:chOff x="1929148" y="3558828"/>
              <a:chExt cx="2038514" cy="1120320"/>
            </a:xfrm>
          </p:grpSpPr>
          <p:grpSp>
            <p:nvGrpSpPr>
              <p:cNvPr id="28" name="Group 27"/>
              <p:cNvGrpSpPr/>
              <p:nvPr/>
            </p:nvGrpSpPr>
            <p:grpSpPr>
              <a:xfrm>
                <a:off x="3082467" y="3573039"/>
                <a:ext cx="885195" cy="761294"/>
                <a:chOff x="7956376" y="6096598"/>
                <a:chExt cx="885320" cy="761402"/>
              </a:xfrm>
            </p:grpSpPr>
            <p:sp>
              <p:nvSpPr>
                <p:cNvPr id="54" name="Arc 53"/>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9"/>
                <a:stretch>
                  <a:fillRect/>
                </a:stretch>
              </p:blipFill>
              <p:spPr>
                <a:xfrm>
                  <a:off x="8025412" y="6179037"/>
                  <a:ext cx="713910" cy="636559"/>
                </a:xfrm>
                <a:prstGeom prst="rect">
                  <a:avLst/>
                </a:prstGeom>
              </p:spPr>
            </p:pic>
          </p:grpSp>
          <p:grpSp>
            <p:nvGrpSpPr>
              <p:cNvPr id="29" name="Group 28"/>
              <p:cNvGrpSpPr>
                <a:grpSpLocks noChangeAspect="1"/>
              </p:cNvGrpSpPr>
              <p:nvPr/>
            </p:nvGrpSpPr>
            <p:grpSpPr>
              <a:xfrm>
                <a:off x="1929148" y="4146210"/>
                <a:ext cx="397077" cy="504000"/>
                <a:chOff x="6278801" y="2244912"/>
                <a:chExt cx="605042" cy="767962"/>
              </a:xfrm>
            </p:grpSpPr>
            <p:pic>
              <p:nvPicPr>
                <p:cNvPr id="50" name="Picture 49"/>
                <p:cNvPicPr>
                  <a:picLocks noChangeAspect="1"/>
                </p:cNvPicPr>
                <p:nvPr/>
              </p:nvPicPr>
              <p:blipFill>
                <a:blip r:embed="rId10"/>
                <a:stretch>
                  <a:fillRect/>
                </a:stretch>
              </p:blipFill>
              <p:spPr>
                <a:xfrm>
                  <a:off x="6278801" y="2244912"/>
                  <a:ext cx="527111" cy="689388"/>
                </a:xfrm>
                <a:prstGeom prst="rect">
                  <a:avLst/>
                </a:prstGeom>
              </p:spPr>
            </p:pic>
            <p:pic>
              <p:nvPicPr>
                <p:cNvPr id="51" name="Picture 50"/>
                <p:cNvPicPr>
                  <a:picLocks noChangeAspect="1"/>
                </p:cNvPicPr>
                <p:nvPr/>
              </p:nvPicPr>
              <p:blipFill>
                <a:blip r:embed="rId10"/>
                <a:stretch>
                  <a:fillRect/>
                </a:stretch>
              </p:blipFill>
              <p:spPr>
                <a:xfrm>
                  <a:off x="6356732" y="2323486"/>
                  <a:ext cx="527111" cy="689388"/>
                </a:xfrm>
                <a:prstGeom prst="rect">
                  <a:avLst/>
                </a:prstGeom>
              </p:spPr>
            </p:pic>
            <p:sp>
              <p:nvSpPr>
                <p:cNvPr id="52" name="Right Triangle 51"/>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0" name="Group 29"/>
              <p:cNvGrpSpPr>
                <a:grpSpLocks noChangeAspect="1"/>
              </p:cNvGrpSpPr>
              <p:nvPr/>
            </p:nvGrpSpPr>
            <p:grpSpPr>
              <a:xfrm>
                <a:off x="2160143" y="3845503"/>
                <a:ext cx="400137" cy="504000"/>
                <a:chOff x="6926384" y="2275112"/>
                <a:chExt cx="605872" cy="763139"/>
              </a:xfrm>
            </p:grpSpPr>
            <p:pic>
              <p:nvPicPr>
                <p:cNvPr id="46" name="Picture 45"/>
                <p:cNvPicPr>
                  <a:picLocks noChangeAspect="1"/>
                </p:cNvPicPr>
                <p:nvPr/>
              </p:nvPicPr>
              <p:blipFill>
                <a:blip r:embed="rId10"/>
                <a:stretch>
                  <a:fillRect/>
                </a:stretch>
              </p:blipFill>
              <p:spPr>
                <a:xfrm>
                  <a:off x="6926384" y="2275112"/>
                  <a:ext cx="527111" cy="689388"/>
                </a:xfrm>
                <a:prstGeom prst="rect">
                  <a:avLst/>
                </a:prstGeom>
              </p:spPr>
            </p:pic>
            <p:pic>
              <p:nvPicPr>
                <p:cNvPr id="47" name="Picture 46"/>
                <p:cNvPicPr>
                  <a:picLocks noChangeAspect="1"/>
                </p:cNvPicPr>
                <p:nvPr/>
              </p:nvPicPr>
              <p:blipFill>
                <a:blip r:embed="rId10"/>
                <a:stretch>
                  <a:fillRect/>
                </a:stretch>
              </p:blipFill>
              <p:spPr>
                <a:xfrm>
                  <a:off x="7005145" y="2348863"/>
                  <a:ext cx="527111" cy="689388"/>
                </a:xfrm>
                <a:prstGeom prst="rect">
                  <a:avLst/>
                </a:prstGeom>
              </p:spPr>
            </p:pic>
            <p:sp>
              <p:nvSpPr>
                <p:cNvPr id="48" name="Right Triangle 47"/>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a:t>
                  </a:r>
                  <a:r>
                    <a:rPr lang="fi-FI" sz="1100" spc="-70" dirty="0" smtClean="0">
                      <a:solidFill>
                        <a:schemeClr val="bg1"/>
                      </a:solidFill>
                      <a:effectLst>
                        <a:outerShdw blurRad="50800" dist="38100" dir="2700000" algn="tl" rotWithShape="0">
                          <a:schemeClr val="tx2">
                            <a:alpha val="40000"/>
                          </a:schemeClr>
                        </a:outerShdw>
                      </a:effectLst>
                    </a:rPr>
                    <a:t>ng</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1" name="Group 30"/>
              <p:cNvGrpSpPr>
                <a:grpSpLocks noChangeAspect="1"/>
              </p:cNvGrpSpPr>
              <p:nvPr/>
            </p:nvGrpSpPr>
            <p:grpSpPr>
              <a:xfrm>
                <a:off x="1940507" y="3558828"/>
                <a:ext cx="400137" cy="504000"/>
                <a:chOff x="7583233" y="2275112"/>
                <a:chExt cx="605872" cy="763139"/>
              </a:xfrm>
            </p:grpSpPr>
            <p:pic>
              <p:nvPicPr>
                <p:cNvPr id="42" name="Picture 41"/>
                <p:cNvPicPr>
                  <a:picLocks noChangeAspect="1"/>
                </p:cNvPicPr>
                <p:nvPr/>
              </p:nvPicPr>
              <p:blipFill>
                <a:blip r:embed="rId10"/>
                <a:stretch>
                  <a:fillRect/>
                </a:stretch>
              </p:blipFill>
              <p:spPr>
                <a:xfrm>
                  <a:off x="7583233" y="2275112"/>
                  <a:ext cx="527111" cy="689388"/>
                </a:xfrm>
                <a:prstGeom prst="rect">
                  <a:avLst/>
                </a:prstGeom>
              </p:spPr>
            </p:pic>
            <p:pic>
              <p:nvPicPr>
                <p:cNvPr id="43" name="Picture 42"/>
                <p:cNvPicPr>
                  <a:picLocks noChangeAspect="1"/>
                </p:cNvPicPr>
                <p:nvPr/>
              </p:nvPicPr>
              <p:blipFill>
                <a:blip r:embed="rId10"/>
                <a:stretch>
                  <a:fillRect/>
                </a:stretch>
              </p:blipFill>
              <p:spPr>
                <a:xfrm>
                  <a:off x="7661994" y="2348863"/>
                  <a:ext cx="527111" cy="689388"/>
                </a:xfrm>
                <a:prstGeom prst="rect">
                  <a:avLst/>
                </a:prstGeom>
              </p:spPr>
            </p:pic>
            <p:sp>
              <p:nvSpPr>
                <p:cNvPr id="44" name="Right Triangle 43"/>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7727283" y="2744836"/>
                  <a:ext cx="367964" cy="256313"/>
                </a:xfrm>
                <a:prstGeom prst="rect">
                  <a:avLst/>
                </a:prstGeom>
                <a:noFill/>
              </p:spPr>
              <p:txBody>
                <a:bodyPr wrap="none" lIns="0" tIns="0" rIns="0" bIns="0" rtlCol="0">
                  <a:spAutoFit/>
                </a:bodyPr>
                <a:lstStyle/>
                <a:p>
                  <a:r>
                    <a:rPr lang="fi-FI" sz="1100" spc="-70" dirty="0" err="1" smtClean="0">
                      <a:solidFill>
                        <a:schemeClr val="bg1"/>
                      </a:solidFill>
                      <a:effectLst>
                        <a:outerShdw blurRad="50800" dist="38100" dir="2700000" algn="tl" rotWithShape="0">
                          <a:schemeClr val="tx2">
                            <a:alpha val="40000"/>
                          </a:schemeClr>
                        </a:outerShdw>
                      </a:effectLst>
                    </a:rPr>
                    <a:t>aspx</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2" name="Group 31"/>
              <p:cNvGrpSpPr>
                <a:grpSpLocks noChangeAspect="1"/>
              </p:cNvGrpSpPr>
              <p:nvPr/>
            </p:nvGrpSpPr>
            <p:grpSpPr>
              <a:xfrm>
                <a:off x="2618857" y="3788428"/>
                <a:ext cx="409562" cy="504000"/>
                <a:chOff x="8228898" y="2273094"/>
                <a:chExt cx="621781" cy="765157"/>
              </a:xfrm>
            </p:grpSpPr>
            <p:pic>
              <p:nvPicPr>
                <p:cNvPr id="38" name="Picture 37"/>
                <p:cNvPicPr>
                  <a:picLocks noChangeAspect="1"/>
                </p:cNvPicPr>
                <p:nvPr/>
              </p:nvPicPr>
              <p:blipFill>
                <a:blip r:embed="rId10"/>
                <a:stretch>
                  <a:fillRect/>
                </a:stretch>
              </p:blipFill>
              <p:spPr>
                <a:xfrm>
                  <a:off x="8228898" y="2273094"/>
                  <a:ext cx="527111" cy="689388"/>
                </a:xfrm>
                <a:prstGeom prst="rect">
                  <a:avLst/>
                </a:prstGeom>
              </p:spPr>
            </p:pic>
            <p:pic>
              <p:nvPicPr>
                <p:cNvPr id="39" name="Picture 38"/>
                <p:cNvPicPr>
                  <a:picLocks noChangeAspect="1"/>
                </p:cNvPicPr>
                <p:nvPr/>
              </p:nvPicPr>
              <p:blipFill>
                <a:blip r:embed="rId10"/>
                <a:stretch>
                  <a:fillRect/>
                </a:stretch>
              </p:blipFill>
              <p:spPr>
                <a:xfrm>
                  <a:off x="8323568" y="2348863"/>
                  <a:ext cx="527111" cy="689388"/>
                </a:xfrm>
                <a:prstGeom prst="rect">
                  <a:avLst/>
                </a:prstGeom>
              </p:spPr>
            </p:pic>
            <p:sp>
              <p:nvSpPr>
                <p:cNvPr id="40" name="Right Triangle 39"/>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385074" y="2783306"/>
                  <a:ext cx="446325" cy="210265"/>
                </a:xfrm>
                <a:prstGeom prst="rect">
                  <a:avLst/>
                </a:prstGeom>
                <a:noFill/>
              </p:spPr>
              <p:txBody>
                <a:bodyPr wrap="none" lIns="0" tIns="0" rIns="0" bIns="0" rtlCol="0">
                  <a:spAutoFit/>
                </a:bodyPr>
                <a:lstStyle/>
                <a:p>
                  <a:r>
                    <a:rPr lang="fi-FI" sz="900" spc="-70" dirty="0" err="1" smtClean="0">
                      <a:solidFill>
                        <a:schemeClr val="bg1"/>
                      </a:solidFill>
                      <a:effectLst>
                        <a:outerShdw blurRad="50800" dist="38100" dir="2700000" algn="tl" rotWithShape="0">
                          <a:schemeClr val="tx2">
                            <a:alpha val="40000"/>
                          </a:schemeClr>
                        </a:outerShdw>
                      </a:effectLst>
                    </a:rPr>
                    <a:t>master</a:t>
                  </a:r>
                  <a:endParaRPr lang="en-US" sz="900" spc="-70" dirty="0" smtClean="0">
                    <a:solidFill>
                      <a:schemeClr val="bg1"/>
                    </a:solidFill>
                    <a:effectLst>
                      <a:outerShdw blurRad="50800" dist="38100" dir="2700000" algn="tl" rotWithShape="0">
                        <a:schemeClr val="tx2">
                          <a:alpha val="40000"/>
                        </a:schemeClr>
                      </a:outerShdw>
                    </a:effectLst>
                  </a:endParaRPr>
                </a:p>
              </p:txBody>
            </p:sp>
          </p:grpSp>
          <p:grpSp>
            <p:nvGrpSpPr>
              <p:cNvPr id="33" name="Group 32"/>
              <p:cNvGrpSpPr>
                <a:grpSpLocks noChangeAspect="1"/>
              </p:cNvGrpSpPr>
              <p:nvPr/>
            </p:nvGrpSpPr>
            <p:grpSpPr>
              <a:xfrm>
                <a:off x="2468161" y="4175148"/>
                <a:ext cx="400137" cy="504000"/>
                <a:chOff x="8856725" y="2275112"/>
                <a:chExt cx="605872" cy="763139"/>
              </a:xfrm>
            </p:grpSpPr>
            <p:pic>
              <p:nvPicPr>
                <p:cNvPr id="34" name="Picture 33"/>
                <p:cNvPicPr>
                  <a:picLocks noChangeAspect="1"/>
                </p:cNvPicPr>
                <p:nvPr/>
              </p:nvPicPr>
              <p:blipFill>
                <a:blip r:embed="rId10"/>
                <a:stretch>
                  <a:fillRect/>
                </a:stretch>
              </p:blipFill>
              <p:spPr>
                <a:xfrm>
                  <a:off x="8856725" y="2275112"/>
                  <a:ext cx="527111" cy="689388"/>
                </a:xfrm>
                <a:prstGeom prst="rect">
                  <a:avLst/>
                </a:prstGeom>
              </p:spPr>
            </p:pic>
            <p:pic>
              <p:nvPicPr>
                <p:cNvPr id="35" name="Picture 34"/>
                <p:cNvPicPr>
                  <a:picLocks noChangeAspect="1"/>
                </p:cNvPicPr>
                <p:nvPr/>
              </p:nvPicPr>
              <p:blipFill>
                <a:blip r:embed="rId10"/>
                <a:stretch>
                  <a:fillRect/>
                </a:stretch>
              </p:blipFill>
              <p:spPr>
                <a:xfrm>
                  <a:off x="8935486" y="2348863"/>
                  <a:ext cx="527111" cy="689388"/>
                </a:xfrm>
                <a:prstGeom prst="rect">
                  <a:avLst/>
                </a:prstGeom>
              </p:spPr>
            </p:pic>
            <p:sp>
              <p:nvSpPr>
                <p:cNvPr id="36" name="Right Triangle 35"/>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grpSp>
      </p:grpSp>
      <p:grpSp>
        <p:nvGrpSpPr>
          <p:cNvPr id="56" name="Group 55"/>
          <p:cNvGrpSpPr/>
          <p:nvPr/>
        </p:nvGrpSpPr>
        <p:grpSpPr>
          <a:xfrm>
            <a:off x="7355462" y="2618393"/>
            <a:ext cx="1399999" cy="878915"/>
            <a:chOff x="10169960" y="3361847"/>
            <a:chExt cx="1399999" cy="878915"/>
          </a:xfrm>
        </p:grpSpPr>
        <p:pic>
          <p:nvPicPr>
            <p:cNvPr id="57" name="Picture 56"/>
            <p:cNvPicPr>
              <a:picLocks noChangeAspect="1"/>
            </p:cNvPicPr>
            <p:nvPr/>
          </p:nvPicPr>
          <p:blipFill>
            <a:blip r:embed="rId11"/>
            <a:stretch>
              <a:fillRect/>
            </a:stretch>
          </p:blipFill>
          <p:spPr>
            <a:xfrm>
              <a:off x="10571003" y="3361847"/>
              <a:ext cx="597915" cy="598560"/>
            </a:xfrm>
            <a:prstGeom prst="rect">
              <a:avLst/>
            </a:prstGeom>
          </p:spPr>
        </p:pic>
        <p:sp>
          <p:nvSpPr>
            <p:cNvPr id="58" name="TextBox 57"/>
            <p:cNvSpPr txBox="1"/>
            <p:nvPr/>
          </p:nvSpPr>
          <p:spPr>
            <a:xfrm>
              <a:off x="10169960" y="3932985"/>
              <a:ext cx="139999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Web Services</a:t>
              </a:r>
            </a:p>
          </p:txBody>
        </p:sp>
      </p:grpSp>
      <p:grpSp>
        <p:nvGrpSpPr>
          <p:cNvPr id="59" name="Group 58"/>
          <p:cNvGrpSpPr/>
          <p:nvPr/>
        </p:nvGrpSpPr>
        <p:grpSpPr>
          <a:xfrm>
            <a:off x="7460657" y="1252583"/>
            <a:ext cx="1074781" cy="1258416"/>
            <a:chOff x="5533729" y="1219725"/>
            <a:chExt cx="1074781" cy="1258416"/>
          </a:xfrm>
        </p:grpSpPr>
        <p:pic>
          <p:nvPicPr>
            <p:cNvPr id="60" name="Picture 59"/>
            <p:cNvPicPr>
              <a:picLocks noChangeAspect="1"/>
            </p:cNvPicPr>
            <p:nvPr/>
          </p:nvPicPr>
          <p:blipFill>
            <a:blip r:embed="rId2"/>
            <a:stretch>
              <a:fillRect/>
            </a:stretch>
          </p:blipFill>
          <p:spPr>
            <a:xfrm>
              <a:off x="5533729" y="1292597"/>
              <a:ext cx="465830" cy="863861"/>
            </a:xfrm>
            <a:prstGeom prst="rect">
              <a:avLst/>
            </a:prstGeom>
          </p:spPr>
        </p:pic>
        <p:pic>
          <p:nvPicPr>
            <p:cNvPr id="61" name="Picture 60"/>
            <p:cNvPicPr>
              <a:picLocks noChangeAspect="1"/>
            </p:cNvPicPr>
            <p:nvPr/>
          </p:nvPicPr>
          <p:blipFill>
            <a:blip r:embed="rId5"/>
            <a:stretch>
              <a:fillRect/>
            </a:stretch>
          </p:blipFill>
          <p:spPr>
            <a:xfrm>
              <a:off x="5835073" y="1219725"/>
              <a:ext cx="730013" cy="911760"/>
            </a:xfrm>
            <a:prstGeom prst="rect">
              <a:avLst/>
            </a:prstGeom>
          </p:spPr>
        </p:pic>
        <p:sp>
          <p:nvSpPr>
            <p:cNvPr id="62" name="TextBox 61"/>
            <p:cNvSpPr txBox="1"/>
            <p:nvPr/>
          </p:nvSpPr>
          <p:spPr>
            <a:xfrm>
              <a:off x="5533729" y="2170364"/>
              <a:ext cx="1074781"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Databases</a:t>
              </a:r>
            </a:p>
          </p:txBody>
        </p:sp>
      </p:grpSp>
      <p:grpSp>
        <p:nvGrpSpPr>
          <p:cNvPr id="63" name="Group 62"/>
          <p:cNvGrpSpPr>
            <a:grpSpLocks noChangeAspect="1"/>
          </p:cNvGrpSpPr>
          <p:nvPr/>
        </p:nvGrpSpPr>
        <p:grpSpPr>
          <a:xfrm>
            <a:off x="3590733" y="5200921"/>
            <a:ext cx="1898081" cy="1148237"/>
            <a:chOff x="781287" y="4564525"/>
            <a:chExt cx="2582491" cy="1562274"/>
          </a:xfrm>
        </p:grpSpPr>
        <p:pic>
          <p:nvPicPr>
            <p:cNvPr id="64" name="Picture 63"/>
            <p:cNvPicPr>
              <a:picLocks noChangeAspect="1"/>
            </p:cNvPicPr>
            <p:nvPr/>
          </p:nvPicPr>
          <p:blipFill>
            <a:blip r:embed="rId12"/>
            <a:stretch>
              <a:fillRect/>
            </a:stretch>
          </p:blipFill>
          <p:spPr>
            <a:xfrm>
              <a:off x="781287" y="4564525"/>
              <a:ext cx="1334951" cy="1267414"/>
            </a:xfrm>
            <a:prstGeom prst="rect">
              <a:avLst/>
            </a:prstGeom>
          </p:spPr>
        </p:pic>
        <p:pic>
          <p:nvPicPr>
            <p:cNvPr id="65" name="Picture 64"/>
            <p:cNvPicPr>
              <a:picLocks noChangeAspect="1"/>
            </p:cNvPicPr>
            <p:nvPr/>
          </p:nvPicPr>
          <p:blipFill>
            <a:blip r:embed="rId13"/>
            <a:stretch>
              <a:fillRect/>
            </a:stretch>
          </p:blipFill>
          <p:spPr>
            <a:xfrm>
              <a:off x="2722844" y="5169800"/>
              <a:ext cx="640934" cy="956999"/>
            </a:xfrm>
            <a:prstGeom prst="rect">
              <a:avLst/>
            </a:prstGeom>
          </p:spPr>
        </p:pic>
        <p:pic>
          <p:nvPicPr>
            <p:cNvPr id="66" name="Picture 65"/>
            <p:cNvPicPr>
              <a:picLocks noChangeAspect="1"/>
            </p:cNvPicPr>
            <p:nvPr/>
          </p:nvPicPr>
          <p:blipFill>
            <a:blip r:embed="rId14"/>
            <a:stretch>
              <a:fillRect/>
            </a:stretch>
          </p:blipFill>
          <p:spPr>
            <a:xfrm>
              <a:off x="1625422" y="5341440"/>
              <a:ext cx="963439" cy="699247"/>
            </a:xfrm>
            <a:prstGeom prst="rect">
              <a:avLst/>
            </a:prstGeom>
          </p:spPr>
        </p:pic>
        <p:pic>
          <p:nvPicPr>
            <p:cNvPr id="67" name="Picture 66"/>
            <p:cNvPicPr>
              <a:picLocks noChangeAspect="1"/>
            </p:cNvPicPr>
            <p:nvPr/>
          </p:nvPicPr>
          <p:blipFill>
            <a:blip r:embed="rId15"/>
            <a:stretch>
              <a:fillRect/>
            </a:stretch>
          </p:blipFill>
          <p:spPr>
            <a:xfrm>
              <a:off x="2087010" y="4919651"/>
              <a:ext cx="907928" cy="658958"/>
            </a:xfrm>
            <a:prstGeom prst="rect">
              <a:avLst/>
            </a:prstGeom>
          </p:spPr>
        </p:pic>
      </p:grpSp>
      <p:cxnSp>
        <p:nvCxnSpPr>
          <p:cNvPr id="68" name="Straight Arrow Connector 67"/>
          <p:cNvCxnSpPr/>
          <p:nvPr/>
        </p:nvCxnSpPr>
        <p:spPr>
          <a:xfrm flipV="1">
            <a:off x="4574335" y="2010880"/>
            <a:ext cx="2781127" cy="148642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p:nvPr/>
        </p:nvCxnSpPr>
        <p:spPr>
          <a:xfrm flipV="1">
            <a:off x="4714875" y="2980318"/>
            <a:ext cx="2640587" cy="57759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p:nvPr/>
        </p:nvCxnSpPr>
        <p:spPr>
          <a:xfrm>
            <a:off x="4574335" y="3668293"/>
            <a:ext cx="2886322" cy="104658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p:nvPr/>
        </p:nvCxnSpPr>
        <p:spPr>
          <a:xfrm>
            <a:off x="5615196" y="5820922"/>
            <a:ext cx="1407823" cy="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H="1" flipV="1">
            <a:off x="3359820" y="4567892"/>
            <a:ext cx="613227" cy="688920"/>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06973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1000"/>
                                        <p:tgtEl>
                                          <p:spTgt spid="72"/>
                                        </p:tgtEl>
                                      </p:cBhvr>
                                    </p:animEffect>
                                    <p:anim calcmode="lin" valueType="num">
                                      <p:cBhvr>
                                        <p:cTn id="28" dur="1000" fill="hold"/>
                                        <p:tgtEl>
                                          <p:spTgt spid="72"/>
                                        </p:tgtEl>
                                        <p:attrNameLst>
                                          <p:attrName>ppt_x</p:attrName>
                                        </p:attrNameLst>
                                      </p:cBhvr>
                                      <p:tavLst>
                                        <p:tav tm="0">
                                          <p:val>
                                            <p:strVal val="#ppt_x"/>
                                          </p:val>
                                        </p:tav>
                                        <p:tav tm="100000">
                                          <p:val>
                                            <p:strVal val="#ppt_x"/>
                                          </p:val>
                                        </p:tav>
                                      </p:tavLst>
                                    </p:anim>
                                    <p:anim calcmode="lin" valueType="num">
                                      <p:cBhvr>
                                        <p:cTn id="2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4139</Words>
  <Application>Microsoft Office PowerPoint</Application>
  <PresentationFormat>Custom</PresentationFormat>
  <Paragraphs>419</Paragraphs>
  <Slides>45</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Debugging Considerations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2014-09-08T19:22:50Z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