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22" r:id="rId4"/>
  </p:sldMasterIdLst>
  <p:notesMasterIdLst>
    <p:notesMasterId r:id="rId36"/>
  </p:notesMasterIdLst>
  <p:handoutMasterIdLst>
    <p:handoutMasterId r:id="rId37"/>
  </p:handoutMasterIdLst>
  <p:sldIdLst>
    <p:sldId id="1508" r:id="rId5"/>
    <p:sldId id="1510" r:id="rId6"/>
    <p:sldId id="1504" r:id="rId7"/>
    <p:sldId id="1458" r:id="rId8"/>
    <p:sldId id="1513" r:id="rId9"/>
    <p:sldId id="1514" r:id="rId10"/>
    <p:sldId id="1515" r:id="rId11"/>
    <p:sldId id="1533" r:id="rId12"/>
    <p:sldId id="1534" r:id="rId13"/>
    <p:sldId id="1550" r:id="rId14"/>
    <p:sldId id="1535" r:id="rId15"/>
    <p:sldId id="1536" r:id="rId16"/>
    <p:sldId id="1524" r:id="rId17"/>
    <p:sldId id="1525" r:id="rId18"/>
    <p:sldId id="1526" r:id="rId19"/>
    <p:sldId id="1527" r:id="rId20"/>
    <p:sldId id="1545" r:id="rId21"/>
    <p:sldId id="1546" r:id="rId22"/>
    <p:sldId id="1530" r:id="rId23"/>
    <p:sldId id="1547" r:id="rId24"/>
    <p:sldId id="1548" r:id="rId25"/>
    <p:sldId id="1537" r:id="rId26"/>
    <p:sldId id="1538" r:id="rId27"/>
    <p:sldId id="1549" r:id="rId28"/>
    <p:sldId id="1540" r:id="rId29"/>
    <p:sldId id="1541" r:id="rId30"/>
    <p:sldId id="1542" r:id="rId31"/>
    <p:sldId id="1544" r:id="rId32"/>
    <p:sldId id="1503" r:id="rId33"/>
    <p:sldId id="1459" r:id="rId34"/>
    <p:sldId id="1326" r:id="rId3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719473F-C681-4F66-881D-6F0089128EC9}">
          <p14:sldIdLst>
            <p14:sldId id="1508"/>
            <p14:sldId id="1510"/>
            <p14:sldId id="1504"/>
            <p14:sldId id="1458"/>
          </p14:sldIdLst>
        </p14:section>
        <p14:section name="overview" id="{73BEF7E5-7EED-48F1-B6DE-017F64E0C86D}">
          <p14:sldIdLst>
            <p14:sldId id="1513"/>
            <p14:sldId id="1514"/>
            <p14:sldId id="1515"/>
          </p14:sldIdLst>
        </p14:section>
        <p14:section name="crud-support" id="{FF469D82-AFFD-4685-9B44-ECBADC029CC7}">
          <p14:sldIdLst>
            <p14:sldId id="1533"/>
            <p14:sldId id="1534"/>
            <p14:sldId id="1550"/>
            <p14:sldId id="1535"/>
            <p14:sldId id="1536"/>
          </p14:sldIdLst>
        </p14:section>
        <p14:section name="paging-support" id="{1D7C824B-DC8A-4F3F-97E8-3757479A5CA7}">
          <p14:sldIdLst>
            <p14:sldId id="1524"/>
            <p14:sldId id="1525"/>
            <p14:sldId id="1526"/>
          </p14:sldIdLst>
        </p14:section>
        <p14:section name="batching support" id="{8C5F2C01-105D-42B7-A1F2-BFD0FE0828F1}">
          <p14:sldIdLst>
            <p14:sldId id="1527"/>
            <p14:sldId id="1545"/>
            <p14:sldId id="1546"/>
            <p14:sldId id="1530"/>
            <p14:sldId id="1547"/>
            <p14:sldId id="1548"/>
          </p14:sldIdLst>
        </p14:section>
        <p14:section name="rest" id="{4B1CB085-AA33-49BB-803E-090DEC06C241}">
          <p14:sldIdLst>
            <p14:sldId id="1537"/>
            <p14:sldId id="1538"/>
            <p14:sldId id="1549"/>
            <p14:sldId id="1540"/>
            <p14:sldId id="1541"/>
            <p14:sldId id="1542"/>
          </p14:sldIdLst>
        </p14:section>
        <p14:section name="conclusion" id="{B72BB7CA-DA6E-447E-9E2E-6653647ECEF2}">
          <p14:sldIdLst>
            <p14:sldId id="1544"/>
            <p14:sldId id="1503"/>
            <p14:sldId id="1459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Raquel Romano" initials="RR" lastIdx="1" clrIdx="4">
    <p:extLst>
      <p:ext uri="{19B8F6BF-5375-455C-9EA6-DF929625EA0E}">
        <p15:presenceInfo xmlns:p15="http://schemas.microsoft.com/office/powerpoint/2012/main" userId="S-1-5-21-383413107-1061881802-891584314-4552" providerId="AD"/>
      </p:ext>
    </p:extLst>
  </p:cmAuthor>
  <p:cmAuthor id="5" name="Cloris Sun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97A7D"/>
    <a:srgbClr val="D2D2D2"/>
    <a:srgbClr val="505050"/>
    <a:srgbClr val="000000"/>
    <a:srgbClr val="0078D7"/>
    <a:srgbClr val="FF8C00"/>
    <a:srgbClr val="00BCF2"/>
    <a:srgbClr val="2E1648"/>
    <a:srgbClr val="452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7" autoAdjust="0"/>
    <p:restoredTop sz="94450" autoAdjust="0"/>
  </p:normalViewPr>
  <p:slideViewPr>
    <p:cSldViewPr>
      <p:cViewPr varScale="1">
        <p:scale>
          <a:sx n="84" d="100"/>
          <a:sy n="84" d="100"/>
        </p:scale>
        <p:origin x="468" y="78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3492" y="8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1-19T17:13:27.069" idx="1">
    <p:pos x="7156" y="676"/>
    <p:text>"Office 365 REST APIs shipped with support for support with REST APIs"
Not sure about "...shipped with support for support..." part of sentence.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D673-D048-49A3-979A-8A62AADD7757}" type="datetime8">
              <a:rPr lang="en-US" smtClean="0">
                <a:latin typeface="Segoe UI" pitchFamily="34" charset="0"/>
              </a:rPr>
              <a:t>9/23/2016 12:10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/>
              <a:t>CloudRoadShow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7EBB25F-8F37-474D-A491-A75D8A1B6508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827E0-75C2-4762-9602-52F8A16E59D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0A987E5-A83C-40E8-BE2B-EF941D57B923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4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8D0D4B-DABB-41E4-B122-765784E6B8C0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2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440179A-6511-41D9-A019-21B6C1864809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748FC5-E9B2-4D00-8532-0EF861380926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90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CC21723-1E79-4263-B331-0A70B228E30A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7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2D6E7B5-780B-435C-9B18-0234FF3039C0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DBB43C1-5B3D-48F4-A5D8-D5511BCD3D95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5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30CCC0D-2952-4CEA-BF60-801993DD5BCD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3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24D6179-EC69-4871-89F0-36B8F4A8D226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4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0ED4AEC-6D9B-4921-B54C-16649347D1E9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2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1496A49-12EB-43BE-B359-C24E35C6CA07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39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323F45A-F29E-4CFC-B93B-961459EE89B7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88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E415768-B4C4-421D-8D66-C31ED670C23B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51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C02372DD-1CEC-4F6F-9D01-247F9874E5CB}" type="datetime8">
              <a:rPr lang="en-US" smtClean="0">
                <a:solidFill>
                  <a:prstClr val="black"/>
                </a:solidFill>
              </a:rPr>
              <a:t>9/23/2016 12:10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7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D9E9575-FD10-4AE9-BA53-F4560A30818A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4D3DA83-F9F4-451D-8FA5-9DED145913B5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05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2AE7E06-30D5-4516-94CF-E382ED68F15A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45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4B266B1-FF3E-4658-B1D2-008DD5395B4F}" type="datetime8">
              <a:rPr lang="en-US" smtClean="0">
                <a:solidFill>
                  <a:prstClr val="black"/>
                </a:solidFill>
              </a:rPr>
              <a:t>9/23/2016 12:10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231775" defTabSz="914099" eaLnBrk="0" hangingPunct="0"/>
            <a:r>
              <a:rPr lang="en-US" sz="5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5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0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CA5D07B-4DD2-43C3-A179-76DDF8220791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17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C3C9DC-C0A3-4640-9A7A-3DC41095A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69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76DAB35-8E00-4F6A-A20D-9E0AE091051D}" type="datetime8">
              <a:rPr lang="en-US" smtClean="0">
                <a:solidFill>
                  <a:prstClr val="black"/>
                </a:solidFill>
              </a:rPr>
              <a:t>9/23/2016 12:10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1DA0567-083C-4592-8955-98D430B768AF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698413-5141-44EB-9DC1-C67B002DA169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8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CE6D872-A249-4B2D-943D-07D05D0C3C60}" type="datetime8">
              <a:rPr lang="en-US" smtClean="0">
                <a:solidFill>
                  <a:prstClr val="black"/>
                </a:solidFill>
              </a:rPr>
              <a:t>9/23/2016 12:10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Microsoft Office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231775" defTabSz="914099" eaLnBrk="0" hangingPunct="0"/>
            <a:r>
              <a:rPr lang="en-US" sz="5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5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5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99B8915-27E1-478B-A47F-935DDA78DA9A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7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1A31A65-9722-4D92-B199-38DF388BD853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33A8C42-D033-4801-89F3-A4FC96BC4313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6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365 </a:t>
            </a:r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33A8C42-D033-4801-89F3-A4FC96BC4313}" type="datetime8">
              <a:rPr lang="en-US" smtClean="0"/>
              <a:t>9/23/2016 12:10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4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13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93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7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32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5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2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88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2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9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57993" y="3089395"/>
            <a:ext cx="4511783" cy="3608268"/>
            <a:chOff x="6527800" y="2483620"/>
            <a:chExt cx="5473700" cy="4377555"/>
          </a:xfrm>
        </p:grpSpPr>
        <p:grpSp>
          <p:nvGrpSpPr>
            <p:cNvPr id="8" name="Group 7"/>
            <p:cNvGrpSpPr/>
            <p:nvPr/>
          </p:nvGrpSpPr>
          <p:grpSpPr>
            <a:xfrm flipH="1">
              <a:off x="8613773" y="2483620"/>
              <a:ext cx="1958976" cy="4377555"/>
              <a:chOff x="8956675" y="449263"/>
              <a:chExt cx="2063751" cy="4611687"/>
            </a:xfrm>
          </p:grpSpPr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9283700" y="3189288"/>
                <a:ext cx="895350" cy="1662112"/>
              </a:xfrm>
              <a:custGeom>
                <a:avLst/>
                <a:gdLst>
                  <a:gd name="T0" fmla="*/ 0 w 564"/>
                  <a:gd name="T1" fmla="*/ 0 h 1047"/>
                  <a:gd name="T2" fmla="*/ 0 w 564"/>
                  <a:gd name="T3" fmla="*/ 0 h 1047"/>
                  <a:gd name="T4" fmla="*/ 146 w 564"/>
                  <a:gd name="T5" fmla="*/ 0 h 1047"/>
                  <a:gd name="T6" fmla="*/ 418 w 564"/>
                  <a:gd name="T7" fmla="*/ 0 h 1047"/>
                  <a:gd name="T8" fmla="*/ 564 w 564"/>
                  <a:gd name="T9" fmla="*/ 0 h 1047"/>
                  <a:gd name="T10" fmla="*/ 564 w 564"/>
                  <a:gd name="T11" fmla="*/ 158 h 1047"/>
                  <a:gd name="T12" fmla="*/ 564 w 564"/>
                  <a:gd name="T13" fmla="*/ 1047 h 1047"/>
                  <a:gd name="T14" fmla="*/ 418 w 564"/>
                  <a:gd name="T15" fmla="*/ 1047 h 1047"/>
                  <a:gd name="T16" fmla="*/ 418 w 564"/>
                  <a:gd name="T17" fmla="*/ 158 h 1047"/>
                  <a:gd name="T18" fmla="*/ 146 w 564"/>
                  <a:gd name="T19" fmla="*/ 158 h 1047"/>
                  <a:gd name="T20" fmla="*/ 146 w 564"/>
                  <a:gd name="T21" fmla="*/ 1047 h 1047"/>
                  <a:gd name="T22" fmla="*/ 0 w 564"/>
                  <a:gd name="T23" fmla="*/ 1047 h 1047"/>
                  <a:gd name="T24" fmla="*/ 0 w 564"/>
                  <a:gd name="T25" fmla="*/ 158 h 1047"/>
                  <a:gd name="T26" fmla="*/ 0 w 564"/>
                  <a:gd name="T27" fmla="*/ 158 h 1047"/>
                  <a:gd name="T28" fmla="*/ 0 w 564"/>
                  <a:gd name="T29" fmla="*/ 0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4" h="1047">
                    <a:moveTo>
                      <a:pt x="0" y="0"/>
                    </a:moveTo>
                    <a:lnTo>
                      <a:pt x="0" y="0"/>
                    </a:lnTo>
                    <a:lnTo>
                      <a:pt x="146" y="0"/>
                    </a:lnTo>
                    <a:lnTo>
                      <a:pt x="418" y="0"/>
                    </a:lnTo>
                    <a:lnTo>
                      <a:pt x="564" y="0"/>
                    </a:lnTo>
                    <a:lnTo>
                      <a:pt x="564" y="158"/>
                    </a:lnTo>
                    <a:lnTo>
                      <a:pt x="564" y="1047"/>
                    </a:lnTo>
                    <a:lnTo>
                      <a:pt x="418" y="1047"/>
                    </a:lnTo>
                    <a:lnTo>
                      <a:pt x="418" y="158"/>
                    </a:lnTo>
                    <a:lnTo>
                      <a:pt x="146" y="158"/>
                    </a:lnTo>
                    <a:lnTo>
                      <a:pt x="146" y="1047"/>
                    </a:lnTo>
                    <a:lnTo>
                      <a:pt x="0" y="1047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9283700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8956675" y="1819275"/>
                <a:ext cx="1558925" cy="1370012"/>
              </a:xfrm>
              <a:custGeom>
                <a:avLst/>
                <a:gdLst>
                  <a:gd name="T0" fmla="*/ 31 w 148"/>
                  <a:gd name="T1" fmla="*/ 0 h 131"/>
                  <a:gd name="T2" fmla="*/ 116 w 148"/>
                  <a:gd name="T3" fmla="*/ 0 h 131"/>
                  <a:gd name="T4" fmla="*/ 148 w 148"/>
                  <a:gd name="T5" fmla="*/ 27 h 131"/>
                  <a:gd name="T6" fmla="*/ 148 w 148"/>
                  <a:gd name="T7" fmla="*/ 49 h 131"/>
                  <a:gd name="T8" fmla="*/ 116 w 148"/>
                  <a:gd name="T9" fmla="*/ 49 h 131"/>
                  <a:gd name="T10" fmla="*/ 116 w 148"/>
                  <a:gd name="T11" fmla="*/ 131 h 131"/>
                  <a:gd name="T12" fmla="*/ 31 w 148"/>
                  <a:gd name="T13" fmla="*/ 131 h 131"/>
                  <a:gd name="T14" fmla="*/ 31 w 148"/>
                  <a:gd name="T15" fmla="*/ 49 h 131"/>
                  <a:gd name="T16" fmla="*/ 0 w 148"/>
                  <a:gd name="T17" fmla="*/ 49 h 131"/>
                  <a:gd name="T18" fmla="*/ 0 w 148"/>
                  <a:gd name="T19" fmla="*/ 27 h 131"/>
                  <a:gd name="T20" fmla="*/ 31 w 148"/>
                  <a:gd name="T2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131">
                    <a:moveTo>
                      <a:pt x="31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0"/>
                      <a:pt x="148" y="12"/>
                      <a:pt x="148" y="27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16" y="49"/>
                      <a:pt x="116" y="49"/>
                      <a:pt x="116" y="4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31" y="131"/>
                      <a:pt x="31" y="131"/>
                      <a:pt x="31" y="131"/>
                    </a:cubicBezTo>
                    <a:cubicBezTo>
                      <a:pt x="31" y="49"/>
                      <a:pt x="31" y="49"/>
                      <a:pt x="3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4" y="0"/>
                      <a:pt x="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10231438" y="2332038"/>
                <a:ext cx="547688" cy="709612"/>
              </a:xfrm>
              <a:custGeom>
                <a:avLst/>
                <a:gdLst>
                  <a:gd name="T0" fmla="*/ 19 w 52"/>
                  <a:gd name="T1" fmla="*/ 68 h 68"/>
                  <a:gd name="T2" fmla="*/ 52 w 52"/>
                  <a:gd name="T3" fmla="*/ 68 h 68"/>
                  <a:gd name="T4" fmla="*/ 52 w 52"/>
                  <a:gd name="T5" fmla="*/ 48 h 68"/>
                  <a:gd name="T6" fmla="*/ 22 w 52"/>
                  <a:gd name="T7" fmla="*/ 48 h 68"/>
                  <a:gd name="T8" fmla="*/ 22 w 52"/>
                  <a:gd name="T9" fmla="*/ 0 h 68"/>
                  <a:gd name="T10" fmla="*/ 0 w 52"/>
                  <a:gd name="T11" fmla="*/ 0 h 68"/>
                  <a:gd name="T12" fmla="*/ 0 w 52"/>
                  <a:gd name="T13" fmla="*/ 51 h 68"/>
                  <a:gd name="T14" fmla="*/ 19 w 52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8">
                    <a:moveTo>
                      <a:pt x="19" y="68"/>
                    </a:move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8" y="68"/>
                      <a:pt x="19" y="68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Rectangle 40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1222375"/>
              </a:xfrm>
              <a:prstGeom prst="rect">
                <a:avLst/>
              </a:pr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8999538" y="3355975"/>
                <a:ext cx="241300" cy="407987"/>
              </a:xfrm>
              <a:custGeom>
                <a:avLst/>
                <a:gdLst>
                  <a:gd name="T0" fmla="*/ 23 w 23"/>
                  <a:gd name="T1" fmla="*/ 0 h 39"/>
                  <a:gd name="T2" fmla="*/ 23 w 23"/>
                  <a:gd name="T3" fmla="*/ 39 h 39"/>
                  <a:gd name="T4" fmla="*/ 0 w 23"/>
                  <a:gd name="T5" fmla="*/ 19 h 39"/>
                  <a:gd name="T6" fmla="*/ 23 w 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9">
                    <a:moveTo>
                      <a:pt x="23" y="0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10" y="39"/>
                      <a:pt x="0" y="30"/>
                      <a:pt x="0" y="19"/>
                    </a:cubicBezTo>
                    <a:cubicBezTo>
                      <a:pt x="0" y="8"/>
                      <a:pt x="10" y="0"/>
                      <a:pt x="23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10536238" y="2833688"/>
                <a:ext cx="484188" cy="207962"/>
              </a:xfrm>
              <a:custGeom>
                <a:avLst/>
                <a:gdLst>
                  <a:gd name="T0" fmla="*/ 0 w 46"/>
                  <a:gd name="T1" fmla="*/ 0 h 20"/>
                  <a:gd name="T2" fmla="*/ 46 w 46"/>
                  <a:gd name="T3" fmla="*/ 0 h 20"/>
                  <a:gd name="T4" fmla="*/ 23 w 46"/>
                  <a:gd name="T5" fmla="*/ 20 h 20"/>
                  <a:gd name="T6" fmla="*/ 0 w 4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0">
                    <a:moveTo>
                      <a:pt x="0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6" y="11"/>
                      <a:pt x="36" y="20"/>
                      <a:pt x="23" y="20"/>
                    </a:cubicBezTo>
                    <a:cubicBezTo>
                      <a:pt x="10" y="20"/>
                      <a:pt x="0" y="11"/>
                      <a:pt x="0" y="0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8999538" y="2332038"/>
                <a:ext cx="241300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45"/>
              <p:cNvSpPr>
                <a:spLocks noChangeArrowheads="1"/>
              </p:cNvSpPr>
              <p:nvPr/>
            </p:nvSpPr>
            <p:spPr bwMode="auto">
              <a:xfrm>
                <a:off x="10231438" y="2332038"/>
                <a:ext cx="231775" cy="61912"/>
              </a:xfrm>
              <a:prstGeom prst="rect">
                <a:avLst/>
              </a:pr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9947275" y="4819650"/>
                <a:ext cx="536575" cy="241300"/>
              </a:xfrm>
              <a:custGeom>
                <a:avLst/>
                <a:gdLst>
                  <a:gd name="T0" fmla="*/ 22 w 51"/>
                  <a:gd name="T1" fmla="*/ 0 h 23"/>
                  <a:gd name="T2" fmla="*/ 51 w 51"/>
                  <a:gd name="T3" fmla="*/ 23 h 23"/>
                  <a:gd name="T4" fmla="*/ 22 w 51"/>
                  <a:gd name="T5" fmla="*/ 23 h 23"/>
                  <a:gd name="T6" fmla="*/ 0 w 51"/>
                  <a:gd name="T7" fmla="*/ 23 h 23"/>
                  <a:gd name="T8" fmla="*/ 0 w 51"/>
                  <a:gd name="T9" fmla="*/ 0 h 23"/>
                  <a:gd name="T10" fmla="*/ 22 w 51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23">
                    <a:moveTo>
                      <a:pt x="22" y="0"/>
                    </a:moveTo>
                    <a:cubicBezTo>
                      <a:pt x="37" y="0"/>
                      <a:pt x="50" y="10"/>
                      <a:pt x="5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74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366712"/>
              </a:xfrm>
              <a:custGeom>
                <a:avLst/>
                <a:gdLst>
                  <a:gd name="T0" fmla="*/ 0 w 49"/>
                  <a:gd name="T1" fmla="*/ 27 h 35"/>
                  <a:gd name="T2" fmla="*/ 26 w 49"/>
                  <a:gd name="T3" fmla="*/ 35 h 35"/>
                  <a:gd name="T4" fmla="*/ 49 w 49"/>
                  <a:gd name="T5" fmla="*/ 27 h 35"/>
                  <a:gd name="T6" fmla="*/ 49 w 49"/>
                  <a:gd name="T7" fmla="*/ 0 h 35"/>
                  <a:gd name="T8" fmla="*/ 0 w 49"/>
                  <a:gd name="T9" fmla="*/ 0 h 35"/>
                  <a:gd name="T10" fmla="*/ 0 w 49"/>
                  <a:gd name="T11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5">
                    <a:moveTo>
                      <a:pt x="0" y="27"/>
                    </a:moveTo>
                    <a:cubicBezTo>
                      <a:pt x="0" y="33"/>
                      <a:pt x="26" y="35"/>
                      <a:pt x="26" y="35"/>
                    </a:cubicBezTo>
                    <a:cubicBezTo>
                      <a:pt x="26" y="35"/>
                      <a:pt x="49" y="32"/>
                      <a:pt x="49" y="27"/>
                    </a:cubicBezTo>
                    <a:cubicBezTo>
                      <a:pt x="49" y="22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22"/>
                      <a:pt x="0" y="27"/>
                    </a:cubicBezTo>
                    <a:close/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Freeform 48"/>
              <p:cNvSpPr>
                <a:spLocks/>
              </p:cNvSpPr>
              <p:nvPr/>
            </p:nvSpPr>
            <p:spPr bwMode="auto">
              <a:xfrm>
                <a:off x="9483725" y="1609725"/>
                <a:ext cx="515938" cy="188912"/>
              </a:xfrm>
              <a:custGeom>
                <a:avLst/>
                <a:gdLst>
                  <a:gd name="T0" fmla="*/ 0 w 49"/>
                  <a:gd name="T1" fmla="*/ 14 h 18"/>
                  <a:gd name="T2" fmla="*/ 26 w 49"/>
                  <a:gd name="T3" fmla="*/ 18 h 18"/>
                  <a:gd name="T4" fmla="*/ 49 w 49"/>
                  <a:gd name="T5" fmla="*/ 14 h 18"/>
                  <a:gd name="T6" fmla="*/ 49 w 49"/>
                  <a:gd name="T7" fmla="*/ 0 h 18"/>
                  <a:gd name="T8" fmla="*/ 0 w 49"/>
                  <a:gd name="T9" fmla="*/ 0 h 18"/>
                  <a:gd name="T10" fmla="*/ 0 w 49"/>
                  <a:gd name="T11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18">
                    <a:moveTo>
                      <a:pt x="0" y="14"/>
                    </a:moveTo>
                    <a:cubicBezTo>
                      <a:pt x="0" y="16"/>
                      <a:pt x="26" y="18"/>
                      <a:pt x="26" y="18"/>
                    </a:cubicBezTo>
                    <a:cubicBezTo>
                      <a:pt x="26" y="18"/>
                      <a:pt x="49" y="16"/>
                      <a:pt x="49" y="14"/>
                    </a:cubicBezTo>
                    <a:cubicBezTo>
                      <a:pt x="49" y="11"/>
                      <a:pt x="49" y="0"/>
                      <a:pt x="4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1"/>
                      <a:pt x="0" y="14"/>
                    </a:cubicBezTo>
                    <a:close/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0" name="Freeform 49"/>
              <p:cNvSpPr>
                <a:spLocks/>
              </p:cNvSpPr>
              <p:nvPr/>
            </p:nvSpPr>
            <p:spPr bwMode="auto">
              <a:xfrm>
                <a:off x="9315450" y="554038"/>
                <a:ext cx="831850" cy="1139825"/>
              </a:xfrm>
              <a:custGeom>
                <a:avLst/>
                <a:gdLst>
                  <a:gd name="T0" fmla="*/ 77 w 79"/>
                  <a:gd name="T1" fmla="*/ 27 h 109"/>
                  <a:gd name="T2" fmla="*/ 62 w 79"/>
                  <a:gd name="T3" fmla="*/ 0 h 109"/>
                  <a:gd name="T4" fmla="*/ 20 w 79"/>
                  <a:gd name="T5" fmla="*/ 0 h 109"/>
                  <a:gd name="T6" fmla="*/ 7 w 79"/>
                  <a:gd name="T7" fmla="*/ 25 h 109"/>
                  <a:gd name="T8" fmla="*/ 7 w 79"/>
                  <a:gd name="T9" fmla="*/ 39 h 109"/>
                  <a:gd name="T10" fmla="*/ 0 w 79"/>
                  <a:gd name="T11" fmla="*/ 41 h 109"/>
                  <a:gd name="T12" fmla="*/ 0 w 79"/>
                  <a:gd name="T13" fmla="*/ 43 h 109"/>
                  <a:gd name="T14" fmla="*/ 0 w 79"/>
                  <a:gd name="T15" fmla="*/ 55 h 109"/>
                  <a:gd name="T16" fmla="*/ 1 w 79"/>
                  <a:gd name="T17" fmla="*/ 62 h 109"/>
                  <a:gd name="T18" fmla="*/ 1 w 79"/>
                  <a:gd name="T19" fmla="*/ 90 h 109"/>
                  <a:gd name="T20" fmla="*/ 45 w 79"/>
                  <a:gd name="T21" fmla="*/ 109 h 109"/>
                  <a:gd name="T22" fmla="*/ 79 w 79"/>
                  <a:gd name="T23" fmla="*/ 90 h 109"/>
                  <a:gd name="T24" fmla="*/ 79 w 79"/>
                  <a:gd name="T25" fmla="*/ 74 h 109"/>
                  <a:gd name="T26" fmla="*/ 77 w 79"/>
                  <a:gd name="T27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9" h="109">
                    <a:moveTo>
                      <a:pt x="77" y="27"/>
                    </a:moveTo>
                    <a:cubicBezTo>
                      <a:pt x="77" y="24"/>
                      <a:pt x="71" y="0"/>
                      <a:pt x="6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2" y="0"/>
                      <a:pt x="7" y="17"/>
                      <a:pt x="7" y="2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7"/>
                      <a:pt x="0" y="51"/>
                      <a:pt x="0" y="55"/>
                    </a:cubicBezTo>
                    <a:cubicBezTo>
                      <a:pt x="0" y="57"/>
                      <a:pt x="0" y="60"/>
                      <a:pt x="1" y="62"/>
                    </a:cubicBezTo>
                    <a:cubicBezTo>
                      <a:pt x="1" y="61"/>
                      <a:pt x="1" y="90"/>
                      <a:pt x="1" y="90"/>
                    </a:cubicBezTo>
                    <a:cubicBezTo>
                      <a:pt x="6" y="109"/>
                      <a:pt x="32" y="109"/>
                      <a:pt x="45" y="109"/>
                    </a:cubicBezTo>
                    <a:cubicBezTo>
                      <a:pt x="58" y="109"/>
                      <a:pt x="76" y="103"/>
                      <a:pt x="79" y="90"/>
                    </a:cubicBezTo>
                    <a:cubicBezTo>
                      <a:pt x="79" y="74"/>
                      <a:pt x="79" y="74"/>
                      <a:pt x="79" y="74"/>
                    </a:cubicBezTo>
                    <a:cubicBezTo>
                      <a:pt x="79" y="74"/>
                      <a:pt x="79" y="34"/>
                      <a:pt x="77" y="27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50"/>
              <p:cNvSpPr>
                <a:spLocks/>
              </p:cNvSpPr>
              <p:nvPr/>
            </p:nvSpPr>
            <p:spPr bwMode="auto">
              <a:xfrm>
                <a:off x="9663113" y="1411288"/>
                <a:ext cx="157163" cy="41275"/>
              </a:xfrm>
              <a:custGeom>
                <a:avLst/>
                <a:gdLst>
                  <a:gd name="T0" fmla="*/ 15 w 15"/>
                  <a:gd name="T1" fmla="*/ 0 h 4"/>
                  <a:gd name="T2" fmla="*/ 8 w 15"/>
                  <a:gd name="T3" fmla="*/ 4 h 4"/>
                  <a:gd name="T4" fmla="*/ 0 w 15"/>
                  <a:gd name="T5" fmla="*/ 0 h 4"/>
                  <a:gd name="T6" fmla="*/ 15 w 1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5" y="2"/>
                      <a:pt x="12" y="4"/>
                      <a:pt x="8" y="4"/>
                    </a:cubicBezTo>
                    <a:cubicBezTo>
                      <a:pt x="3" y="4"/>
                      <a:pt x="0" y="2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2" name="Freeform 51"/>
              <p:cNvSpPr>
                <a:spLocks/>
              </p:cNvSpPr>
              <p:nvPr/>
            </p:nvSpPr>
            <p:spPr bwMode="auto">
              <a:xfrm>
                <a:off x="9324975" y="1192213"/>
                <a:ext cx="74613" cy="125412"/>
              </a:xfrm>
              <a:custGeom>
                <a:avLst/>
                <a:gdLst>
                  <a:gd name="T0" fmla="*/ 7 w 7"/>
                  <a:gd name="T1" fmla="*/ 0 h 12"/>
                  <a:gd name="T2" fmla="*/ 4 w 7"/>
                  <a:gd name="T3" fmla="*/ 4 h 12"/>
                  <a:gd name="T4" fmla="*/ 0 w 7"/>
                  <a:gd name="T5" fmla="*/ 8 h 12"/>
                  <a:gd name="T6" fmla="*/ 0 w 7"/>
                  <a:gd name="T7" fmla="*/ 12 h 12"/>
                  <a:gd name="T8" fmla="*/ 0 w 7"/>
                  <a:gd name="T9" fmla="*/ 12 h 12"/>
                  <a:gd name="T10" fmla="*/ 3 w 7"/>
                  <a:gd name="T11" fmla="*/ 11 h 12"/>
                  <a:gd name="T12" fmla="*/ 3 w 7"/>
                  <a:gd name="T13" fmla="*/ 11 h 12"/>
                  <a:gd name="T14" fmla="*/ 4 w 7"/>
                  <a:gd name="T15" fmla="*/ 10 h 12"/>
                  <a:gd name="T16" fmla="*/ 7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3" y="6"/>
                      <a:pt x="2" y="7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7" y="5"/>
                      <a:pt x="7" y="0"/>
                      <a:pt x="7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9263063" y="449263"/>
                <a:ext cx="936625" cy="679450"/>
              </a:xfrm>
              <a:custGeom>
                <a:avLst/>
                <a:gdLst>
                  <a:gd name="T0" fmla="*/ 88 w 89"/>
                  <a:gd name="T1" fmla="*/ 29 h 65"/>
                  <a:gd name="T2" fmla="*/ 46 w 89"/>
                  <a:gd name="T3" fmla="*/ 0 h 65"/>
                  <a:gd name="T4" fmla="*/ 46 w 89"/>
                  <a:gd name="T5" fmla="*/ 0 h 65"/>
                  <a:gd name="T6" fmla="*/ 46 w 89"/>
                  <a:gd name="T7" fmla="*/ 0 h 65"/>
                  <a:gd name="T8" fmla="*/ 45 w 89"/>
                  <a:gd name="T9" fmla="*/ 0 h 65"/>
                  <a:gd name="T10" fmla="*/ 44 w 89"/>
                  <a:gd name="T11" fmla="*/ 0 h 65"/>
                  <a:gd name="T12" fmla="*/ 43 w 89"/>
                  <a:gd name="T13" fmla="*/ 0 h 65"/>
                  <a:gd name="T14" fmla="*/ 43 w 89"/>
                  <a:gd name="T15" fmla="*/ 0 h 65"/>
                  <a:gd name="T16" fmla="*/ 2 w 89"/>
                  <a:gd name="T17" fmla="*/ 29 h 65"/>
                  <a:gd name="T18" fmla="*/ 2 w 89"/>
                  <a:gd name="T19" fmla="*/ 52 h 65"/>
                  <a:gd name="T20" fmla="*/ 5 w 89"/>
                  <a:gd name="T21" fmla="*/ 54 h 65"/>
                  <a:gd name="T22" fmla="*/ 5 w 89"/>
                  <a:gd name="T23" fmla="*/ 54 h 65"/>
                  <a:gd name="T24" fmla="*/ 11 w 89"/>
                  <a:gd name="T25" fmla="*/ 65 h 65"/>
                  <a:gd name="T26" fmla="*/ 12 w 89"/>
                  <a:gd name="T27" fmla="*/ 34 h 65"/>
                  <a:gd name="T28" fmla="*/ 45 w 89"/>
                  <a:gd name="T29" fmla="*/ 16 h 65"/>
                  <a:gd name="T30" fmla="*/ 78 w 89"/>
                  <a:gd name="T31" fmla="*/ 34 h 65"/>
                  <a:gd name="T32" fmla="*/ 79 w 89"/>
                  <a:gd name="T33" fmla="*/ 65 h 65"/>
                  <a:gd name="T34" fmla="*/ 84 w 89"/>
                  <a:gd name="T35" fmla="*/ 54 h 65"/>
                  <a:gd name="T36" fmla="*/ 84 w 89"/>
                  <a:gd name="T37" fmla="*/ 54 h 65"/>
                  <a:gd name="T38" fmla="*/ 88 w 89"/>
                  <a:gd name="T39" fmla="*/ 52 h 65"/>
                  <a:gd name="T40" fmla="*/ 88 w 89"/>
                  <a:gd name="T41" fmla="*/ 2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65">
                    <a:moveTo>
                      <a:pt x="88" y="29"/>
                    </a:moveTo>
                    <a:cubicBezTo>
                      <a:pt x="86" y="11"/>
                      <a:pt x="71" y="1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"/>
                      <a:pt x="4" y="11"/>
                      <a:pt x="2" y="29"/>
                    </a:cubicBezTo>
                    <a:cubicBezTo>
                      <a:pt x="1" y="33"/>
                      <a:pt x="0" y="52"/>
                      <a:pt x="2" y="52"/>
                    </a:cubicBezTo>
                    <a:cubicBezTo>
                      <a:pt x="3" y="53"/>
                      <a:pt x="5" y="54"/>
                      <a:pt x="5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9" y="56"/>
                      <a:pt x="11" y="60"/>
                      <a:pt x="11" y="65"/>
                    </a:cubicBezTo>
                    <a:cubicBezTo>
                      <a:pt x="11" y="65"/>
                      <a:pt x="12" y="51"/>
                      <a:pt x="12" y="34"/>
                    </a:cubicBezTo>
                    <a:cubicBezTo>
                      <a:pt x="12" y="24"/>
                      <a:pt x="25" y="16"/>
                      <a:pt x="45" y="16"/>
                    </a:cubicBezTo>
                    <a:cubicBezTo>
                      <a:pt x="65" y="16"/>
                      <a:pt x="78" y="24"/>
                      <a:pt x="78" y="34"/>
                    </a:cubicBezTo>
                    <a:cubicBezTo>
                      <a:pt x="78" y="51"/>
                      <a:pt x="79" y="65"/>
                      <a:pt x="79" y="65"/>
                    </a:cubicBezTo>
                    <a:cubicBezTo>
                      <a:pt x="79" y="60"/>
                      <a:pt x="81" y="56"/>
                      <a:pt x="84" y="54"/>
                    </a:cubicBezTo>
                    <a:cubicBezTo>
                      <a:pt x="84" y="54"/>
                      <a:pt x="84" y="54"/>
                      <a:pt x="84" y="54"/>
                    </a:cubicBezTo>
                    <a:cubicBezTo>
                      <a:pt x="84" y="54"/>
                      <a:pt x="87" y="53"/>
                      <a:pt x="88" y="52"/>
                    </a:cubicBezTo>
                    <a:cubicBezTo>
                      <a:pt x="89" y="52"/>
                      <a:pt x="89" y="33"/>
                      <a:pt x="88" y="2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10072688" y="1192213"/>
                <a:ext cx="74613" cy="125412"/>
              </a:xfrm>
              <a:custGeom>
                <a:avLst/>
                <a:gdLst>
                  <a:gd name="T0" fmla="*/ 0 w 7"/>
                  <a:gd name="T1" fmla="*/ 0 h 12"/>
                  <a:gd name="T2" fmla="*/ 2 w 7"/>
                  <a:gd name="T3" fmla="*/ 4 h 12"/>
                  <a:gd name="T4" fmla="*/ 7 w 7"/>
                  <a:gd name="T5" fmla="*/ 8 h 12"/>
                  <a:gd name="T6" fmla="*/ 7 w 7"/>
                  <a:gd name="T7" fmla="*/ 12 h 12"/>
                  <a:gd name="T8" fmla="*/ 6 w 7"/>
                  <a:gd name="T9" fmla="*/ 12 h 12"/>
                  <a:gd name="T10" fmla="*/ 4 w 7"/>
                  <a:gd name="T11" fmla="*/ 11 h 12"/>
                  <a:gd name="T12" fmla="*/ 4 w 7"/>
                  <a:gd name="T13" fmla="*/ 11 h 12"/>
                  <a:gd name="T14" fmla="*/ 2 w 7"/>
                  <a:gd name="T15" fmla="*/ 10 h 12"/>
                  <a:gd name="T16" fmla="*/ 0 w 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6"/>
                      <a:pt x="5" y="7"/>
                      <a:pt x="7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5" y="12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0"/>
                      <a:pt x="2" y="10"/>
                    </a:cubicBezTo>
                    <a:cubicBezTo>
                      <a:pt x="0" y="5"/>
                      <a:pt x="0" y="0"/>
                      <a:pt x="0" y="0"/>
                    </a:cubicBezTo>
                  </a:path>
                </a:pathLst>
              </a:custGeom>
              <a:solidFill>
                <a:srgbClr val="4B3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9220200" y="962025"/>
                <a:ext cx="188913" cy="323850"/>
              </a:xfrm>
              <a:custGeom>
                <a:avLst/>
                <a:gdLst>
                  <a:gd name="T0" fmla="*/ 16 w 18"/>
                  <a:gd name="T1" fmla="*/ 14 h 31"/>
                  <a:gd name="T2" fmla="*/ 12 w 18"/>
                  <a:gd name="T3" fmla="*/ 30 h 31"/>
                  <a:gd name="T4" fmla="*/ 2 w 18"/>
                  <a:gd name="T5" fmla="*/ 17 h 31"/>
                  <a:gd name="T6" fmla="*/ 5 w 18"/>
                  <a:gd name="T7" fmla="*/ 1 h 31"/>
                  <a:gd name="T8" fmla="*/ 16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16" y="14"/>
                    </a:moveTo>
                    <a:cubicBezTo>
                      <a:pt x="18" y="22"/>
                      <a:pt x="16" y="29"/>
                      <a:pt x="12" y="30"/>
                    </a:cubicBezTo>
                    <a:cubicBezTo>
                      <a:pt x="8" y="31"/>
                      <a:pt x="4" y="25"/>
                      <a:pt x="2" y="17"/>
                    </a:cubicBezTo>
                    <a:cubicBezTo>
                      <a:pt x="0" y="10"/>
                      <a:pt x="1" y="2"/>
                      <a:pt x="5" y="1"/>
                    </a:cubicBezTo>
                    <a:cubicBezTo>
                      <a:pt x="9" y="0"/>
                      <a:pt x="14" y="6"/>
                      <a:pt x="16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10063163" y="962025"/>
                <a:ext cx="188913" cy="323850"/>
              </a:xfrm>
              <a:custGeom>
                <a:avLst/>
                <a:gdLst>
                  <a:gd name="T0" fmla="*/ 2 w 18"/>
                  <a:gd name="T1" fmla="*/ 14 h 31"/>
                  <a:gd name="T2" fmla="*/ 5 w 18"/>
                  <a:gd name="T3" fmla="*/ 30 h 31"/>
                  <a:gd name="T4" fmla="*/ 16 w 18"/>
                  <a:gd name="T5" fmla="*/ 17 h 31"/>
                  <a:gd name="T6" fmla="*/ 12 w 18"/>
                  <a:gd name="T7" fmla="*/ 1 h 31"/>
                  <a:gd name="T8" fmla="*/ 2 w 18"/>
                  <a:gd name="T9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1">
                    <a:moveTo>
                      <a:pt x="2" y="14"/>
                    </a:moveTo>
                    <a:cubicBezTo>
                      <a:pt x="0" y="22"/>
                      <a:pt x="1" y="29"/>
                      <a:pt x="5" y="30"/>
                    </a:cubicBezTo>
                    <a:cubicBezTo>
                      <a:pt x="9" y="31"/>
                      <a:pt x="14" y="25"/>
                      <a:pt x="16" y="17"/>
                    </a:cubicBezTo>
                    <a:cubicBezTo>
                      <a:pt x="18" y="10"/>
                      <a:pt x="16" y="2"/>
                      <a:pt x="12" y="1"/>
                    </a:cubicBezTo>
                    <a:cubicBezTo>
                      <a:pt x="9" y="0"/>
                      <a:pt x="4" y="6"/>
                      <a:pt x="2" y="14"/>
                    </a:cubicBezTo>
                  </a:path>
                </a:pathLst>
              </a:custGeom>
              <a:solidFill>
                <a:srgbClr val="6E5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9388475" y="919163"/>
                <a:ext cx="1588" cy="42862"/>
              </a:xfrm>
              <a:prstGeom prst="rect">
                <a:avLst/>
              </a:prstGeom>
              <a:solidFill>
                <a:srgbClr val="4040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9378950" y="857250"/>
                <a:ext cx="704850" cy="428625"/>
              </a:xfrm>
              <a:custGeom>
                <a:avLst/>
                <a:gdLst>
                  <a:gd name="T0" fmla="*/ 34 w 67"/>
                  <a:gd name="T1" fmla="*/ 0 h 41"/>
                  <a:gd name="T2" fmla="*/ 34 w 67"/>
                  <a:gd name="T3" fmla="*/ 0 h 41"/>
                  <a:gd name="T4" fmla="*/ 1 w 67"/>
                  <a:gd name="T5" fmla="*/ 5 h 41"/>
                  <a:gd name="T6" fmla="*/ 1 w 67"/>
                  <a:gd name="T7" fmla="*/ 6 h 41"/>
                  <a:gd name="T8" fmla="*/ 1 w 67"/>
                  <a:gd name="T9" fmla="*/ 10 h 41"/>
                  <a:gd name="T10" fmla="*/ 1 w 67"/>
                  <a:gd name="T11" fmla="*/ 10 h 41"/>
                  <a:gd name="T12" fmla="*/ 0 w 67"/>
                  <a:gd name="T13" fmla="*/ 22 h 41"/>
                  <a:gd name="T14" fmla="*/ 1 w 67"/>
                  <a:gd name="T15" fmla="*/ 24 h 41"/>
                  <a:gd name="T16" fmla="*/ 2 w 67"/>
                  <a:gd name="T17" fmla="*/ 33 h 41"/>
                  <a:gd name="T18" fmla="*/ 2 w 67"/>
                  <a:gd name="T19" fmla="*/ 32 h 41"/>
                  <a:gd name="T20" fmla="*/ 1 w 67"/>
                  <a:gd name="T21" fmla="*/ 36 h 41"/>
                  <a:gd name="T22" fmla="*/ 5 w 67"/>
                  <a:gd name="T23" fmla="*/ 38 h 41"/>
                  <a:gd name="T24" fmla="*/ 24 w 67"/>
                  <a:gd name="T25" fmla="*/ 41 h 41"/>
                  <a:gd name="T26" fmla="*/ 26 w 67"/>
                  <a:gd name="T27" fmla="*/ 41 h 41"/>
                  <a:gd name="T28" fmla="*/ 30 w 67"/>
                  <a:gd name="T29" fmla="*/ 36 h 41"/>
                  <a:gd name="T30" fmla="*/ 32 w 67"/>
                  <a:gd name="T31" fmla="*/ 30 h 41"/>
                  <a:gd name="T32" fmla="*/ 32 w 67"/>
                  <a:gd name="T33" fmla="*/ 30 h 41"/>
                  <a:gd name="T34" fmla="*/ 32 w 67"/>
                  <a:gd name="T35" fmla="*/ 30 h 41"/>
                  <a:gd name="T36" fmla="*/ 34 w 67"/>
                  <a:gd name="T37" fmla="*/ 30 h 41"/>
                  <a:gd name="T38" fmla="*/ 35 w 67"/>
                  <a:gd name="T39" fmla="*/ 30 h 41"/>
                  <a:gd name="T40" fmla="*/ 35 w 67"/>
                  <a:gd name="T41" fmla="*/ 30 h 41"/>
                  <a:gd name="T42" fmla="*/ 35 w 67"/>
                  <a:gd name="T43" fmla="*/ 30 h 41"/>
                  <a:gd name="T44" fmla="*/ 37 w 67"/>
                  <a:gd name="T45" fmla="*/ 36 h 41"/>
                  <a:gd name="T46" fmla="*/ 41 w 67"/>
                  <a:gd name="T47" fmla="*/ 41 h 41"/>
                  <a:gd name="T48" fmla="*/ 43 w 67"/>
                  <a:gd name="T49" fmla="*/ 41 h 41"/>
                  <a:gd name="T50" fmla="*/ 62 w 67"/>
                  <a:gd name="T51" fmla="*/ 38 h 41"/>
                  <a:gd name="T52" fmla="*/ 66 w 67"/>
                  <a:gd name="T53" fmla="*/ 36 h 41"/>
                  <a:gd name="T54" fmla="*/ 66 w 67"/>
                  <a:gd name="T55" fmla="*/ 32 h 41"/>
                  <a:gd name="T56" fmla="*/ 66 w 67"/>
                  <a:gd name="T57" fmla="*/ 33 h 41"/>
                  <a:gd name="T58" fmla="*/ 67 w 67"/>
                  <a:gd name="T59" fmla="*/ 24 h 41"/>
                  <a:gd name="T60" fmla="*/ 67 w 67"/>
                  <a:gd name="T61" fmla="*/ 22 h 41"/>
                  <a:gd name="T62" fmla="*/ 67 w 67"/>
                  <a:gd name="T63" fmla="*/ 5 h 41"/>
                  <a:gd name="T64" fmla="*/ 34 w 67"/>
                  <a:gd name="T6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1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11" y="0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5"/>
                      <a:pt x="0" y="19"/>
                      <a:pt x="0" y="22"/>
                    </a:cubicBezTo>
                    <a:cubicBezTo>
                      <a:pt x="0" y="23"/>
                      <a:pt x="1" y="23"/>
                      <a:pt x="1" y="24"/>
                    </a:cubicBezTo>
                    <a:cubicBezTo>
                      <a:pt x="2" y="27"/>
                      <a:pt x="2" y="30"/>
                      <a:pt x="2" y="33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4"/>
                      <a:pt x="1" y="36"/>
                    </a:cubicBezTo>
                    <a:cubicBezTo>
                      <a:pt x="2" y="37"/>
                      <a:pt x="3" y="38"/>
                      <a:pt x="5" y="38"/>
                    </a:cubicBezTo>
                    <a:cubicBezTo>
                      <a:pt x="13" y="40"/>
                      <a:pt x="21" y="41"/>
                      <a:pt x="24" y="41"/>
                    </a:cubicBezTo>
                    <a:cubicBezTo>
                      <a:pt x="25" y="41"/>
                      <a:pt x="26" y="41"/>
                      <a:pt x="26" y="41"/>
                    </a:cubicBezTo>
                    <a:cubicBezTo>
                      <a:pt x="29" y="40"/>
                      <a:pt x="30" y="38"/>
                      <a:pt x="30" y="36"/>
                    </a:cubicBezTo>
                    <a:cubicBezTo>
                      <a:pt x="30" y="34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7" y="34"/>
                      <a:pt x="37" y="36"/>
                    </a:cubicBezTo>
                    <a:cubicBezTo>
                      <a:pt x="37" y="38"/>
                      <a:pt x="38" y="40"/>
                      <a:pt x="41" y="41"/>
                    </a:cubicBezTo>
                    <a:cubicBezTo>
                      <a:pt x="41" y="41"/>
                      <a:pt x="42" y="41"/>
                      <a:pt x="43" y="41"/>
                    </a:cubicBezTo>
                    <a:cubicBezTo>
                      <a:pt x="46" y="41"/>
                      <a:pt x="54" y="40"/>
                      <a:pt x="62" y="38"/>
                    </a:cubicBezTo>
                    <a:cubicBezTo>
                      <a:pt x="64" y="38"/>
                      <a:pt x="65" y="37"/>
                      <a:pt x="66" y="36"/>
                    </a:cubicBezTo>
                    <a:cubicBezTo>
                      <a:pt x="66" y="34"/>
                      <a:pt x="66" y="32"/>
                      <a:pt x="66" y="32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0"/>
                      <a:pt x="66" y="27"/>
                      <a:pt x="67" y="24"/>
                    </a:cubicBezTo>
                    <a:cubicBezTo>
                      <a:pt x="67" y="23"/>
                      <a:pt x="67" y="23"/>
                      <a:pt x="67" y="22"/>
                    </a:cubicBezTo>
                    <a:cubicBezTo>
                      <a:pt x="67" y="18"/>
                      <a:pt x="67" y="12"/>
                      <a:pt x="67" y="5"/>
                    </a:cubicBezTo>
                    <a:cubicBezTo>
                      <a:pt x="57" y="0"/>
                      <a:pt x="38" y="0"/>
                      <a:pt x="34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9388475" y="1192213"/>
                <a:ext cx="11113" cy="41275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1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0" name="Freeform 59"/>
              <p:cNvSpPr>
                <a:spLocks noEditPoints="1"/>
              </p:cNvSpPr>
              <p:nvPr/>
            </p:nvSpPr>
            <p:spPr bwMode="auto">
              <a:xfrm>
                <a:off x="9324975" y="909638"/>
                <a:ext cx="811213" cy="177800"/>
              </a:xfrm>
              <a:custGeom>
                <a:avLst/>
                <a:gdLst>
                  <a:gd name="T0" fmla="*/ 72 w 77"/>
                  <a:gd name="T1" fmla="*/ 0 h 17"/>
                  <a:gd name="T2" fmla="*/ 72 w 77"/>
                  <a:gd name="T3" fmla="*/ 17 h 17"/>
                  <a:gd name="T4" fmla="*/ 77 w 77"/>
                  <a:gd name="T5" fmla="*/ 9 h 17"/>
                  <a:gd name="T6" fmla="*/ 77 w 77"/>
                  <a:gd name="T7" fmla="*/ 3 h 17"/>
                  <a:gd name="T8" fmla="*/ 72 w 77"/>
                  <a:gd name="T9" fmla="*/ 0 h 17"/>
                  <a:gd name="T10" fmla="*/ 6 w 77"/>
                  <a:gd name="T11" fmla="*/ 0 h 17"/>
                  <a:gd name="T12" fmla="*/ 0 w 77"/>
                  <a:gd name="T13" fmla="*/ 3 h 17"/>
                  <a:gd name="T14" fmla="*/ 0 w 77"/>
                  <a:gd name="T15" fmla="*/ 8 h 17"/>
                  <a:gd name="T16" fmla="*/ 5 w 77"/>
                  <a:gd name="T17" fmla="*/ 17 h 17"/>
                  <a:gd name="T18" fmla="*/ 6 w 77"/>
                  <a:gd name="T19" fmla="*/ 5 h 17"/>
                  <a:gd name="T20" fmla="*/ 6 w 77"/>
                  <a:gd name="T21" fmla="*/ 1 h 17"/>
                  <a:gd name="T22" fmla="*/ 6 w 77"/>
                  <a:gd name="T2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17">
                    <a:moveTo>
                      <a:pt x="72" y="0"/>
                    </a:moveTo>
                    <a:cubicBezTo>
                      <a:pt x="72" y="7"/>
                      <a:pt x="72" y="13"/>
                      <a:pt x="72" y="17"/>
                    </a:cubicBezTo>
                    <a:cubicBezTo>
                      <a:pt x="73" y="14"/>
                      <a:pt x="75" y="11"/>
                      <a:pt x="77" y="9"/>
                    </a:cubicBezTo>
                    <a:cubicBezTo>
                      <a:pt x="77" y="5"/>
                      <a:pt x="77" y="3"/>
                      <a:pt x="77" y="3"/>
                    </a:cubicBezTo>
                    <a:cubicBezTo>
                      <a:pt x="76" y="2"/>
                      <a:pt x="74" y="1"/>
                      <a:pt x="72" y="0"/>
                    </a:cubicBezTo>
                    <a:moveTo>
                      <a:pt x="6" y="0"/>
                    </a:moveTo>
                    <a:cubicBezTo>
                      <a:pt x="3" y="0"/>
                      <a:pt x="2" y="1"/>
                      <a:pt x="0" y="3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3"/>
                      <a:pt x="5" y="17"/>
                    </a:cubicBezTo>
                    <a:cubicBezTo>
                      <a:pt x="5" y="14"/>
                      <a:pt x="5" y="10"/>
                      <a:pt x="6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10072688" y="1192213"/>
                <a:ext cx="11113" cy="41275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4 h 4"/>
                  <a:gd name="T6" fmla="*/ 0 w 1"/>
                  <a:gd name="T7" fmla="*/ 1 h 4"/>
                  <a:gd name="T8" fmla="*/ 0 w 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120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Freeform 61"/>
              <p:cNvSpPr>
                <a:spLocks/>
              </p:cNvSpPr>
              <p:nvPr/>
            </p:nvSpPr>
            <p:spPr bwMode="auto">
              <a:xfrm>
                <a:off x="9324975" y="992188"/>
                <a:ext cx="74613" cy="241300"/>
              </a:xfrm>
              <a:custGeom>
                <a:avLst/>
                <a:gdLst>
                  <a:gd name="T0" fmla="*/ 0 w 7"/>
                  <a:gd name="T1" fmla="*/ 0 h 23"/>
                  <a:gd name="T2" fmla="*/ 6 w 7"/>
                  <a:gd name="T3" fmla="*/ 23 h 23"/>
                  <a:gd name="T4" fmla="*/ 7 w 7"/>
                  <a:gd name="T5" fmla="*/ 20 h 23"/>
                  <a:gd name="T6" fmla="*/ 6 w 7"/>
                  <a:gd name="T7" fmla="*/ 11 h 23"/>
                  <a:gd name="T8" fmla="*/ 5 w 7"/>
                  <a:gd name="T9" fmla="*/ 9 h 23"/>
                  <a:gd name="T10" fmla="*/ 0 w 7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23">
                    <a:moveTo>
                      <a:pt x="0" y="0"/>
                    </a:moveTo>
                    <a:cubicBezTo>
                      <a:pt x="0" y="7"/>
                      <a:pt x="1" y="18"/>
                      <a:pt x="6" y="23"/>
                    </a:cubicBezTo>
                    <a:cubicBezTo>
                      <a:pt x="6" y="22"/>
                      <a:pt x="6" y="21"/>
                      <a:pt x="7" y="20"/>
                    </a:cubicBezTo>
                    <a:cubicBezTo>
                      <a:pt x="7" y="17"/>
                      <a:pt x="7" y="14"/>
                      <a:pt x="6" y="11"/>
                    </a:cubicBezTo>
                    <a:cubicBezTo>
                      <a:pt x="6" y="10"/>
                      <a:pt x="5" y="10"/>
                      <a:pt x="5" y="9"/>
                    </a:cubicBezTo>
                    <a:cubicBezTo>
                      <a:pt x="4" y="5"/>
                      <a:pt x="2" y="2"/>
                      <a:pt x="0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10072688" y="1003300"/>
                <a:ext cx="63500" cy="230187"/>
              </a:xfrm>
              <a:custGeom>
                <a:avLst/>
                <a:gdLst>
                  <a:gd name="T0" fmla="*/ 6 w 6"/>
                  <a:gd name="T1" fmla="*/ 0 h 22"/>
                  <a:gd name="T2" fmla="*/ 1 w 6"/>
                  <a:gd name="T3" fmla="*/ 8 h 22"/>
                  <a:gd name="T4" fmla="*/ 1 w 6"/>
                  <a:gd name="T5" fmla="*/ 10 h 22"/>
                  <a:gd name="T6" fmla="*/ 0 w 6"/>
                  <a:gd name="T7" fmla="*/ 19 h 22"/>
                  <a:gd name="T8" fmla="*/ 1 w 6"/>
                  <a:gd name="T9" fmla="*/ 22 h 22"/>
                  <a:gd name="T10" fmla="*/ 6 w 6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4" y="2"/>
                      <a:pt x="2" y="5"/>
                      <a:pt x="1" y="8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0" y="13"/>
                      <a:pt x="0" y="16"/>
                      <a:pt x="0" y="19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5" y="17"/>
                      <a:pt x="6" y="6"/>
                      <a:pt x="6" y="0"/>
                    </a:cubicBezTo>
                  </a:path>
                </a:pathLst>
              </a:custGeom>
              <a:solidFill>
                <a:srgbClr val="2E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9304338" y="857250"/>
                <a:ext cx="852488" cy="134937"/>
              </a:xfrm>
              <a:custGeom>
                <a:avLst/>
                <a:gdLst>
                  <a:gd name="T0" fmla="*/ 0 w 81"/>
                  <a:gd name="T1" fmla="*/ 13 h 13"/>
                  <a:gd name="T2" fmla="*/ 41 w 81"/>
                  <a:gd name="T3" fmla="*/ 5 h 13"/>
                  <a:gd name="T4" fmla="*/ 81 w 81"/>
                  <a:gd name="T5" fmla="*/ 13 h 13"/>
                  <a:gd name="T6" fmla="*/ 81 w 81"/>
                  <a:gd name="T7" fmla="*/ 8 h 13"/>
                  <a:gd name="T8" fmla="*/ 40 w 81"/>
                  <a:gd name="T9" fmla="*/ 0 h 13"/>
                  <a:gd name="T10" fmla="*/ 0 w 81"/>
                  <a:gd name="T11" fmla="*/ 8 h 13"/>
                  <a:gd name="T12" fmla="*/ 0 w 81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3">
                    <a:moveTo>
                      <a:pt x="0" y="13"/>
                    </a:moveTo>
                    <a:cubicBezTo>
                      <a:pt x="8" y="5"/>
                      <a:pt x="35" y="5"/>
                      <a:pt x="41" y="5"/>
                    </a:cubicBezTo>
                    <a:cubicBezTo>
                      <a:pt x="47" y="5"/>
                      <a:pt x="73" y="5"/>
                      <a:pt x="81" y="13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72" y="1"/>
                      <a:pt x="46" y="0"/>
                      <a:pt x="40" y="0"/>
                    </a:cubicBezTo>
                    <a:cubicBezTo>
                      <a:pt x="34" y="0"/>
                      <a:pt x="8" y="1"/>
                      <a:pt x="0" y="8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09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527800" y="3994753"/>
              <a:ext cx="3240121" cy="2863247"/>
              <a:chOff x="7045326" y="4452083"/>
              <a:chExt cx="2722595" cy="2405917"/>
            </a:xfrm>
          </p:grpSpPr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7045326" y="5357845"/>
                <a:ext cx="2124953" cy="148747"/>
              </a:xfrm>
              <a:prstGeom prst="rect">
                <a:avLst/>
              </a:prstGeom>
              <a:solidFill>
                <a:srgbClr val="985F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2"/>
              <p:cNvSpPr>
                <a:spLocks noChangeArrowheads="1"/>
              </p:cNvSpPr>
              <p:nvPr/>
            </p:nvSpPr>
            <p:spPr bwMode="auto">
              <a:xfrm>
                <a:off x="8431858" y="5498622"/>
                <a:ext cx="140777" cy="1359378"/>
              </a:xfrm>
              <a:prstGeom prst="rect">
                <a:avLst/>
              </a:pr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23"/>
              <p:cNvSpPr>
                <a:spLocks/>
              </p:cNvSpPr>
              <p:nvPr/>
            </p:nvSpPr>
            <p:spPr bwMode="auto">
              <a:xfrm>
                <a:off x="7045326" y="5498622"/>
                <a:ext cx="2124953" cy="1359378"/>
              </a:xfrm>
              <a:custGeom>
                <a:avLst/>
                <a:gdLst>
                  <a:gd name="T0" fmla="*/ 0 w 800"/>
                  <a:gd name="T1" fmla="*/ 477 h 477"/>
                  <a:gd name="T2" fmla="*/ 50 w 800"/>
                  <a:gd name="T3" fmla="*/ 477 h 477"/>
                  <a:gd name="T4" fmla="*/ 50 w 800"/>
                  <a:gd name="T5" fmla="*/ 50 h 477"/>
                  <a:gd name="T6" fmla="*/ 800 w 800"/>
                  <a:gd name="T7" fmla="*/ 50 h 477"/>
                  <a:gd name="T8" fmla="*/ 800 w 800"/>
                  <a:gd name="T9" fmla="*/ 0 h 477"/>
                  <a:gd name="T10" fmla="*/ 0 w 800"/>
                  <a:gd name="T11" fmla="*/ 0 h 477"/>
                  <a:gd name="T12" fmla="*/ 0 w 800"/>
                  <a:gd name="T13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0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800" y="50"/>
                    </a:lnTo>
                    <a:lnTo>
                      <a:pt x="800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8822317" y="5357845"/>
                <a:ext cx="945604" cy="148747"/>
              </a:xfrm>
              <a:prstGeom prst="rect">
                <a:avLst/>
              </a:prstGeom>
              <a:solidFill>
                <a:srgbClr val="6E45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25"/>
              <p:cNvSpPr>
                <a:spLocks/>
              </p:cNvSpPr>
              <p:nvPr/>
            </p:nvSpPr>
            <p:spPr bwMode="auto">
              <a:xfrm>
                <a:off x="8822317" y="5498622"/>
                <a:ext cx="945604" cy="1359378"/>
              </a:xfrm>
              <a:custGeom>
                <a:avLst/>
                <a:gdLst>
                  <a:gd name="T0" fmla="*/ 0 w 356"/>
                  <a:gd name="T1" fmla="*/ 477 h 477"/>
                  <a:gd name="T2" fmla="*/ 50 w 356"/>
                  <a:gd name="T3" fmla="*/ 477 h 477"/>
                  <a:gd name="T4" fmla="*/ 50 w 356"/>
                  <a:gd name="T5" fmla="*/ 50 h 477"/>
                  <a:gd name="T6" fmla="*/ 303 w 356"/>
                  <a:gd name="T7" fmla="*/ 50 h 477"/>
                  <a:gd name="T8" fmla="*/ 303 w 356"/>
                  <a:gd name="T9" fmla="*/ 477 h 477"/>
                  <a:gd name="T10" fmla="*/ 356 w 356"/>
                  <a:gd name="T11" fmla="*/ 477 h 477"/>
                  <a:gd name="T12" fmla="*/ 356 w 356"/>
                  <a:gd name="T13" fmla="*/ 0 h 477"/>
                  <a:gd name="T14" fmla="*/ 0 w 356"/>
                  <a:gd name="T15" fmla="*/ 0 h 477"/>
                  <a:gd name="T16" fmla="*/ 0 w 356"/>
                  <a:gd name="T17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6" h="477">
                    <a:moveTo>
                      <a:pt x="0" y="477"/>
                    </a:moveTo>
                    <a:lnTo>
                      <a:pt x="50" y="477"/>
                    </a:lnTo>
                    <a:lnTo>
                      <a:pt x="50" y="50"/>
                    </a:lnTo>
                    <a:lnTo>
                      <a:pt x="303" y="50"/>
                    </a:lnTo>
                    <a:lnTo>
                      <a:pt x="303" y="477"/>
                    </a:lnTo>
                    <a:lnTo>
                      <a:pt x="356" y="477"/>
                    </a:lnTo>
                    <a:lnTo>
                      <a:pt x="356" y="0"/>
                    </a:lnTo>
                    <a:lnTo>
                      <a:pt x="0" y="0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5230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26"/>
              <p:cNvSpPr>
                <a:spLocks/>
              </p:cNvSpPr>
              <p:nvPr/>
            </p:nvSpPr>
            <p:spPr bwMode="auto">
              <a:xfrm>
                <a:off x="8697477" y="5233003"/>
                <a:ext cx="783576" cy="132810"/>
              </a:xfrm>
              <a:custGeom>
                <a:avLst/>
                <a:gdLst>
                  <a:gd name="T0" fmla="*/ 9 w 106"/>
                  <a:gd name="T1" fmla="*/ 0 h 18"/>
                  <a:gd name="T2" fmla="*/ 61 w 106"/>
                  <a:gd name="T3" fmla="*/ 0 h 18"/>
                  <a:gd name="T4" fmla="*/ 98 w 106"/>
                  <a:gd name="T5" fmla="*/ 7 h 18"/>
                  <a:gd name="T6" fmla="*/ 105 w 106"/>
                  <a:gd name="T7" fmla="*/ 17 h 18"/>
                  <a:gd name="T8" fmla="*/ 69 w 106"/>
                  <a:gd name="T9" fmla="*/ 11 h 18"/>
                  <a:gd name="T10" fmla="*/ 59 w 106"/>
                  <a:gd name="T11" fmla="*/ 17 h 18"/>
                  <a:gd name="T12" fmla="*/ 7 w 106"/>
                  <a:gd name="T13" fmla="*/ 17 h 18"/>
                  <a:gd name="T14" fmla="*/ 0 w 106"/>
                  <a:gd name="T15" fmla="*/ 8 h 18"/>
                  <a:gd name="T16" fmla="*/ 0 w 106"/>
                  <a:gd name="T17" fmla="*/ 8 h 18"/>
                  <a:gd name="T18" fmla="*/ 9 w 106"/>
                  <a:gd name="T1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" h="18">
                    <a:moveTo>
                      <a:pt x="9" y="0"/>
                    </a:moveTo>
                    <a:cubicBezTo>
                      <a:pt x="18" y="0"/>
                      <a:pt x="61" y="0"/>
                      <a:pt x="61" y="0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103" y="8"/>
                      <a:pt x="106" y="12"/>
                      <a:pt x="105" y="17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8" y="15"/>
                      <a:pt x="63" y="18"/>
                      <a:pt x="59" y="17"/>
                    </a:cubicBezTo>
                    <a:cubicBezTo>
                      <a:pt x="59" y="17"/>
                      <a:pt x="13" y="17"/>
                      <a:pt x="7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27"/>
              <p:cNvSpPr>
                <a:spLocks/>
              </p:cNvSpPr>
              <p:nvPr/>
            </p:nvSpPr>
            <p:spPr bwMode="auto">
              <a:xfrm>
                <a:off x="9082624" y="5217066"/>
                <a:ext cx="390459" cy="148747"/>
              </a:xfrm>
              <a:custGeom>
                <a:avLst/>
                <a:gdLst>
                  <a:gd name="T0" fmla="*/ 0 w 53"/>
                  <a:gd name="T1" fmla="*/ 10 h 20"/>
                  <a:gd name="T2" fmla="*/ 10 w 53"/>
                  <a:gd name="T3" fmla="*/ 2 h 20"/>
                  <a:gd name="T4" fmla="*/ 46 w 53"/>
                  <a:gd name="T5" fmla="*/ 9 h 20"/>
                  <a:gd name="T6" fmla="*/ 51 w 53"/>
                  <a:gd name="T7" fmla="*/ 13 h 20"/>
                  <a:gd name="T8" fmla="*/ 53 w 53"/>
                  <a:gd name="T9" fmla="*/ 19 h 20"/>
                  <a:gd name="T10" fmla="*/ 17 w 53"/>
                  <a:gd name="T11" fmla="*/ 13 h 20"/>
                  <a:gd name="T12" fmla="*/ 7 w 53"/>
                  <a:gd name="T13" fmla="*/ 19 h 20"/>
                  <a:gd name="T14" fmla="*/ 0 w 5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20">
                    <a:moveTo>
                      <a:pt x="0" y="10"/>
                    </a:moveTo>
                    <a:cubicBezTo>
                      <a:pt x="0" y="10"/>
                      <a:pt x="0" y="0"/>
                      <a:pt x="10" y="2"/>
                    </a:cubicBezTo>
                    <a:cubicBezTo>
                      <a:pt x="16" y="3"/>
                      <a:pt x="35" y="7"/>
                      <a:pt x="46" y="9"/>
                    </a:cubicBezTo>
                    <a:cubicBezTo>
                      <a:pt x="48" y="9"/>
                      <a:pt x="50" y="11"/>
                      <a:pt x="51" y="13"/>
                    </a:cubicBezTo>
                    <a:cubicBezTo>
                      <a:pt x="53" y="15"/>
                      <a:pt x="53" y="17"/>
                      <a:pt x="53" y="1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7"/>
                      <a:pt x="11" y="20"/>
                      <a:pt x="7" y="19"/>
                    </a:cubicBezTo>
                    <a:cubicBezTo>
                      <a:pt x="3" y="19"/>
                      <a:pt x="0" y="15"/>
                      <a:pt x="0" y="1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9103873" y="5254252"/>
                <a:ext cx="82341" cy="87655"/>
              </a:xfrm>
              <a:prstGeom prst="ellipse">
                <a:avLst/>
              </a:pr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Freeform 29"/>
              <p:cNvSpPr>
                <a:spLocks/>
              </p:cNvSpPr>
              <p:nvPr/>
            </p:nvSpPr>
            <p:spPr bwMode="auto">
              <a:xfrm>
                <a:off x="8801067" y="4452083"/>
                <a:ext cx="244370" cy="913730"/>
              </a:xfrm>
              <a:custGeom>
                <a:avLst/>
                <a:gdLst>
                  <a:gd name="T0" fmla="*/ 12 w 33"/>
                  <a:gd name="T1" fmla="*/ 1 h 124"/>
                  <a:gd name="T2" fmla="*/ 20 w 33"/>
                  <a:gd name="T3" fmla="*/ 11 h 124"/>
                  <a:gd name="T4" fmla="*/ 31 w 33"/>
                  <a:gd name="T5" fmla="*/ 111 h 124"/>
                  <a:gd name="T6" fmla="*/ 24 w 33"/>
                  <a:gd name="T7" fmla="*/ 123 h 124"/>
                  <a:gd name="T8" fmla="*/ 14 w 33"/>
                  <a:gd name="T9" fmla="*/ 123 h 124"/>
                  <a:gd name="T10" fmla="*/ 0 w 33"/>
                  <a:gd name="T11" fmla="*/ 0 h 124"/>
                  <a:gd name="T12" fmla="*/ 12 w 33"/>
                  <a:gd name="T13" fmla="*/ 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24">
                    <a:moveTo>
                      <a:pt x="12" y="1"/>
                    </a:moveTo>
                    <a:cubicBezTo>
                      <a:pt x="16" y="1"/>
                      <a:pt x="20" y="4"/>
                      <a:pt x="20" y="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3" y="119"/>
                      <a:pt x="29" y="124"/>
                      <a:pt x="24" y="123"/>
                    </a:cubicBezTo>
                    <a:cubicBezTo>
                      <a:pt x="14" y="123"/>
                      <a:pt x="14" y="123"/>
                      <a:pt x="14" y="12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Freeform 30"/>
              <p:cNvSpPr>
                <a:spLocks/>
              </p:cNvSpPr>
              <p:nvPr/>
            </p:nvSpPr>
            <p:spPr bwMode="auto">
              <a:xfrm>
                <a:off x="7820934" y="4452083"/>
                <a:ext cx="1142162" cy="905762"/>
              </a:xfrm>
              <a:custGeom>
                <a:avLst/>
                <a:gdLst>
                  <a:gd name="T0" fmla="*/ 9 w 155"/>
                  <a:gd name="T1" fmla="*/ 0 h 123"/>
                  <a:gd name="T2" fmla="*/ 132 w 155"/>
                  <a:gd name="T3" fmla="*/ 0 h 123"/>
                  <a:gd name="T4" fmla="*/ 142 w 155"/>
                  <a:gd name="T5" fmla="*/ 9 h 123"/>
                  <a:gd name="T6" fmla="*/ 154 w 155"/>
                  <a:gd name="T7" fmla="*/ 112 h 123"/>
                  <a:gd name="T8" fmla="*/ 144 w 155"/>
                  <a:gd name="T9" fmla="*/ 123 h 123"/>
                  <a:gd name="T10" fmla="*/ 21 w 155"/>
                  <a:gd name="T11" fmla="*/ 123 h 123"/>
                  <a:gd name="T12" fmla="*/ 13 w 155"/>
                  <a:gd name="T13" fmla="*/ 116 h 123"/>
                  <a:gd name="T14" fmla="*/ 1 w 155"/>
                  <a:gd name="T15" fmla="*/ 10 h 123"/>
                  <a:gd name="T16" fmla="*/ 9 w 155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23">
                    <a:moveTo>
                      <a:pt x="9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2" y="4"/>
                      <a:pt x="142" y="9"/>
                    </a:cubicBezTo>
                    <a:cubicBezTo>
                      <a:pt x="154" y="112"/>
                      <a:pt x="154" y="112"/>
                      <a:pt x="154" y="112"/>
                    </a:cubicBezTo>
                    <a:cubicBezTo>
                      <a:pt x="155" y="118"/>
                      <a:pt x="150" y="123"/>
                      <a:pt x="144" y="123"/>
                    </a:cubicBezTo>
                    <a:cubicBezTo>
                      <a:pt x="21" y="123"/>
                      <a:pt x="21" y="123"/>
                      <a:pt x="21" y="123"/>
                    </a:cubicBezTo>
                    <a:cubicBezTo>
                      <a:pt x="17" y="123"/>
                      <a:pt x="13" y="120"/>
                      <a:pt x="13" y="116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5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BCC7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8174206" y="4871761"/>
                <a:ext cx="435615" cy="74373"/>
              </a:xfrm>
              <a:custGeom>
                <a:avLst/>
                <a:gdLst>
                  <a:gd name="T0" fmla="*/ 59 w 59"/>
                  <a:gd name="T1" fmla="*/ 5 h 10"/>
                  <a:gd name="T2" fmla="*/ 54 w 59"/>
                  <a:gd name="T3" fmla="*/ 10 h 10"/>
                  <a:gd name="T4" fmla="*/ 5 w 59"/>
                  <a:gd name="T5" fmla="*/ 10 h 10"/>
                  <a:gd name="T6" fmla="*/ 0 w 59"/>
                  <a:gd name="T7" fmla="*/ 5 h 10"/>
                  <a:gd name="T8" fmla="*/ 0 w 59"/>
                  <a:gd name="T9" fmla="*/ 5 h 10"/>
                  <a:gd name="T10" fmla="*/ 5 w 59"/>
                  <a:gd name="T11" fmla="*/ 0 h 10"/>
                  <a:gd name="T12" fmla="*/ 54 w 59"/>
                  <a:gd name="T13" fmla="*/ 0 h 10"/>
                  <a:gd name="T14" fmla="*/ 59 w 59"/>
                  <a:gd name="T1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10">
                    <a:moveTo>
                      <a:pt x="59" y="5"/>
                    </a:moveTo>
                    <a:cubicBezTo>
                      <a:pt x="59" y="8"/>
                      <a:pt x="56" y="10"/>
                      <a:pt x="5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9" y="2"/>
                      <a:pt x="59" y="5"/>
                    </a:cubicBezTo>
                    <a:close/>
                  </a:path>
                </a:pathLst>
              </a:custGeom>
              <a:solidFill>
                <a:srgbClr val="99A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091976" y="4361890"/>
              <a:ext cx="1909524" cy="2419674"/>
              <a:chOff x="10091976" y="4967384"/>
              <a:chExt cx="1431688" cy="1814179"/>
            </a:xfrm>
          </p:grpSpPr>
          <p:sp>
            <p:nvSpPr>
              <p:cNvPr id="12" name="Rectangle 32"/>
              <p:cNvSpPr>
                <a:spLocks noChangeArrowheads="1"/>
              </p:cNvSpPr>
              <p:nvPr/>
            </p:nvSpPr>
            <p:spPr bwMode="auto">
              <a:xfrm>
                <a:off x="1106679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33"/>
              <p:cNvSpPr>
                <a:spLocks noChangeArrowheads="1"/>
              </p:cNvSpPr>
              <p:nvPr/>
            </p:nvSpPr>
            <p:spPr bwMode="auto">
              <a:xfrm>
                <a:off x="10431969" y="6595630"/>
                <a:ext cx="37187" cy="124842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34"/>
              <p:cNvSpPr>
                <a:spLocks/>
              </p:cNvSpPr>
              <p:nvPr/>
            </p:nvSpPr>
            <p:spPr bwMode="auto">
              <a:xfrm>
                <a:off x="10771961" y="6500007"/>
                <a:ext cx="377179" cy="140779"/>
              </a:xfrm>
              <a:custGeom>
                <a:avLst/>
                <a:gdLst>
                  <a:gd name="T0" fmla="*/ 0 w 142"/>
                  <a:gd name="T1" fmla="*/ 11 h 53"/>
                  <a:gd name="T2" fmla="*/ 3 w 142"/>
                  <a:gd name="T3" fmla="*/ 0 h 53"/>
                  <a:gd name="T4" fmla="*/ 142 w 142"/>
                  <a:gd name="T5" fmla="*/ 28 h 53"/>
                  <a:gd name="T6" fmla="*/ 142 w 142"/>
                  <a:gd name="T7" fmla="*/ 53 h 53"/>
                  <a:gd name="T8" fmla="*/ 0 w 142"/>
                  <a:gd name="T9" fmla="*/ 22 h 53"/>
                  <a:gd name="T10" fmla="*/ 3 w 142"/>
                  <a:gd name="T11" fmla="*/ 22 h 53"/>
                  <a:gd name="T12" fmla="*/ 0 w 142"/>
                  <a:gd name="T13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53">
                    <a:moveTo>
                      <a:pt x="0" y="11"/>
                    </a:moveTo>
                    <a:lnTo>
                      <a:pt x="3" y="0"/>
                    </a:lnTo>
                    <a:lnTo>
                      <a:pt x="142" y="28"/>
                    </a:lnTo>
                    <a:lnTo>
                      <a:pt x="142" y="53"/>
                    </a:lnTo>
                    <a:lnTo>
                      <a:pt x="0" y="22"/>
                    </a:lnTo>
                    <a:lnTo>
                      <a:pt x="3" y="22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Freeform 35"/>
              <p:cNvSpPr>
                <a:spLocks/>
              </p:cNvSpPr>
              <p:nvPr/>
            </p:nvSpPr>
            <p:spPr bwMode="auto">
              <a:xfrm>
                <a:off x="10386814" y="6500007"/>
                <a:ext cx="385147" cy="140779"/>
              </a:xfrm>
              <a:custGeom>
                <a:avLst/>
                <a:gdLst>
                  <a:gd name="T0" fmla="*/ 142 w 145"/>
                  <a:gd name="T1" fmla="*/ 0 h 53"/>
                  <a:gd name="T2" fmla="*/ 145 w 145"/>
                  <a:gd name="T3" fmla="*/ 11 h 53"/>
                  <a:gd name="T4" fmla="*/ 142 w 145"/>
                  <a:gd name="T5" fmla="*/ 22 h 53"/>
                  <a:gd name="T6" fmla="*/ 145 w 145"/>
                  <a:gd name="T7" fmla="*/ 22 h 53"/>
                  <a:gd name="T8" fmla="*/ 0 w 145"/>
                  <a:gd name="T9" fmla="*/ 53 h 53"/>
                  <a:gd name="T10" fmla="*/ 0 w 145"/>
                  <a:gd name="T11" fmla="*/ 28 h 53"/>
                  <a:gd name="T12" fmla="*/ 142 w 145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3">
                    <a:moveTo>
                      <a:pt x="142" y="0"/>
                    </a:moveTo>
                    <a:lnTo>
                      <a:pt x="145" y="11"/>
                    </a:lnTo>
                    <a:lnTo>
                      <a:pt x="142" y="22"/>
                    </a:lnTo>
                    <a:lnTo>
                      <a:pt x="145" y="22"/>
                    </a:lnTo>
                    <a:lnTo>
                      <a:pt x="0" y="53"/>
                    </a:lnTo>
                    <a:lnTo>
                      <a:pt x="0" y="2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10763993" y="6529224"/>
                <a:ext cx="15937" cy="29219"/>
              </a:xfrm>
              <a:custGeom>
                <a:avLst/>
                <a:gdLst>
                  <a:gd name="T0" fmla="*/ 3 w 6"/>
                  <a:gd name="T1" fmla="*/ 0 h 11"/>
                  <a:gd name="T2" fmla="*/ 6 w 6"/>
                  <a:gd name="T3" fmla="*/ 11 h 11"/>
                  <a:gd name="T4" fmla="*/ 3 w 6"/>
                  <a:gd name="T5" fmla="*/ 11 h 11"/>
                  <a:gd name="T6" fmla="*/ 0 w 6"/>
                  <a:gd name="T7" fmla="*/ 11 h 11"/>
                  <a:gd name="T8" fmla="*/ 3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0"/>
                    </a:moveTo>
                    <a:lnTo>
                      <a:pt x="6" y="11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10734774" y="6242355"/>
                <a:ext cx="66404" cy="398429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10750712" y="6529224"/>
                <a:ext cx="34530" cy="191246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9"/>
              <p:cNvSpPr>
                <a:spLocks/>
              </p:cNvSpPr>
              <p:nvPr/>
            </p:nvSpPr>
            <p:spPr bwMode="auto">
              <a:xfrm>
                <a:off x="10277910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9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9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40"/>
              <p:cNvSpPr>
                <a:spLocks/>
              </p:cNvSpPr>
              <p:nvPr/>
            </p:nvSpPr>
            <p:spPr bwMode="auto">
              <a:xfrm>
                <a:off x="10564778" y="6160014"/>
                <a:ext cx="672015" cy="98280"/>
              </a:xfrm>
              <a:custGeom>
                <a:avLst/>
                <a:gdLst>
                  <a:gd name="T0" fmla="*/ 0 w 253"/>
                  <a:gd name="T1" fmla="*/ 0 h 37"/>
                  <a:gd name="T2" fmla="*/ 253 w 253"/>
                  <a:gd name="T3" fmla="*/ 0 h 37"/>
                  <a:gd name="T4" fmla="*/ 253 w 253"/>
                  <a:gd name="T5" fmla="*/ 37 h 37"/>
                  <a:gd name="T6" fmla="*/ 36 w 253"/>
                  <a:gd name="T7" fmla="*/ 37 h 37"/>
                  <a:gd name="T8" fmla="*/ 0 w 25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37">
                    <a:moveTo>
                      <a:pt x="0" y="0"/>
                    </a:moveTo>
                    <a:lnTo>
                      <a:pt x="253" y="0"/>
                    </a:lnTo>
                    <a:lnTo>
                      <a:pt x="253" y="37"/>
                    </a:lnTo>
                    <a:lnTo>
                      <a:pt x="3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10713525" y="6662034"/>
                <a:ext cx="116872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1039478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11029612" y="6662034"/>
                <a:ext cx="119528" cy="119529"/>
              </a:xfrm>
              <a:prstGeom prst="ellipse">
                <a:avLst/>
              </a:prstGeom>
              <a:solidFill>
                <a:srgbClr val="353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Freeform 44"/>
              <p:cNvSpPr>
                <a:spLocks/>
              </p:cNvSpPr>
              <p:nvPr/>
            </p:nvSpPr>
            <p:spPr bwMode="auto">
              <a:xfrm>
                <a:off x="10285879" y="5660650"/>
                <a:ext cx="685297" cy="403741"/>
              </a:xfrm>
              <a:custGeom>
                <a:avLst/>
                <a:gdLst>
                  <a:gd name="T0" fmla="*/ 29 w 93"/>
                  <a:gd name="T1" fmla="*/ 0 h 55"/>
                  <a:gd name="T2" fmla="*/ 93 w 93"/>
                  <a:gd name="T3" fmla="*/ 0 h 55"/>
                  <a:gd name="T4" fmla="*/ 93 w 93"/>
                  <a:gd name="T5" fmla="*/ 6 h 55"/>
                  <a:gd name="T6" fmla="*/ 29 w 93"/>
                  <a:gd name="T7" fmla="*/ 6 h 55"/>
                  <a:gd name="T8" fmla="*/ 7 w 93"/>
                  <a:gd name="T9" fmla="*/ 29 h 55"/>
                  <a:gd name="T10" fmla="*/ 7 w 93"/>
                  <a:gd name="T11" fmla="*/ 55 h 55"/>
                  <a:gd name="T12" fmla="*/ 0 w 93"/>
                  <a:gd name="T13" fmla="*/ 55 h 55"/>
                  <a:gd name="T14" fmla="*/ 0 w 93"/>
                  <a:gd name="T15" fmla="*/ 29 h 55"/>
                  <a:gd name="T16" fmla="*/ 29 w 93"/>
                  <a:gd name="T1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55">
                    <a:moveTo>
                      <a:pt x="29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17" y="6"/>
                      <a:pt x="7" y="17"/>
                      <a:pt x="7" y="29"/>
                    </a:cubicBezTo>
                    <a:cubicBezTo>
                      <a:pt x="7" y="55"/>
                      <a:pt x="7" y="55"/>
                      <a:pt x="7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Oval 46"/>
              <p:cNvSpPr>
                <a:spLocks noChangeArrowheads="1"/>
              </p:cNvSpPr>
              <p:nvPr/>
            </p:nvSpPr>
            <p:spPr bwMode="auto">
              <a:xfrm>
                <a:off x="10091976" y="6013923"/>
                <a:ext cx="193901" cy="191246"/>
              </a:xfrm>
              <a:prstGeom prst="ellipse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Rectangle 47"/>
              <p:cNvSpPr>
                <a:spLocks noChangeArrowheads="1"/>
              </p:cNvSpPr>
              <p:nvPr/>
            </p:nvSpPr>
            <p:spPr bwMode="auto">
              <a:xfrm>
                <a:off x="10187599" y="6013923"/>
                <a:ext cx="377179" cy="191246"/>
              </a:xfrm>
              <a:prstGeom prst="rect">
                <a:avLst/>
              </a:prstGeom>
              <a:solidFill>
                <a:srgbClr val="4444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48"/>
              <p:cNvSpPr>
                <a:spLocks noChangeArrowheads="1"/>
              </p:cNvSpPr>
              <p:nvPr/>
            </p:nvSpPr>
            <p:spPr bwMode="auto">
              <a:xfrm>
                <a:off x="10564778" y="6013923"/>
                <a:ext cx="767638" cy="191246"/>
              </a:xfrm>
              <a:prstGeom prst="rect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Oval 49"/>
              <p:cNvSpPr>
                <a:spLocks noChangeArrowheads="1"/>
              </p:cNvSpPr>
              <p:nvPr/>
            </p:nvSpPr>
            <p:spPr bwMode="auto">
              <a:xfrm>
                <a:off x="10477125" y="6013923"/>
                <a:ext cx="18327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Oval 50"/>
              <p:cNvSpPr>
                <a:spLocks noChangeArrowheads="1"/>
              </p:cNvSpPr>
              <p:nvPr/>
            </p:nvSpPr>
            <p:spPr bwMode="auto">
              <a:xfrm>
                <a:off x="11332418" y="4967384"/>
                <a:ext cx="191246" cy="19124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11236795" y="4967384"/>
                <a:ext cx="191246" cy="1237785"/>
              </a:xfrm>
              <a:custGeom>
                <a:avLst/>
                <a:gdLst>
                  <a:gd name="T0" fmla="*/ 72 w 72"/>
                  <a:gd name="T1" fmla="*/ 0 h 466"/>
                  <a:gd name="T2" fmla="*/ 36 w 72"/>
                  <a:gd name="T3" fmla="*/ 466 h 466"/>
                  <a:gd name="T4" fmla="*/ 0 w 72"/>
                  <a:gd name="T5" fmla="*/ 466 h 466"/>
                  <a:gd name="T6" fmla="*/ 36 w 72"/>
                  <a:gd name="T7" fmla="*/ 0 h 466"/>
                  <a:gd name="T8" fmla="*/ 72 w 72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66">
                    <a:moveTo>
                      <a:pt x="72" y="0"/>
                    </a:moveTo>
                    <a:lnTo>
                      <a:pt x="36" y="466"/>
                    </a:lnTo>
                    <a:lnTo>
                      <a:pt x="0" y="466"/>
                    </a:lnTo>
                    <a:lnTo>
                      <a:pt x="36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Oval 52"/>
              <p:cNvSpPr>
                <a:spLocks noChangeArrowheads="1"/>
              </p:cNvSpPr>
              <p:nvPr/>
            </p:nvSpPr>
            <p:spPr bwMode="auto">
              <a:xfrm>
                <a:off x="10742744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53"/>
              <p:cNvSpPr>
                <a:spLocks noChangeArrowheads="1"/>
              </p:cNvSpPr>
              <p:nvPr/>
            </p:nvSpPr>
            <p:spPr bwMode="auto">
              <a:xfrm>
                <a:off x="10424001" y="6691253"/>
                <a:ext cx="61092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Oval 54"/>
              <p:cNvSpPr>
                <a:spLocks noChangeArrowheads="1"/>
              </p:cNvSpPr>
              <p:nvPr/>
            </p:nvSpPr>
            <p:spPr bwMode="auto">
              <a:xfrm>
                <a:off x="11058830" y="6691253"/>
                <a:ext cx="58436" cy="58436"/>
              </a:xfrm>
              <a:prstGeom prst="ellipse">
                <a:avLst/>
              </a:pr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83"/>
              <p:cNvSpPr>
                <a:spLocks/>
              </p:cNvSpPr>
              <p:nvPr/>
            </p:nvSpPr>
            <p:spPr bwMode="auto">
              <a:xfrm>
                <a:off x="10431969" y="5262222"/>
                <a:ext cx="509989" cy="0"/>
              </a:xfrm>
              <a:custGeom>
                <a:avLst/>
                <a:gdLst>
                  <a:gd name="T0" fmla="*/ 0 w 192"/>
                  <a:gd name="T1" fmla="*/ 192 w 192"/>
                  <a:gd name="T2" fmla="*/ 0 w 1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2">
                    <a:moveTo>
                      <a:pt x="0" y="0"/>
                    </a:moveTo>
                    <a:lnTo>
                      <a:pt x="1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Freeform 112"/>
              <p:cNvSpPr>
                <a:spLocks/>
              </p:cNvSpPr>
              <p:nvPr/>
            </p:nvSpPr>
            <p:spPr bwMode="auto">
              <a:xfrm>
                <a:off x="10543529" y="5594245"/>
                <a:ext cx="672015" cy="448897"/>
              </a:xfrm>
              <a:custGeom>
                <a:avLst/>
                <a:gdLst>
                  <a:gd name="T0" fmla="*/ 29 w 91"/>
                  <a:gd name="T1" fmla="*/ 0 h 61"/>
                  <a:gd name="T2" fmla="*/ 91 w 91"/>
                  <a:gd name="T3" fmla="*/ 0 h 61"/>
                  <a:gd name="T4" fmla="*/ 91 w 91"/>
                  <a:gd name="T5" fmla="*/ 7 h 61"/>
                  <a:gd name="T6" fmla="*/ 29 w 91"/>
                  <a:gd name="T7" fmla="*/ 7 h 61"/>
                  <a:gd name="T8" fmla="*/ 7 w 91"/>
                  <a:gd name="T9" fmla="*/ 29 h 61"/>
                  <a:gd name="T10" fmla="*/ 7 w 91"/>
                  <a:gd name="T11" fmla="*/ 61 h 61"/>
                  <a:gd name="T12" fmla="*/ 0 w 91"/>
                  <a:gd name="T13" fmla="*/ 61 h 61"/>
                  <a:gd name="T14" fmla="*/ 0 w 91"/>
                  <a:gd name="T15" fmla="*/ 29 h 61"/>
                  <a:gd name="T16" fmla="*/ 29 w 91"/>
                  <a:gd name="T1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61">
                    <a:moveTo>
                      <a:pt x="2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17" y="7"/>
                      <a:pt x="7" y="17"/>
                      <a:pt x="7" y="29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lose/>
                  </a:path>
                </a:pathLst>
              </a:custGeom>
              <a:solidFill>
                <a:srgbClr val="2020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87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2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3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5047" y="3726250"/>
            <a:ext cx="5334228" cy="278884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1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937247" y="3062258"/>
            <a:ext cx="6042028" cy="3686645"/>
            <a:chOff x="8092941" y="4424546"/>
            <a:chExt cx="3319523" cy="2025463"/>
          </a:xfrm>
        </p:grpSpPr>
        <p:grpSp>
          <p:nvGrpSpPr>
            <p:cNvPr id="7" name="Group 6"/>
            <p:cNvGrpSpPr/>
            <p:nvPr/>
          </p:nvGrpSpPr>
          <p:grpSpPr>
            <a:xfrm>
              <a:off x="8515202" y="4424546"/>
              <a:ext cx="2897262" cy="2025463"/>
              <a:chOff x="4243570" y="1476299"/>
              <a:chExt cx="3749792" cy="262146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728351" y="3141663"/>
                <a:ext cx="896938" cy="695325"/>
                <a:chOff x="6638926" y="3141663"/>
                <a:chExt cx="896938" cy="695325"/>
              </a:xfrm>
            </p:grpSpPr>
            <p:sp>
              <p:nvSpPr>
                <p:cNvPr id="49" name="Freeform 17"/>
                <p:cNvSpPr>
                  <a:spLocks/>
                </p:cNvSpPr>
                <p:nvPr/>
              </p:nvSpPr>
              <p:spPr bwMode="auto">
                <a:xfrm>
                  <a:off x="7010401" y="3363913"/>
                  <a:ext cx="142875" cy="269875"/>
                </a:xfrm>
                <a:custGeom>
                  <a:avLst/>
                  <a:gdLst>
                    <a:gd name="T0" fmla="*/ 0 w 90"/>
                    <a:gd name="T1" fmla="*/ 170 h 170"/>
                    <a:gd name="T2" fmla="*/ 90 w 90"/>
                    <a:gd name="T3" fmla="*/ 170 h 170"/>
                    <a:gd name="T4" fmla="*/ 80 w 90"/>
                    <a:gd name="T5" fmla="*/ 0 h 170"/>
                    <a:gd name="T6" fmla="*/ 11 w 90"/>
                    <a:gd name="T7" fmla="*/ 0 h 170"/>
                    <a:gd name="T8" fmla="*/ 0 w 90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0">
                      <a:moveTo>
                        <a:pt x="0" y="170"/>
                      </a:moveTo>
                      <a:lnTo>
                        <a:pt x="90" y="170"/>
                      </a:lnTo>
                      <a:lnTo>
                        <a:pt x="80" y="0"/>
                      </a:lnTo>
                      <a:lnTo>
                        <a:pt x="11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0" name="Freeform 18"/>
                <p:cNvSpPr>
                  <a:spLocks/>
                </p:cNvSpPr>
                <p:nvPr/>
              </p:nvSpPr>
              <p:spPr bwMode="auto">
                <a:xfrm>
                  <a:off x="7042151" y="3141663"/>
                  <a:ext cx="77788" cy="269875"/>
                </a:xfrm>
                <a:custGeom>
                  <a:avLst/>
                  <a:gdLst>
                    <a:gd name="T0" fmla="*/ 0 w 49"/>
                    <a:gd name="T1" fmla="*/ 170 h 170"/>
                    <a:gd name="T2" fmla="*/ 49 w 49"/>
                    <a:gd name="T3" fmla="*/ 170 h 170"/>
                    <a:gd name="T4" fmla="*/ 45 w 49"/>
                    <a:gd name="T5" fmla="*/ 0 h 170"/>
                    <a:gd name="T6" fmla="*/ 6 w 49"/>
                    <a:gd name="T7" fmla="*/ 0 h 170"/>
                    <a:gd name="T8" fmla="*/ 0 w 49"/>
                    <a:gd name="T9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170">
                      <a:moveTo>
                        <a:pt x="0" y="170"/>
                      </a:moveTo>
                      <a:lnTo>
                        <a:pt x="49" y="170"/>
                      </a:lnTo>
                      <a:lnTo>
                        <a:pt x="45" y="0"/>
                      </a:lnTo>
                      <a:lnTo>
                        <a:pt x="6" y="0"/>
                      </a:lnTo>
                      <a:lnTo>
                        <a:pt x="0" y="1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1" name="Oval 19"/>
                <p:cNvSpPr>
                  <a:spLocks noChangeArrowheads="1"/>
                </p:cNvSpPr>
                <p:nvPr/>
              </p:nvSpPr>
              <p:spPr bwMode="auto">
                <a:xfrm>
                  <a:off x="7375526" y="3676650"/>
                  <a:ext cx="160338" cy="16033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6638926" y="3671888"/>
                  <a:ext cx="160338" cy="15875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3" name="Freeform 21"/>
                <p:cNvSpPr>
                  <a:spLocks/>
                </p:cNvSpPr>
                <p:nvPr/>
              </p:nvSpPr>
              <p:spPr bwMode="auto">
                <a:xfrm>
                  <a:off x="6719888" y="3546475"/>
                  <a:ext cx="735013" cy="115888"/>
                </a:xfrm>
                <a:custGeom>
                  <a:avLst/>
                  <a:gdLst>
                    <a:gd name="T0" fmla="*/ 0 w 248"/>
                    <a:gd name="T1" fmla="*/ 39 h 39"/>
                    <a:gd name="T2" fmla="*/ 32 w 248"/>
                    <a:gd name="T3" fmla="*/ 18 h 39"/>
                    <a:gd name="T4" fmla="*/ 124 w 248"/>
                    <a:gd name="T5" fmla="*/ 0 h 39"/>
                    <a:gd name="T6" fmla="*/ 216 w 248"/>
                    <a:gd name="T7" fmla="*/ 18 h 39"/>
                    <a:gd name="T8" fmla="*/ 248 w 248"/>
                    <a:gd name="T9" fmla="*/ 39 h 39"/>
                    <a:gd name="T10" fmla="*/ 0 w 248"/>
                    <a:gd name="T11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8" h="39">
                      <a:moveTo>
                        <a:pt x="0" y="39"/>
                      </a:moveTo>
                      <a:cubicBezTo>
                        <a:pt x="5" y="27"/>
                        <a:pt x="16" y="22"/>
                        <a:pt x="32" y="18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216" y="18"/>
                        <a:pt x="216" y="18"/>
                        <a:pt x="216" y="18"/>
                      </a:cubicBezTo>
                      <a:cubicBezTo>
                        <a:pt x="230" y="21"/>
                        <a:pt x="243" y="27"/>
                        <a:pt x="248" y="39"/>
                      </a:cubicBez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4" name="Rectangle 22"/>
                <p:cNvSpPr>
                  <a:spLocks noChangeArrowheads="1"/>
                </p:cNvSpPr>
                <p:nvPr/>
              </p:nvSpPr>
              <p:spPr bwMode="auto">
                <a:xfrm>
                  <a:off x="7375526" y="3662363"/>
                  <a:ext cx="79375" cy="95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5" name="Rectangle 23"/>
                <p:cNvSpPr>
                  <a:spLocks noChangeArrowheads="1"/>
                </p:cNvSpPr>
                <p:nvPr/>
              </p:nvSpPr>
              <p:spPr bwMode="auto">
                <a:xfrm>
                  <a:off x="6719888" y="3662363"/>
                  <a:ext cx="79375" cy="889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/>
              </p:nvSpPr>
              <p:spPr bwMode="auto">
                <a:xfrm>
                  <a:off x="7102476" y="3676650"/>
                  <a:ext cx="38100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2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2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2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/>
              </p:nvSpPr>
              <p:spPr bwMode="auto">
                <a:xfrm>
                  <a:off x="7021513" y="3676650"/>
                  <a:ext cx="39688" cy="160338"/>
                </a:xfrm>
                <a:custGeom>
                  <a:avLst/>
                  <a:gdLst>
                    <a:gd name="T0" fmla="*/ 0 w 13"/>
                    <a:gd name="T1" fmla="*/ 51 h 54"/>
                    <a:gd name="T2" fmla="*/ 3 w 13"/>
                    <a:gd name="T3" fmla="*/ 54 h 54"/>
                    <a:gd name="T4" fmla="*/ 10 w 13"/>
                    <a:gd name="T5" fmla="*/ 54 h 54"/>
                    <a:gd name="T6" fmla="*/ 13 w 13"/>
                    <a:gd name="T7" fmla="*/ 51 h 54"/>
                    <a:gd name="T8" fmla="*/ 13 w 13"/>
                    <a:gd name="T9" fmla="*/ 3 h 54"/>
                    <a:gd name="T10" fmla="*/ 10 w 13"/>
                    <a:gd name="T11" fmla="*/ 0 h 54"/>
                    <a:gd name="T12" fmla="*/ 3 w 13"/>
                    <a:gd name="T13" fmla="*/ 0 h 54"/>
                    <a:gd name="T14" fmla="*/ 0 w 13"/>
                    <a:gd name="T15" fmla="*/ 3 h 54"/>
                    <a:gd name="T16" fmla="*/ 0 w 13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54">
                      <a:moveTo>
                        <a:pt x="0" y="51"/>
                      </a:moveTo>
                      <a:cubicBezTo>
                        <a:pt x="0" y="52"/>
                        <a:pt x="1" y="54"/>
                        <a:pt x="3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11" y="54"/>
                        <a:pt x="13" y="52"/>
                        <a:pt x="13" y="5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1"/>
                        <a:pt x="11" y="0"/>
                        <a:pt x="10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7040563" y="3562350"/>
                  <a:ext cx="82550" cy="2238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1103645">
                <a:off x="6767684" y="1476299"/>
                <a:ext cx="1225678" cy="1846263"/>
                <a:chOff x="6413501" y="1441450"/>
                <a:chExt cx="1225678" cy="1846263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7286626" y="1944688"/>
                  <a:ext cx="185738" cy="153988"/>
                </a:xfrm>
                <a:prstGeom prst="rect">
                  <a:avLst/>
                </a:pr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6" name="Freeform 6"/>
                <p:cNvSpPr>
                  <a:spLocks/>
                </p:cNvSpPr>
                <p:nvPr/>
              </p:nvSpPr>
              <p:spPr bwMode="auto">
                <a:xfrm>
                  <a:off x="7286626" y="1985963"/>
                  <a:ext cx="185738" cy="92075"/>
                </a:xfrm>
                <a:custGeom>
                  <a:avLst/>
                  <a:gdLst>
                    <a:gd name="T0" fmla="*/ 0 w 117"/>
                    <a:gd name="T1" fmla="*/ 22 h 58"/>
                    <a:gd name="T2" fmla="*/ 117 w 117"/>
                    <a:gd name="T3" fmla="*/ 0 h 58"/>
                    <a:gd name="T4" fmla="*/ 0 w 117"/>
                    <a:gd name="T5" fmla="*/ 58 h 58"/>
                    <a:gd name="T6" fmla="*/ 0 w 117"/>
                    <a:gd name="T7" fmla="*/ 22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" h="58">
                      <a:moveTo>
                        <a:pt x="0" y="22"/>
                      </a:moveTo>
                      <a:lnTo>
                        <a:pt x="117" y="0"/>
                      </a:lnTo>
                      <a:lnTo>
                        <a:pt x="0" y="58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7" name="Freeform 7"/>
                <p:cNvSpPr>
                  <a:spLocks/>
                </p:cNvSpPr>
                <p:nvPr/>
              </p:nvSpPr>
              <p:spPr bwMode="auto">
                <a:xfrm>
                  <a:off x="6962776" y="1506538"/>
                  <a:ext cx="601663" cy="552450"/>
                </a:xfrm>
                <a:custGeom>
                  <a:avLst/>
                  <a:gdLst>
                    <a:gd name="T0" fmla="*/ 196 w 203"/>
                    <a:gd name="T1" fmla="*/ 75 h 187"/>
                    <a:gd name="T2" fmla="*/ 100 w 203"/>
                    <a:gd name="T3" fmla="*/ 8 h 187"/>
                    <a:gd name="T4" fmla="*/ 24 w 203"/>
                    <a:gd name="T5" fmla="*/ 21 h 187"/>
                    <a:gd name="T6" fmla="*/ 14 w 203"/>
                    <a:gd name="T7" fmla="*/ 94 h 187"/>
                    <a:gd name="T8" fmla="*/ 0 w 203"/>
                    <a:gd name="T9" fmla="*/ 115 h 187"/>
                    <a:gd name="T10" fmla="*/ 2 w 203"/>
                    <a:gd name="T11" fmla="*/ 131 h 187"/>
                    <a:gd name="T12" fmla="*/ 22 w 203"/>
                    <a:gd name="T13" fmla="*/ 128 h 187"/>
                    <a:gd name="T14" fmla="*/ 32 w 203"/>
                    <a:gd name="T15" fmla="*/ 187 h 187"/>
                    <a:gd name="T16" fmla="*/ 128 w 203"/>
                    <a:gd name="T17" fmla="*/ 170 h 187"/>
                    <a:gd name="T18" fmla="*/ 128 w 203"/>
                    <a:gd name="T19" fmla="*/ 171 h 187"/>
                    <a:gd name="T20" fmla="*/ 129 w 203"/>
                    <a:gd name="T21" fmla="*/ 170 h 187"/>
                    <a:gd name="T22" fmla="*/ 129 w 203"/>
                    <a:gd name="T23" fmla="*/ 170 h 187"/>
                    <a:gd name="T24" fmla="*/ 129 w 203"/>
                    <a:gd name="T25" fmla="*/ 170 h 187"/>
                    <a:gd name="T26" fmla="*/ 196 w 203"/>
                    <a:gd name="T27" fmla="*/ 75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187">
                      <a:moveTo>
                        <a:pt x="196" y="75"/>
                      </a:moveTo>
                      <a:cubicBezTo>
                        <a:pt x="188" y="30"/>
                        <a:pt x="145" y="0"/>
                        <a:pt x="100" y="8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4" y="21"/>
                        <a:pt x="15" y="91"/>
                        <a:pt x="14" y="94"/>
                      </a:cubicBezTo>
                      <a:cubicBezTo>
                        <a:pt x="13" y="103"/>
                        <a:pt x="8" y="110"/>
                        <a:pt x="0" y="115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2" y="128"/>
                        <a:pt x="22" y="128"/>
                        <a:pt x="22" y="128"/>
                      </a:cubicBezTo>
                      <a:cubicBezTo>
                        <a:pt x="32" y="187"/>
                        <a:pt x="32" y="187"/>
                        <a:pt x="32" y="187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9" y="171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29" y="170"/>
                        <a:pt x="129" y="170"/>
                        <a:pt x="129" y="170"/>
                      </a:cubicBezTo>
                      <a:cubicBezTo>
                        <a:pt x="174" y="162"/>
                        <a:pt x="203" y="120"/>
                        <a:pt x="196" y="75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8" name="Freeform 8"/>
                <p:cNvSpPr>
                  <a:spLocks/>
                </p:cNvSpPr>
                <p:nvPr/>
              </p:nvSpPr>
              <p:spPr bwMode="auto">
                <a:xfrm>
                  <a:off x="6997701" y="1441450"/>
                  <a:ext cx="603250" cy="592138"/>
                </a:xfrm>
                <a:custGeom>
                  <a:avLst/>
                  <a:gdLst>
                    <a:gd name="T0" fmla="*/ 121 w 203"/>
                    <a:gd name="T1" fmla="*/ 6 h 200"/>
                    <a:gd name="T2" fmla="*/ 52 w 203"/>
                    <a:gd name="T3" fmla="*/ 18 h 200"/>
                    <a:gd name="T4" fmla="*/ 27 w 203"/>
                    <a:gd name="T5" fmla="*/ 0 h 200"/>
                    <a:gd name="T6" fmla="*/ 31 w 203"/>
                    <a:gd name="T7" fmla="*/ 22 h 200"/>
                    <a:gd name="T8" fmla="*/ 0 w 203"/>
                    <a:gd name="T9" fmla="*/ 1 h 200"/>
                    <a:gd name="T10" fmla="*/ 8 w 203"/>
                    <a:gd name="T11" fmla="*/ 46 h 200"/>
                    <a:gd name="T12" fmla="*/ 57 w 203"/>
                    <a:gd name="T13" fmla="*/ 83 h 200"/>
                    <a:gd name="T14" fmla="*/ 68 w 203"/>
                    <a:gd name="T15" fmla="*/ 150 h 200"/>
                    <a:gd name="T16" fmla="*/ 91 w 203"/>
                    <a:gd name="T17" fmla="*/ 146 h 200"/>
                    <a:gd name="T18" fmla="*/ 86 w 203"/>
                    <a:gd name="T19" fmla="*/ 120 h 200"/>
                    <a:gd name="T20" fmla="*/ 152 w 203"/>
                    <a:gd name="T21" fmla="*/ 186 h 200"/>
                    <a:gd name="T22" fmla="*/ 203 w 203"/>
                    <a:gd name="T23" fmla="*/ 200 h 200"/>
                    <a:gd name="T24" fmla="*/ 174 w 203"/>
                    <a:gd name="T25" fmla="*/ 43 h 200"/>
                    <a:gd name="T26" fmla="*/ 121 w 203"/>
                    <a:gd name="T27" fmla="*/ 6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3" h="200">
                      <a:moveTo>
                        <a:pt x="121" y="6"/>
                      </a:move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2" y="69"/>
                        <a:pt x="34" y="85"/>
                        <a:pt x="57" y="83"/>
                      </a:cubicBezTo>
                      <a:cubicBezTo>
                        <a:pt x="68" y="150"/>
                        <a:pt x="68" y="150"/>
                        <a:pt x="68" y="150"/>
                      </a:cubicBezTo>
                      <a:cubicBezTo>
                        <a:pt x="91" y="146"/>
                        <a:pt x="91" y="146"/>
                        <a:pt x="91" y="146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152" y="186"/>
                        <a:pt x="152" y="186"/>
                        <a:pt x="152" y="186"/>
                      </a:cubicBezTo>
                      <a:cubicBezTo>
                        <a:pt x="203" y="200"/>
                        <a:pt x="203" y="200"/>
                        <a:pt x="203" y="200"/>
                      </a:cubicBezTo>
                      <a:cubicBezTo>
                        <a:pt x="174" y="43"/>
                        <a:pt x="174" y="43"/>
                        <a:pt x="174" y="43"/>
                      </a:cubicBezTo>
                      <a:cubicBezTo>
                        <a:pt x="170" y="18"/>
                        <a:pt x="146" y="2"/>
                        <a:pt x="121" y="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9" name="Freeform 9"/>
                <p:cNvSpPr>
                  <a:spLocks/>
                </p:cNvSpPr>
                <p:nvPr/>
              </p:nvSpPr>
              <p:spPr bwMode="auto">
                <a:xfrm>
                  <a:off x="7239001" y="1701800"/>
                  <a:ext cx="88900" cy="147638"/>
                </a:xfrm>
                <a:custGeom>
                  <a:avLst/>
                  <a:gdLst>
                    <a:gd name="T0" fmla="*/ 0 w 30"/>
                    <a:gd name="T1" fmla="*/ 2 h 50"/>
                    <a:gd name="T2" fmla="*/ 8 w 30"/>
                    <a:gd name="T3" fmla="*/ 50 h 50"/>
                    <a:gd name="T4" fmla="*/ 28 w 30"/>
                    <a:gd name="T5" fmla="*/ 22 h 50"/>
                    <a:gd name="T6" fmla="*/ 0 w 30"/>
                    <a:gd name="T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0" h="50">
                      <a:moveTo>
                        <a:pt x="0" y="2"/>
                      </a:moveTo>
                      <a:cubicBezTo>
                        <a:pt x="8" y="50"/>
                        <a:pt x="8" y="50"/>
                        <a:pt x="8" y="50"/>
                      </a:cubicBezTo>
                      <a:cubicBezTo>
                        <a:pt x="21" y="48"/>
                        <a:pt x="30" y="35"/>
                        <a:pt x="28" y="22"/>
                      </a:cubicBezTo>
                      <a:cubicBezTo>
                        <a:pt x="26" y="9"/>
                        <a:pt x="13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0" name="Oval 10"/>
                <p:cNvSpPr>
                  <a:spLocks noChangeArrowheads="1"/>
                </p:cNvSpPr>
                <p:nvPr/>
              </p:nvSpPr>
              <p:spPr bwMode="auto">
                <a:xfrm>
                  <a:off x="7064376" y="1801813"/>
                  <a:ext cx="34925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1" name="Freeform 11"/>
                <p:cNvSpPr>
                  <a:spLocks/>
                </p:cNvSpPr>
                <p:nvPr/>
              </p:nvSpPr>
              <p:spPr bwMode="auto">
                <a:xfrm>
                  <a:off x="7037388" y="1920875"/>
                  <a:ext cx="96838" cy="76200"/>
                </a:xfrm>
                <a:custGeom>
                  <a:avLst/>
                  <a:gdLst>
                    <a:gd name="T0" fmla="*/ 0 w 33"/>
                    <a:gd name="T1" fmla="*/ 6 h 26"/>
                    <a:gd name="T2" fmla="*/ 3 w 33"/>
                    <a:gd name="T3" fmla="*/ 26 h 26"/>
                    <a:gd name="T4" fmla="*/ 33 w 33"/>
                    <a:gd name="T5" fmla="*/ 0 h 26"/>
                    <a:gd name="T6" fmla="*/ 0 w 33"/>
                    <a:gd name="T7" fmla="*/ 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26">
                      <a:moveTo>
                        <a:pt x="0" y="6"/>
                      </a:move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18" y="23"/>
                        <a:pt x="29" y="13"/>
                        <a:pt x="33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2" name="Freeform 12"/>
                <p:cNvSpPr>
                  <a:spLocks/>
                </p:cNvSpPr>
                <p:nvPr/>
              </p:nvSpPr>
              <p:spPr bwMode="auto">
                <a:xfrm>
                  <a:off x="7116763" y="1897063"/>
                  <a:ext cx="41275" cy="44450"/>
                </a:xfrm>
                <a:custGeom>
                  <a:avLst/>
                  <a:gdLst>
                    <a:gd name="T0" fmla="*/ 12 w 14"/>
                    <a:gd name="T1" fmla="*/ 15 h 15"/>
                    <a:gd name="T2" fmla="*/ 11 w 14"/>
                    <a:gd name="T3" fmla="*/ 4 h 15"/>
                    <a:gd name="T4" fmla="*/ 0 w 14"/>
                    <a:gd name="T5" fmla="*/ 2 h 15"/>
                    <a:gd name="T6" fmla="*/ 12 w 14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2" y="15"/>
                      </a:moveTo>
                      <a:cubicBezTo>
                        <a:pt x="14" y="11"/>
                        <a:pt x="14" y="7"/>
                        <a:pt x="11" y="4"/>
                      </a:cubicBezTo>
                      <a:cubicBezTo>
                        <a:pt x="8" y="1"/>
                        <a:pt x="3" y="0"/>
                        <a:pt x="0" y="2"/>
                      </a:cubicBezTo>
                      <a:lnTo>
                        <a:pt x="12" y="15"/>
                      </a:lnTo>
                      <a:close/>
                    </a:path>
                  </a:pathLst>
                </a:custGeom>
                <a:solidFill>
                  <a:srgbClr val="C398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3" name="Freeform 13"/>
                <p:cNvSpPr>
                  <a:spLocks/>
                </p:cNvSpPr>
                <p:nvPr/>
              </p:nvSpPr>
              <p:spPr bwMode="auto">
                <a:xfrm>
                  <a:off x="6419851" y="2811463"/>
                  <a:ext cx="1052513" cy="250825"/>
                </a:xfrm>
                <a:custGeom>
                  <a:avLst/>
                  <a:gdLst>
                    <a:gd name="T0" fmla="*/ 42 w 355"/>
                    <a:gd name="T1" fmla="*/ 0 h 85"/>
                    <a:gd name="T2" fmla="*/ 0 w 355"/>
                    <a:gd name="T3" fmla="*/ 43 h 85"/>
                    <a:gd name="T4" fmla="*/ 42 w 355"/>
                    <a:gd name="T5" fmla="*/ 85 h 85"/>
                    <a:gd name="T6" fmla="*/ 312 w 355"/>
                    <a:gd name="T7" fmla="*/ 85 h 85"/>
                    <a:gd name="T8" fmla="*/ 355 w 355"/>
                    <a:gd name="T9" fmla="*/ 43 h 85"/>
                    <a:gd name="T10" fmla="*/ 355 w 355"/>
                    <a:gd name="T11" fmla="*/ 0 h 85"/>
                    <a:gd name="T12" fmla="*/ 42 w 355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85">
                      <a:moveTo>
                        <a:pt x="42" y="0"/>
                      </a:move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66"/>
                        <a:pt x="19" y="85"/>
                        <a:pt x="42" y="85"/>
                      </a:cubicBezTo>
                      <a:cubicBezTo>
                        <a:pt x="312" y="85"/>
                        <a:pt x="312" y="85"/>
                        <a:pt x="312" y="85"/>
                      </a:cubicBezTo>
                      <a:cubicBezTo>
                        <a:pt x="336" y="85"/>
                        <a:pt x="355" y="66"/>
                        <a:pt x="355" y="43"/>
                      </a:cubicBezTo>
                      <a:cubicBezTo>
                        <a:pt x="355" y="0"/>
                        <a:pt x="355" y="0"/>
                        <a:pt x="355" y="0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4" name="Freeform 14"/>
                <p:cNvSpPr>
                  <a:spLocks/>
                </p:cNvSpPr>
                <p:nvPr/>
              </p:nvSpPr>
              <p:spPr bwMode="auto">
                <a:xfrm>
                  <a:off x="7154863" y="2078038"/>
                  <a:ext cx="317500" cy="735013"/>
                </a:xfrm>
                <a:custGeom>
                  <a:avLst/>
                  <a:gdLst>
                    <a:gd name="T0" fmla="*/ 75 w 107"/>
                    <a:gd name="T1" fmla="*/ 0 h 249"/>
                    <a:gd name="T2" fmla="*/ 0 w 107"/>
                    <a:gd name="T3" fmla="*/ 124 h 249"/>
                    <a:gd name="T4" fmla="*/ 0 w 107"/>
                    <a:gd name="T5" fmla="*/ 249 h 249"/>
                    <a:gd name="T6" fmla="*/ 107 w 107"/>
                    <a:gd name="T7" fmla="*/ 249 h 249"/>
                    <a:gd name="T8" fmla="*/ 107 w 107"/>
                    <a:gd name="T9" fmla="*/ 0 h 249"/>
                    <a:gd name="T10" fmla="*/ 75 w 107"/>
                    <a:gd name="T11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7" h="249">
                      <a:moveTo>
                        <a:pt x="75" y="0"/>
                      </a:moveTo>
                      <a:cubicBezTo>
                        <a:pt x="9" y="0"/>
                        <a:pt x="0" y="76"/>
                        <a:pt x="0" y="124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07" y="249"/>
                        <a:pt x="107" y="249"/>
                        <a:pt x="107" y="249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7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6846888" y="3092450"/>
                  <a:ext cx="471488" cy="58738"/>
                </a:xfrm>
                <a:custGeom>
                  <a:avLst/>
                  <a:gdLst>
                    <a:gd name="T0" fmla="*/ 0 w 159"/>
                    <a:gd name="T1" fmla="*/ 10 h 20"/>
                    <a:gd name="T2" fmla="*/ 10 w 159"/>
                    <a:gd name="T3" fmla="*/ 20 h 20"/>
                    <a:gd name="T4" fmla="*/ 148 w 159"/>
                    <a:gd name="T5" fmla="*/ 20 h 20"/>
                    <a:gd name="T6" fmla="*/ 159 w 159"/>
                    <a:gd name="T7" fmla="*/ 10 h 20"/>
                    <a:gd name="T8" fmla="*/ 159 w 159"/>
                    <a:gd name="T9" fmla="*/ 10 h 20"/>
                    <a:gd name="T10" fmla="*/ 148 w 159"/>
                    <a:gd name="T11" fmla="*/ 0 h 20"/>
                    <a:gd name="T12" fmla="*/ 10 w 159"/>
                    <a:gd name="T13" fmla="*/ 0 h 20"/>
                    <a:gd name="T14" fmla="*/ 0 w 159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9" h="20">
                      <a:moveTo>
                        <a:pt x="0" y="10"/>
                      </a:move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48" y="20"/>
                        <a:pt x="148" y="20"/>
                        <a:pt x="148" y="20"/>
                      </a:cubicBezTo>
                      <a:cubicBezTo>
                        <a:pt x="154" y="20"/>
                        <a:pt x="159" y="16"/>
                        <a:pt x="159" y="10"/>
                      </a:cubicBezTo>
                      <a:cubicBezTo>
                        <a:pt x="159" y="10"/>
                        <a:pt x="159" y="10"/>
                        <a:pt x="159" y="10"/>
                      </a:cubicBezTo>
                      <a:cubicBezTo>
                        <a:pt x="159" y="4"/>
                        <a:pt x="154" y="0"/>
                        <a:pt x="148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6630988" y="3055938"/>
                  <a:ext cx="901700" cy="65088"/>
                </a:xfrm>
                <a:custGeom>
                  <a:avLst/>
                  <a:gdLst>
                    <a:gd name="T0" fmla="*/ 304 w 304"/>
                    <a:gd name="T1" fmla="*/ 0 h 22"/>
                    <a:gd name="T2" fmla="*/ 304 w 304"/>
                    <a:gd name="T3" fmla="*/ 0 h 22"/>
                    <a:gd name="T4" fmla="*/ 282 w 304"/>
                    <a:gd name="T5" fmla="*/ 22 h 22"/>
                    <a:gd name="T6" fmla="*/ 22 w 304"/>
                    <a:gd name="T7" fmla="*/ 22 h 22"/>
                    <a:gd name="T8" fmla="*/ 0 w 304"/>
                    <a:gd name="T9" fmla="*/ 0 h 22"/>
                    <a:gd name="T10" fmla="*/ 0 w 304"/>
                    <a:gd name="T11" fmla="*/ 0 h 22"/>
                    <a:gd name="T12" fmla="*/ 304 w 304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4" h="22">
                      <a:moveTo>
                        <a:pt x="304" y="0"/>
                      </a:move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4" y="12"/>
                        <a:pt x="294" y="22"/>
                        <a:pt x="282" y="22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10" y="22"/>
                        <a:pt x="0" y="1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7" name="Freeform 29"/>
                <p:cNvSpPr>
                  <a:spLocks/>
                </p:cNvSpPr>
                <p:nvPr/>
              </p:nvSpPr>
              <p:spPr bwMode="auto">
                <a:xfrm>
                  <a:off x="7470908" y="2048827"/>
                  <a:ext cx="65088" cy="795337"/>
                </a:xfrm>
                <a:custGeom>
                  <a:avLst/>
                  <a:gdLst>
                    <a:gd name="T0" fmla="*/ 0 w 22"/>
                    <a:gd name="T1" fmla="*/ 0 h 269"/>
                    <a:gd name="T2" fmla="*/ 0 w 22"/>
                    <a:gd name="T3" fmla="*/ 0 h 269"/>
                    <a:gd name="T4" fmla="*/ 22 w 22"/>
                    <a:gd name="T5" fmla="*/ 22 h 269"/>
                    <a:gd name="T6" fmla="*/ 22 w 22"/>
                    <a:gd name="T7" fmla="*/ 247 h 269"/>
                    <a:gd name="T8" fmla="*/ 0 w 22"/>
                    <a:gd name="T9" fmla="*/ 269 h 269"/>
                    <a:gd name="T10" fmla="*/ 0 w 22"/>
                    <a:gd name="T11" fmla="*/ 269 h 269"/>
                    <a:gd name="T12" fmla="*/ 0 w 22"/>
                    <a:gd name="T13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69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0"/>
                        <a:pt x="22" y="9"/>
                        <a:pt x="22" y="22"/>
                      </a:cubicBezTo>
                      <a:cubicBezTo>
                        <a:pt x="22" y="247"/>
                        <a:pt x="22" y="247"/>
                        <a:pt x="22" y="247"/>
                      </a:cubicBezTo>
                      <a:cubicBezTo>
                        <a:pt x="22" y="259"/>
                        <a:pt x="12" y="269"/>
                        <a:pt x="0" y="269"/>
                      </a:cubicBezTo>
                      <a:cubicBezTo>
                        <a:pt x="0" y="269"/>
                        <a:pt x="0" y="269"/>
                        <a:pt x="0" y="26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7116895" y="2488562"/>
                  <a:ext cx="468313" cy="677864"/>
                </a:xfrm>
                <a:custGeom>
                  <a:avLst/>
                  <a:gdLst>
                    <a:gd name="T0" fmla="*/ 0 w 158"/>
                    <a:gd name="T1" fmla="*/ 229 h 229"/>
                    <a:gd name="T2" fmla="*/ 122 w 158"/>
                    <a:gd name="T3" fmla="*/ 229 h 229"/>
                    <a:gd name="T4" fmla="*/ 158 w 158"/>
                    <a:gd name="T5" fmla="*/ 193 h 229"/>
                    <a:gd name="T6" fmla="*/ 158 w 158"/>
                    <a:gd name="T7" fmla="*/ 0 h 229"/>
                    <a:gd name="T8" fmla="*/ 142 w 158"/>
                    <a:gd name="T9" fmla="*/ 0 h 229"/>
                    <a:gd name="T10" fmla="*/ 142 w 158"/>
                    <a:gd name="T11" fmla="*/ 193 h 229"/>
                    <a:gd name="T12" fmla="*/ 122 w 158"/>
                    <a:gd name="T13" fmla="*/ 213 h 229"/>
                    <a:gd name="T14" fmla="*/ 0 w 158"/>
                    <a:gd name="T15" fmla="*/ 213 h 229"/>
                    <a:gd name="T16" fmla="*/ 0 w 158"/>
                    <a:gd name="T17" fmla="*/ 229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229">
                      <a:moveTo>
                        <a:pt x="0" y="229"/>
                      </a:moveTo>
                      <a:cubicBezTo>
                        <a:pt x="122" y="229"/>
                        <a:pt x="122" y="229"/>
                        <a:pt x="122" y="229"/>
                      </a:cubicBezTo>
                      <a:cubicBezTo>
                        <a:pt x="141" y="229"/>
                        <a:pt x="158" y="213"/>
                        <a:pt x="158" y="193"/>
                      </a:cubicBezTo>
                      <a:cubicBezTo>
                        <a:pt x="158" y="0"/>
                        <a:pt x="158" y="0"/>
                        <a:pt x="158" y="0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42" y="193"/>
                        <a:pt x="142" y="193"/>
                        <a:pt x="142" y="193"/>
                      </a:cubicBezTo>
                      <a:cubicBezTo>
                        <a:pt x="142" y="204"/>
                        <a:pt x="133" y="213"/>
                        <a:pt x="122" y="213"/>
                      </a:cubicBezTo>
                      <a:cubicBezTo>
                        <a:pt x="0" y="213"/>
                        <a:pt x="0" y="213"/>
                        <a:pt x="0" y="213"/>
                      </a:cubicBezTo>
                      <a:lnTo>
                        <a:pt x="0" y="2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7181851" y="3182938"/>
                  <a:ext cx="115888" cy="104775"/>
                </a:xfrm>
                <a:custGeom>
                  <a:avLst/>
                  <a:gdLst>
                    <a:gd name="T0" fmla="*/ 39 w 39"/>
                    <a:gd name="T1" fmla="*/ 0 h 35"/>
                    <a:gd name="T2" fmla="*/ 39 w 39"/>
                    <a:gd name="T3" fmla="*/ 19 h 35"/>
                    <a:gd name="T4" fmla="*/ 24 w 39"/>
                    <a:gd name="T5" fmla="*/ 35 h 35"/>
                    <a:gd name="T6" fmla="*/ 16 w 39"/>
                    <a:gd name="T7" fmla="*/ 35 h 35"/>
                    <a:gd name="T8" fmla="*/ 0 w 39"/>
                    <a:gd name="T9" fmla="*/ 19 h 35"/>
                    <a:gd name="T10" fmla="*/ 0 w 39"/>
                    <a:gd name="T11" fmla="*/ 0 h 35"/>
                    <a:gd name="T12" fmla="*/ 39 w 39"/>
                    <a:gd name="T1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" h="35">
                      <a:moveTo>
                        <a:pt x="39" y="0"/>
                      </a:move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28"/>
                        <a:pt x="32" y="35"/>
                        <a:pt x="24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7" y="35"/>
                        <a:pt x="0" y="28"/>
                        <a:pt x="0" y="1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7539166" y="2429827"/>
                  <a:ext cx="100013" cy="119064"/>
                </a:xfrm>
                <a:custGeom>
                  <a:avLst/>
                  <a:gdLst>
                    <a:gd name="T0" fmla="*/ 0 w 34"/>
                    <a:gd name="T1" fmla="*/ 0 h 40"/>
                    <a:gd name="T2" fmla="*/ 18 w 34"/>
                    <a:gd name="T3" fmla="*/ 0 h 40"/>
                    <a:gd name="T4" fmla="*/ 34 w 34"/>
                    <a:gd name="T5" fmla="*/ 16 h 40"/>
                    <a:gd name="T6" fmla="*/ 34 w 34"/>
                    <a:gd name="T7" fmla="*/ 24 h 40"/>
                    <a:gd name="T8" fmla="*/ 18 w 34"/>
                    <a:gd name="T9" fmla="*/ 40 h 40"/>
                    <a:gd name="T10" fmla="*/ 0 w 34"/>
                    <a:gd name="T11" fmla="*/ 40 h 40"/>
                    <a:gd name="T12" fmla="*/ 0 w 34"/>
                    <a:gd name="T1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40">
                      <a:moveTo>
                        <a:pt x="0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7" y="0"/>
                        <a:pt x="34" y="7"/>
                        <a:pt x="34" y="16"/>
                      </a:cubicBezTo>
                      <a:cubicBezTo>
                        <a:pt x="34" y="24"/>
                        <a:pt x="34" y="24"/>
                        <a:pt x="34" y="24"/>
                      </a:cubicBezTo>
                      <a:cubicBezTo>
                        <a:pt x="34" y="33"/>
                        <a:pt x="27" y="40"/>
                        <a:pt x="18" y="40"/>
                      </a:cubicBezTo>
                      <a:cubicBezTo>
                        <a:pt x="0" y="40"/>
                        <a:pt x="0" y="40"/>
                        <a:pt x="0" y="4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6562726" y="2771775"/>
                  <a:ext cx="461963" cy="39688"/>
                </a:xfrm>
                <a:custGeom>
                  <a:avLst/>
                  <a:gdLst>
                    <a:gd name="T0" fmla="*/ 0 w 291"/>
                    <a:gd name="T1" fmla="*/ 0 h 25"/>
                    <a:gd name="T2" fmla="*/ 291 w 291"/>
                    <a:gd name="T3" fmla="*/ 13 h 25"/>
                    <a:gd name="T4" fmla="*/ 291 w 291"/>
                    <a:gd name="T5" fmla="*/ 25 h 25"/>
                    <a:gd name="T6" fmla="*/ 0 w 291"/>
                    <a:gd name="T7" fmla="*/ 25 h 25"/>
                    <a:gd name="T8" fmla="*/ 0 w 291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1" h="25">
                      <a:moveTo>
                        <a:pt x="0" y="0"/>
                      </a:moveTo>
                      <a:lnTo>
                        <a:pt x="291" y="13"/>
                      </a:lnTo>
                      <a:lnTo>
                        <a:pt x="291" y="25"/>
                      </a:lnTo>
                      <a:lnTo>
                        <a:pt x="0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2" name="Freeform 34"/>
                <p:cNvSpPr>
                  <a:spLocks/>
                </p:cNvSpPr>
                <p:nvPr/>
              </p:nvSpPr>
              <p:spPr bwMode="auto">
                <a:xfrm>
                  <a:off x="6413501" y="2336800"/>
                  <a:ext cx="157163" cy="450850"/>
                </a:xfrm>
                <a:custGeom>
                  <a:avLst/>
                  <a:gdLst>
                    <a:gd name="T0" fmla="*/ 75 w 99"/>
                    <a:gd name="T1" fmla="*/ 284 h 284"/>
                    <a:gd name="T2" fmla="*/ 0 w 99"/>
                    <a:gd name="T3" fmla="*/ 2 h 284"/>
                    <a:gd name="T4" fmla="*/ 8 w 99"/>
                    <a:gd name="T5" fmla="*/ 0 h 284"/>
                    <a:gd name="T6" fmla="*/ 99 w 99"/>
                    <a:gd name="T7" fmla="*/ 274 h 284"/>
                    <a:gd name="T8" fmla="*/ 75 w 99"/>
                    <a:gd name="T9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284">
                      <a:moveTo>
                        <a:pt x="75" y="284"/>
                      </a:move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99" y="274"/>
                      </a:lnTo>
                      <a:lnTo>
                        <a:pt x="75" y="28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6532563" y="2754313"/>
                  <a:ext cx="58738" cy="5715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4" name="Freeform 36"/>
                <p:cNvSpPr>
                  <a:spLocks/>
                </p:cNvSpPr>
                <p:nvPr/>
              </p:nvSpPr>
              <p:spPr bwMode="auto">
                <a:xfrm>
                  <a:off x="7283451" y="2181225"/>
                  <a:ext cx="153988" cy="631825"/>
                </a:xfrm>
                <a:custGeom>
                  <a:avLst/>
                  <a:gdLst>
                    <a:gd name="T0" fmla="*/ 52 w 52"/>
                    <a:gd name="T1" fmla="*/ 188 h 214"/>
                    <a:gd name="T2" fmla="*/ 26 w 52"/>
                    <a:gd name="T3" fmla="*/ 214 h 214"/>
                    <a:gd name="T4" fmla="*/ 26 w 52"/>
                    <a:gd name="T5" fmla="*/ 214 h 214"/>
                    <a:gd name="T6" fmla="*/ 0 w 52"/>
                    <a:gd name="T7" fmla="*/ 188 h 214"/>
                    <a:gd name="T8" fmla="*/ 0 w 52"/>
                    <a:gd name="T9" fmla="*/ 25 h 214"/>
                    <a:gd name="T10" fmla="*/ 26 w 52"/>
                    <a:gd name="T11" fmla="*/ 0 h 214"/>
                    <a:gd name="T12" fmla="*/ 26 w 52"/>
                    <a:gd name="T13" fmla="*/ 0 h 214"/>
                    <a:gd name="T14" fmla="*/ 52 w 52"/>
                    <a:gd name="T15" fmla="*/ 25 h 214"/>
                    <a:gd name="T16" fmla="*/ 52 w 52"/>
                    <a:gd name="T17" fmla="*/ 188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14">
                      <a:moveTo>
                        <a:pt x="52" y="188"/>
                      </a:moveTo>
                      <a:cubicBezTo>
                        <a:pt x="52" y="202"/>
                        <a:pt x="40" y="214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12" y="214"/>
                        <a:pt x="0" y="202"/>
                        <a:pt x="0" y="18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2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5"/>
                      </a:cubicBezTo>
                      <a:lnTo>
                        <a:pt x="52" y="188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6846888" y="2660650"/>
                  <a:ext cx="590550" cy="152400"/>
                </a:xfrm>
                <a:custGeom>
                  <a:avLst/>
                  <a:gdLst>
                    <a:gd name="T0" fmla="*/ 173 w 199"/>
                    <a:gd name="T1" fmla="*/ 0 h 52"/>
                    <a:gd name="T2" fmla="*/ 199 w 199"/>
                    <a:gd name="T3" fmla="*/ 26 h 52"/>
                    <a:gd name="T4" fmla="*/ 199 w 199"/>
                    <a:gd name="T5" fmla="*/ 26 h 52"/>
                    <a:gd name="T6" fmla="*/ 173 w 199"/>
                    <a:gd name="T7" fmla="*/ 52 h 52"/>
                    <a:gd name="T8" fmla="*/ 25 w 199"/>
                    <a:gd name="T9" fmla="*/ 52 h 52"/>
                    <a:gd name="T10" fmla="*/ 0 w 199"/>
                    <a:gd name="T11" fmla="*/ 26 h 52"/>
                    <a:gd name="T12" fmla="*/ 0 w 199"/>
                    <a:gd name="T13" fmla="*/ 26 h 52"/>
                    <a:gd name="T14" fmla="*/ 25 w 199"/>
                    <a:gd name="T15" fmla="*/ 0 h 52"/>
                    <a:gd name="T16" fmla="*/ 173 w 199"/>
                    <a:gd name="T17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9" h="52">
                      <a:moveTo>
                        <a:pt x="173" y="0"/>
                      </a:moveTo>
                      <a:cubicBezTo>
                        <a:pt x="187" y="0"/>
                        <a:pt x="199" y="11"/>
                        <a:pt x="199" y="26"/>
                      </a:cubicBezTo>
                      <a:cubicBezTo>
                        <a:pt x="199" y="26"/>
                        <a:pt x="199" y="26"/>
                        <a:pt x="199" y="26"/>
                      </a:cubicBezTo>
                      <a:cubicBezTo>
                        <a:pt x="199" y="40"/>
                        <a:pt x="187" y="52"/>
                        <a:pt x="173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1"/>
                        <a:pt x="11" y="0"/>
                        <a:pt x="25" y="0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6" name="Freeform 38"/>
                <p:cNvSpPr>
                  <a:spLocks/>
                </p:cNvSpPr>
                <p:nvPr/>
              </p:nvSpPr>
              <p:spPr bwMode="auto">
                <a:xfrm>
                  <a:off x="6775451" y="2660650"/>
                  <a:ext cx="306388" cy="152400"/>
                </a:xfrm>
                <a:custGeom>
                  <a:avLst/>
                  <a:gdLst>
                    <a:gd name="T0" fmla="*/ 103 w 103"/>
                    <a:gd name="T1" fmla="*/ 52 h 52"/>
                    <a:gd name="T2" fmla="*/ 0 w 103"/>
                    <a:gd name="T3" fmla="*/ 52 h 52"/>
                    <a:gd name="T4" fmla="*/ 51 w 103"/>
                    <a:gd name="T5" fmla="*/ 0 h 52"/>
                    <a:gd name="T6" fmla="*/ 103 w 103"/>
                    <a:gd name="T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3" h="52">
                      <a:moveTo>
                        <a:pt x="103" y="5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80" y="0"/>
                        <a:pt x="103" y="23"/>
                        <a:pt x="103" y="52"/>
                      </a:cubicBezTo>
                      <a:close/>
                    </a:path>
                  </a:pathLst>
                </a:custGeom>
                <a:solidFill>
                  <a:srgbClr val="E0BB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7" name="Rectangle 39"/>
                <p:cNvSpPr>
                  <a:spLocks noChangeArrowheads="1"/>
                </p:cNvSpPr>
                <p:nvPr/>
              </p:nvSpPr>
              <p:spPr bwMode="auto">
                <a:xfrm>
                  <a:off x="7010401" y="2660650"/>
                  <a:ext cx="71438" cy="1524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80276" y="2171700"/>
                  <a:ext cx="192088" cy="298450"/>
                </a:xfrm>
                <a:prstGeom prst="rect">
                  <a:avLst/>
                </a:prstGeom>
                <a:solidFill>
                  <a:srgbClr val="D83B01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243570" y="3315652"/>
                <a:ext cx="2525262" cy="593085"/>
                <a:chOff x="4243570" y="3315652"/>
                <a:chExt cx="2525262" cy="593085"/>
              </a:xfrm>
            </p:grpSpPr>
            <p:sp>
              <p:nvSpPr>
                <p:cNvPr id="22" name="Freeform 21"/>
                <p:cNvSpPr>
                  <a:spLocks/>
                </p:cNvSpPr>
                <p:nvPr/>
              </p:nvSpPr>
              <p:spPr bwMode="auto">
                <a:xfrm>
                  <a:off x="4243570" y="3504565"/>
                  <a:ext cx="512979" cy="404172"/>
                </a:xfrm>
                <a:custGeom>
                  <a:avLst/>
                  <a:gdLst>
                    <a:gd name="connsiteX0" fmla="*/ 373039 w 512979"/>
                    <a:gd name="connsiteY0" fmla="*/ 0 h 404172"/>
                    <a:gd name="connsiteX1" fmla="*/ 482434 w 512979"/>
                    <a:gd name="connsiteY1" fmla="*/ 0 h 404172"/>
                    <a:gd name="connsiteX2" fmla="*/ 499938 w 512979"/>
                    <a:gd name="connsiteY2" fmla="*/ 61406 h 404172"/>
                    <a:gd name="connsiteX3" fmla="*/ 179251 w 512979"/>
                    <a:gd name="connsiteY3" fmla="*/ 404172 h 404172"/>
                    <a:gd name="connsiteX4" fmla="*/ 0 w 512979"/>
                    <a:gd name="connsiteY4" fmla="*/ 404172 h 404172"/>
                    <a:gd name="connsiteX5" fmla="*/ 69947 w 512979"/>
                    <a:gd name="connsiteY5" fmla="*/ 321209 h 404172"/>
                    <a:gd name="connsiteX6" fmla="*/ 311778 w 512979"/>
                    <a:gd name="connsiteY6" fmla="*/ 35089 h 404172"/>
                    <a:gd name="connsiteX7" fmla="*/ 373039 w 512979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79" h="404172">
                      <a:moveTo>
                        <a:pt x="373039" y="0"/>
                      </a:moveTo>
                      <a:cubicBezTo>
                        <a:pt x="482434" y="0"/>
                        <a:pt x="482434" y="0"/>
                        <a:pt x="482434" y="0"/>
                      </a:cubicBezTo>
                      <a:cubicBezTo>
                        <a:pt x="499938" y="0"/>
                        <a:pt x="530568" y="26317"/>
                        <a:pt x="499938" y="61406"/>
                      </a:cubicBezTo>
                      <a:lnTo>
                        <a:pt x="179251" y="404172"/>
                      </a:lnTo>
                      <a:lnTo>
                        <a:pt x="0" y="404172"/>
                      </a:lnTo>
                      <a:lnTo>
                        <a:pt x="69947" y="321209"/>
                      </a:lnTo>
                      <a:cubicBezTo>
                        <a:pt x="204708" y="161534"/>
                        <a:pt x="311778" y="35089"/>
                        <a:pt x="311778" y="35089"/>
                      </a:cubicBezTo>
                      <a:cubicBezTo>
                        <a:pt x="324905" y="13159"/>
                        <a:pt x="355536" y="0"/>
                        <a:pt x="373039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auto">
                <a:xfrm>
                  <a:off x="5692633" y="3504565"/>
                  <a:ext cx="512980" cy="404172"/>
                </a:xfrm>
                <a:custGeom>
                  <a:avLst/>
                  <a:gdLst>
                    <a:gd name="connsiteX0" fmla="*/ 30545 w 512980"/>
                    <a:gd name="connsiteY0" fmla="*/ 0 h 404172"/>
                    <a:gd name="connsiteX1" fmla="*/ 139940 w 512980"/>
                    <a:gd name="connsiteY1" fmla="*/ 0 h 404172"/>
                    <a:gd name="connsiteX2" fmla="*/ 201201 w 512980"/>
                    <a:gd name="connsiteY2" fmla="*/ 35089 h 404172"/>
                    <a:gd name="connsiteX3" fmla="*/ 443033 w 512980"/>
                    <a:gd name="connsiteY3" fmla="*/ 321209 h 404172"/>
                    <a:gd name="connsiteX4" fmla="*/ 512980 w 512980"/>
                    <a:gd name="connsiteY4" fmla="*/ 404172 h 404172"/>
                    <a:gd name="connsiteX5" fmla="*/ 333729 w 512980"/>
                    <a:gd name="connsiteY5" fmla="*/ 404172 h 404172"/>
                    <a:gd name="connsiteX6" fmla="*/ 13042 w 512980"/>
                    <a:gd name="connsiteY6" fmla="*/ 61406 h 404172"/>
                    <a:gd name="connsiteX7" fmla="*/ 30545 w 512980"/>
                    <a:gd name="connsiteY7" fmla="*/ 0 h 40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2980" h="404172">
                      <a:moveTo>
                        <a:pt x="30545" y="0"/>
                      </a:moveTo>
                      <a:cubicBezTo>
                        <a:pt x="30545" y="0"/>
                        <a:pt x="30545" y="0"/>
                        <a:pt x="139940" y="0"/>
                      </a:cubicBezTo>
                      <a:cubicBezTo>
                        <a:pt x="157443" y="0"/>
                        <a:pt x="188074" y="13159"/>
                        <a:pt x="201201" y="35089"/>
                      </a:cubicBezTo>
                      <a:cubicBezTo>
                        <a:pt x="201201" y="35089"/>
                        <a:pt x="308272" y="161534"/>
                        <a:pt x="443033" y="321209"/>
                      </a:cubicBezTo>
                      <a:lnTo>
                        <a:pt x="512980" y="404172"/>
                      </a:lnTo>
                      <a:lnTo>
                        <a:pt x="333729" y="404172"/>
                      </a:lnTo>
                      <a:lnTo>
                        <a:pt x="13042" y="61406"/>
                      </a:lnTo>
                      <a:cubicBezTo>
                        <a:pt x="-17589" y="26317"/>
                        <a:pt x="13042" y="0"/>
                        <a:pt x="30545" y="0"/>
                      </a:cubicBezTo>
                      <a:close/>
                    </a:path>
                  </a:pathLst>
                </a:custGeom>
                <a:solidFill>
                  <a:srgbClr val="3425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4247506" y="3315652"/>
                  <a:ext cx="2521326" cy="276225"/>
                </a:xfrm>
                <a:custGeom>
                  <a:avLst/>
                  <a:gdLst>
                    <a:gd name="connsiteX0" fmla="*/ 0 w 2521326"/>
                    <a:gd name="connsiteY0" fmla="*/ 0 h 276225"/>
                    <a:gd name="connsiteX1" fmla="*/ 177869 w 2521326"/>
                    <a:gd name="connsiteY1" fmla="*/ 0 h 276225"/>
                    <a:gd name="connsiteX2" fmla="*/ 2521326 w 2521326"/>
                    <a:gd name="connsiteY2" fmla="*/ 0 h 276225"/>
                    <a:gd name="connsiteX3" fmla="*/ 2521326 w 2521326"/>
                    <a:gd name="connsiteY3" fmla="*/ 35076 h 276225"/>
                    <a:gd name="connsiteX4" fmla="*/ 968946 w 2521326"/>
                    <a:gd name="connsiteY4" fmla="*/ 276225 h 276225"/>
                    <a:gd name="connsiteX5" fmla="*/ 29318 w 2521326"/>
                    <a:gd name="connsiteY5" fmla="*/ 210457 h 276225"/>
                    <a:gd name="connsiteX6" fmla="*/ 0 w 2521326"/>
                    <a:gd name="connsiteY6" fmla="*/ 204318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1326" h="276225">
                      <a:moveTo>
                        <a:pt x="0" y="0"/>
                      </a:moveTo>
                      <a:lnTo>
                        <a:pt x="177869" y="0"/>
                      </a:lnTo>
                      <a:cubicBezTo>
                        <a:pt x="632027" y="0"/>
                        <a:pt x="1358681" y="0"/>
                        <a:pt x="2521326" y="0"/>
                      </a:cubicBezTo>
                      <a:lnTo>
                        <a:pt x="2521326" y="35076"/>
                      </a:lnTo>
                      <a:cubicBezTo>
                        <a:pt x="2267698" y="179766"/>
                        <a:pt x="1668610" y="276225"/>
                        <a:pt x="968946" y="276225"/>
                      </a:cubicBezTo>
                      <a:cubicBezTo>
                        <a:pt x="621300" y="276225"/>
                        <a:pt x="297705" y="252110"/>
                        <a:pt x="29318" y="210457"/>
                      </a:cubicBezTo>
                      <a:lnTo>
                        <a:pt x="0" y="204318"/>
                      </a:lnTo>
                      <a:close/>
                    </a:path>
                  </a:pathLst>
                </a:custGeom>
                <a:solidFill>
                  <a:srgbClr val="513A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 rot="2350315">
                <a:off x="5989331" y="2507581"/>
                <a:ext cx="598331" cy="829441"/>
                <a:chOff x="6006115" y="2691336"/>
                <a:chExt cx="598331" cy="829441"/>
              </a:xfrm>
            </p:grpSpPr>
            <p:sp>
              <p:nvSpPr>
                <p:cNvPr id="20" name="Freeform 19"/>
                <p:cNvSpPr>
                  <a:spLocks/>
                </p:cNvSpPr>
                <p:nvPr/>
              </p:nvSpPr>
              <p:spPr bwMode="auto">
                <a:xfrm rot="1103645">
                  <a:off x="6006115" y="3349327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 rot="1103645">
                  <a:off x="6340921" y="2691336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 rot="19811762">
                <a:off x="6350661" y="2802697"/>
                <a:ext cx="602318" cy="827644"/>
                <a:chOff x="6280309" y="2808848"/>
                <a:chExt cx="602318" cy="827644"/>
              </a:xfrm>
            </p:grpSpPr>
            <p:sp>
              <p:nvSpPr>
                <p:cNvPr id="18" name="Freeform 17"/>
                <p:cNvSpPr>
                  <a:spLocks/>
                </p:cNvSpPr>
                <p:nvPr/>
              </p:nvSpPr>
              <p:spPr bwMode="auto">
                <a:xfrm rot="1103645">
                  <a:off x="6280309" y="3465042"/>
                  <a:ext cx="388938" cy="171450"/>
                </a:xfrm>
                <a:custGeom>
                  <a:avLst/>
                  <a:gdLst>
                    <a:gd name="T0" fmla="*/ 64 w 131"/>
                    <a:gd name="T1" fmla="*/ 0 h 58"/>
                    <a:gd name="T2" fmla="*/ 0 w 131"/>
                    <a:gd name="T3" fmla="*/ 58 h 58"/>
                    <a:gd name="T4" fmla="*/ 64 w 131"/>
                    <a:gd name="T5" fmla="*/ 58 h 58"/>
                    <a:gd name="T6" fmla="*/ 131 w 131"/>
                    <a:gd name="T7" fmla="*/ 58 h 58"/>
                    <a:gd name="T8" fmla="*/ 131 w 131"/>
                    <a:gd name="T9" fmla="*/ 0 h 58"/>
                    <a:gd name="T10" fmla="*/ 64 w 131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1" h="58">
                      <a:moveTo>
                        <a:pt x="64" y="0"/>
                      </a:moveTo>
                      <a:cubicBezTo>
                        <a:pt x="31" y="0"/>
                        <a:pt x="3" y="25"/>
                        <a:pt x="0" y="58"/>
                      </a:cubicBezTo>
                      <a:cubicBezTo>
                        <a:pt x="64" y="58"/>
                        <a:pt x="64" y="58"/>
                        <a:pt x="64" y="58"/>
                      </a:cubicBezTo>
                      <a:cubicBezTo>
                        <a:pt x="131" y="58"/>
                        <a:pt x="131" y="58"/>
                        <a:pt x="131" y="58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BAD80A">
                    <a:lumMod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9" name="Rectangle 18"/>
                <p:cNvSpPr>
                  <a:spLocks noChangeArrowheads="1"/>
                </p:cNvSpPr>
                <p:nvPr/>
              </p:nvSpPr>
              <p:spPr bwMode="auto">
                <a:xfrm rot="1103645">
                  <a:off x="6619102" y="2808848"/>
                  <a:ext cx="263525" cy="72390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kern="0">
                    <a:solidFill>
                      <a:srgbClr val="505050"/>
                    </a:solidFill>
                  </a:endParaRPr>
                </a:p>
              </p:txBody>
            </p:sp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63048" y="3292708"/>
                <a:ext cx="351684" cy="805060"/>
              </a:xfrm>
              <a:prstGeom prst="rect">
                <a:avLst/>
              </a:prstGeom>
            </p:spPr>
          </p:pic>
        </p:grpSp>
        <p:sp>
          <p:nvSpPr>
            <p:cNvPr id="8" name="Freeform 7"/>
            <p:cNvSpPr>
              <a:spLocks/>
            </p:cNvSpPr>
            <p:nvPr/>
          </p:nvSpPr>
          <p:spPr bwMode="auto">
            <a:xfrm flipH="1">
              <a:off x="8092941" y="5845715"/>
              <a:ext cx="1948093" cy="213424"/>
            </a:xfrm>
            <a:custGeom>
              <a:avLst/>
              <a:gdLst>
                <a:gd name="connsiteX0" fmla="*/ 0 w 2521326"/>
                <a:gd name="connsiteY0" fmla="*/ 0 h 276225"/>
                <a:gd name="connsiteX1" fmla="*/ 177869 w 2521326"/>
                <a:gd name="connsiteY1" fmla="*/ 0 h 276225"/>
                <a:gd name="connsiteX2" fmla="*/ 2521326 w 2521326"/>
                <a:gd name="connsiteY2" fmla="*/ 0 h 276225"/>
                <a:gd name="connsiteX3" fmla="*/ 2521326 w 2521326"/>
                <a:gd name="connsiteY3" fmla="*/ 35076 h 276225"/>
                <a:gd name="connsiteX4" fmla="*/ 968946 w 2521326"/>
                <a:gd name="connsiteY4" fmla="*/ 276225 h 276225"/>
                <a:gd name="connsiteX5" fmla="*/ 29318 w 2521326"/>
                <a:gd name="connsiteY5" fmla="*/ 210457 h 276225"/>
                <a:gd name="connsiteX6" fmla="*/ 0 w 2521326"/>
                <a:gd name="connsiteY6" fmla="*/ 20431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26" h="276225">
                  <a:moveTo>
                    <a:pt x="0" y="0"/>
                  </a:moveTo>
                  <a:lnTo>
                    <a:pt x="177869" y="0"/>
                  </a:lnTo>
                  <a:cubicBezTo>
                    <a:pt x="632027" y="0"/>
                    <a:pt x="1358681" y="0"/>
                    <a:pt x="2521326" y="0"/>
                  </a:cubicBezTo>
                  <a:lnTo>
                    <a:pt x="2521326" y="35076"/>
                  </a:lnTo>
                  <a:cubicBezTo>
                    <a:pt x="2267698" y="179766"/>
                    <a:pt x="1668610" y="276225"/>
                    <a:pt x="968946" y="276225"/>
                  </a:cubicBezTo>
                  <a:cubicBezTo>
                    <a:pt x="621300" y="276225"/>
                    <a:pt x="297705" y="252110"/>
                    <a:pt x="29318" y="210457"/>
                  </a:cubicBezTo>
                  <a:lnTo>
                    <a:pt x="0" y="204318"/>
                  </a:lnTo>
                  <a:close/>
                </a:path>
              </a:pathLst>
            </a:custGeom>
            <a:solidFill>
              <a:srgbClr val="513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endParaRPr lang="en-US" kern="0">
                <a:solidFill>
                  <a:srgbClr val="505050"/>
                </a:solidFill>
              </a:endParaRP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508747" y="3784600"/>
            <a:ext cx="5470527" cy="2735264"/>
            <a:chOff x="4664075" y="3040063"/>
            <a:chExt cx="7315200" cy="3657601"/>
          </a:xfrm>
        </p:grpSpPr>
        <p:grpSp>
          <p:nvGrpSpPr>
            <p:cNvPr id="7" name="Group 6"/>
            <p:cNvGrpSpPr/>
            <p:nvPr/>
          </p:nvGrpSpPr>
          <p:grpSpPr>
            <a:xfrm>
              <a:off x="7318375" y="3040063"/>
              <a:ext cx="4660900" cy="3657601"/>
              <a:chOff x="7318375" y="3040063"/>
              <a:chExt cx="4660900" cy="3657601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 flipH="1">
                <a:off x="10056812" y="3040063"/>
                <a:ext cx="1922463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 flipH="1">
                <a:off x="11198224" y="3043238"/>
                <a:ext cx="468313" cy="314325"/>
              </a:xfrm>
              <a:custGeom>
                <a:avLst/>
                <a:gdLst>
                  <a:gd name="T0" fmla="*/ 141 w 141"/>
                  <a:gd name="T1" fmla="*/ 95 h 95"/>
                  <a:gd name="T2" fmla="*/ 141 w 141"/>
                  <a:gd name="T3" fmla="*/ 65 h 95"/>
                  <a:gd name="T4" fmla="*/ 76 w 141"/>
                  <a:gd name="T5" fmla="*/ 0 h 95"/>
                  <a:gd name="T6" fmla="*/ 64 w 141"/>
                  <a:gd name="T7" fmla="*/ 0 h 95"/>
                  <a:gd name="T8" fmla="*/ 0 w 141"/>
                  <a:gd name="T9" fmla="*/ 65 h 95"/>
                  <a:gd name="T10" fmla="*/ 0 w 141"/>
                  <a:gd name="T11" fmla="*/ 95 h 95"/>
                  <a:gd name="T12" fmla="*/ 141 w 141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95">
                    <a:moveTo>
                      <a:pt x="141" y="95"/>
                    </a:moveTo>
                    <a:cubicBezTo>
                      <a:pt x="141" y="65"/>
                      <a:pt x="141" y="65"/>
                      <a:pt x="141" y="65"/>
                    </a:cubicBezTo>
                    <a:cubicBezTo>
                      <a:pt x="141" y="29"/>
                      <a:pt x="112" y="0"/>
                      <a:pt x="76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95"/>
                      <a:pt x="0" y="95"/>
                      <a:pt x="0" y="95"/>
                    </a:cubicBezTo>
                    <a:lnTo>
                      <a:pt x="14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flipH="1">
                <a:off x="11149012" y="3427413"/>
                <a:ext cx="571500" cy="119063"/>
              </a:xfrm>
              <a:custGeom>
                <a:avLst/>
                <a:gdLst>
                  <a:gd name="T0" fmla="*/ 0 w 172"/>
                  <a:gd name="T1" fmla="*/ 27 h 36"/>
                  <a:gd name="T2" fmla="*/ 9 w 172"/>
                  <a:gd name="T3" fmla="*/ 36 h 36"/>
                  <a:gd name="T4" fmla="*/ 164 w 172"/>
                  <a:gd name="T5" fmla="*/ 36 h 36"/>
                  <a:gd name="T6" fmla="*/ 172 w 172"/>
                  <a:gd name="T7" fmla="*/ 27 h 36"/>
                  <a:gd name="T8" fmla="*/ 172 w 172"/>
                  <a:gd name="T9" fmla="*/ 8 h 36"/>
                  <a:gd name="T10" fmla="*/ 164 w 172"/>
                  <a:gd name="T11" fmla="*/ 0 h 36"/>
                  <a:gd name="T12" fmla="*/ 9 w 172"/>
                  <a:gd name="T13" fmla="*/ 0 h 36"/>
                  <a:gd name="T14" fmla="*/ 0 w 172"/>
                  <a:gd name="T15" fmla="*/ 8 h 36"/>
                  <a:gd name="T16" fmla="*/ 0 w 172"/>
                  <a:gd name="T17" fmla="*/ 27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36">
                    <a:moveTo>
                      <a:pt x="0" y="27"/>
                    </a:moveTo>
                    <a:cubicBezTo>
                      <a:pt x="0" y="32"/>
                      <a:pt x="4" y="36"/>
                      <a:pt x="9" y="36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69" y="36"/>
                      <a:pt x="172" y="32"/>
                      <a:pt x="172" y="27"/>
                    </a:cubicBezTo>
                    <a:cubicBezTo>
                      <a:pt x="172" y="8"/>
                      <a:pt x="172" y="8"/>
                      <a:pt x="172" y="8"/>
                    </a:cubicBezTo>
                    <a:cubicBezTo>
                      <a:pt x="172" y="3"/>
                      <a:pt x="169" y="0"/>
                      <a:pt x="16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 flipH="1">
                <a:off x="11118850" y="4994276"/>
                <a:ext cx="628650" cy="2063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 flipH="1">
                <a:off x="11118849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 flipH="1">
                <a:off x="10906124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3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 flipH="1">
                <a:off x="11583987" y="4994276"/>
                <a:ext cx="163513" cy="1527175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flipH="1">
                <a:off x="11371262" y="6502401"/>
                <a:ext cx="376238" cy="195263"/>
              </a:xfrm>
              <a:custGeom>
                <a:avLst/>
                <a:gdLst>
                  <a:gd name="T0" fmla="*/ 49 w 113"/>
                  <a:gd name="T1" fmla="*/ 0 h 59"/>
                  <a:gd name="T2" fmla="*/ 113 w 113"/>
                  <a:gd name="T3" fmla="*/ 59 h 59"/>
                  <a:gd name="T4" fmla="*/ 49 w 113"/>
                  <a:gd name="T5" fmla="*/ 59 h 59"/>
                  <a:gd name="T6" fmla="*/ 0 w 113"/>
                  <a:gd name="T7" fmla="*/ 59 h 59"/>
                  <a:gd name="T8" fmla="*/ 0 w 113"/>
                  <a:gd name="T9" fmla="*/ 0 h 59"/>
                  <a:gd name="T10" fmla="*/ 49 w 113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59">
                    <a:moveTo>
                      <a:pt x="49" y="0"/>
                    </a:moveTo>
                    <a:cubicBezTo>
                      <a:pt x="82" y="0"/>
                      <a:pt x="110" y="26"/>
                      <a:pt x="113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563F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flipH="1">
                <a:off x="10890250" y="3868738"/>
                <a:ext cx="1085850" cy="1125538"/>
              </a:xfrm>
              <a:custGeom>
                <a:avLst/>
                <a:gdLst>
                  <a:gd name="T0" fmla="*/ 69 w 327"/>
                  <a:gd name="T1" fmla="*/ 0 h 340"/>
                  <a:gd name="T2" fmla="*/ 258 w 327"/>
                  <a:gd name="T3" fmla="*/ 0 h 340"/>
                  <a:gd name="T4" fmla="*/ 327 w 327"/>
                  <a:gd name="T5" fmla="*/ 70 h 340"/>
                  <a:gd name="T6" fmla="*/ 327 w 327"/>
                  <a:gd name="T7" fmla="*/ 128 h 340"/>
                  <a:gd name="T8" fmla="*/ 258 w 327"/>
                  <a:gd name="T9" fmla="*/ 128 h 340"/>
                  <a:gd name="T10" fmla="*/ 258 w 327"/>
                  <a:gd name="T11" fmla="*/ 340 h 340"/>
                  <a:gd name="T12" fmla="*/ 69 w 327"/>
                  <a:gd name="T13" fmla="*/ 340 h 340"/>
                  <a:gd name="T14" fmla="*/ 69 w 327"/>
                  <a:gd name="T15" fmla="*/ 128 h 340"/>
                  <a:gd name="T16" fmla="*/ 0 w 327"/>
                  <a:gd name="T17" fmla="*/ 128 h 340"/>
                  <a:gd name="T18" fmla="*/ 0 w 327"/>
                  <a:gd name="T19" fmla="*/ 70 h 340"/>
                  <a:gd name="T20" fmla="*/ 69 w 327"/>
                  <a:gd name="T21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7" h="340">
                    <a:moveTo>
                      <a:pt x="69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96" y="0"/>
                      <a:pt x="327" y="32"/>
                      <a:pt x="327" y="70"/>
                    </a:cubicBezTo>
                    <a:cubicBezTo>
                      <a:pt x="327" y="128"/>
                      <a:pt x="327" y="128"/>
                      <a:pt x="327" y="128"/>
                    </a:cubicBezTo>
                    <a:cubicBezTo>
                      <a:pt x="258" y="128"/>
                      <a:pt x="258" y="128"/>
                      <a:pt x="258" y="128"/>
                    </a:cubicBezTo>
                    <a:cubicBezTo>
                      <a:pt x="258" y="340"/>
                      <a:pt x="258" y="340"/>
                      <a:pt x="258" y="340"/>
                    </a:cubicBezTo>
                    <a:cubicBezTo>
                      <a:pt x="69" y="340"/>
                      <a:pt x="69" y="340"/>
                      <a:pt x="69" y="340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2"/>
                      <a:pt x="31" y="0"/>
                      <a:pt x="69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flipH="1">
                <a:off x="10701337" y="4292601"/>
                <a:ext cx="387350" cy="579438"/>
              </a:xfrm>
              <a:custGeom>
                <a:avLst/>
                <a:gdLst>
                  <a:gd name="T0" fmla="*/ 44 w 117"/>
                  <a:gd name="T1" fmla="*/ 175 h 175"/>
                  <a:gd name="T2" fmla="*/ 117 w 117"/>
                  <a:gd name="T3" fmla="*/ 175 h 175"/>
                  <a:gd name="T4" fmla="*/ 117 w 117"/>
                  <a:gd name="T5" fmla="*/ 119 h 175"/>
                  <a:gd name="T6" fmla="*/ 51 w 117"/>
                  <a:gd name="T7" fmla="*/ 119 h 175"/>
                  <a:gd name="T8" fmla="*/ 51 w 117"/>
                  <a:gd name="T9" fmla="*/ 0 h 175"/>
                  <a:gd name="T10" fmla="*/ 0 w 117"/>
                  <a:gd name="T11" fmla="*/ 0 h 175"/>
                  <a:gd name="T12" fmla="*/ 0 w 117"/>
                  <a:gd name="T13" fmla="*/ 131 h 175"/>
                  <a:gd name="T14" fmla="*/ 44 w 117"/>
                  <a:gd name="T15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175">
                    <a:moveTo>
                      <a:pt x="44" y="175"/>
                    </a:moveTo>
                    <a:cubicBezTo>
                      <a:pt x="117" y="175"/>
                      <a:pt x="117" y="175"/>
                      <a:pt x="117" y="175"/>
                    </a:cubicBezTo>
                    <a:cubicBezTo>
                      <a:pt x="117" y="119"/>
                      <a:pt x="117" y="119"/>
                      <a:pt x="117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55"/>
                      <a:pt x="20" y="175"/>
                      <a:pt x="44" y="175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1003300"/>
              </a:xfrm>
              <a:prstGeom prst="rect">
                <a:avLst/>
              </a:pr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flipH="1">
                <a:off x="11776074" y="5124451"/>
                <a:ext cx="169863" cy="338138"/>
              </a:xfrm>
              <a:custGeom>
                <a:avLst/>
                <a:gdLst>
                  <a:gd name="T0" fmla="*/ 51 w 51"/>
                  <a:gd name="T1" fmla="*/ 0 h 102"/>
                  <a:gd name="T2" fmla="*/ 51 w 51"/>
                  <a:gd name="T3" fmla="*/ 102 h 102"/>
                  <a:gd name="T4" fmla="*/ 0 w 51"/>
                  <a:gd name="T5" fmla="*/ 51 h 102"/>
                  <a:gd name="T6" fmla="*/ 51 w 51"/>
                  <a:gd name="T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02">
                    <a:moveTo>
                      <a:pt x="51" y="0"/>
                    </a:moveTo>
                    <a:cubicBezTo>
                      <a:pt x="51" y="102"/>
                      <a:pt x="51" y="102"/>
                      <a:pt x="51" y="102"/>
                    </a:cubicBezTo>
                    <a:cubicBezTo>
                      <a:pt x="22" y="102"/>
                      <a:pt x="0" y="79"/>
                      <a:pt x="0" y="51"/>
                    </a:cubicBezTo>
                    <a:cubicBezTo>
                      <a:pt x="0" y="23"/>
                      <a:pt x="22" y="0"/>
                      <a:pt x="51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flipH="1">
                <a:off x="10531474" y="4700588"/>
                <a:ext cx="341313" cy="171450"/>
              </a:xfrm>
              <a:custGeom>
                <a:avLst/>
                <a:gdLst>
                  <a:gd name="T0" fmla="*/ 0 w 103"/>
                  <a:gd name="T1" fmla="*/ 0 h 52"/>
                  <a:gd name="T2" fmla="*/ 103 w 103"/>
                  <a:gd name="T3" fmla="*/ 0 h 52"/>
                  <a:gd name="T4" fmla="*/ 52 w 103"/>
                  <a:gd name="T5" fmla="*/ 52 h 52"/>
                  <a:gd name="T6" fmla="*/ 0 w 103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52">
                    <a:moveTo>
                      <a:pt x="0" y="0"/>
                    </a:moveTo>
                    <a:cubicBezTo>
                      <a:pt x="103" y="0"/>
                      <a:pt x="103" y="0"/>
                      <a:pt x="103" y="0"/>
                    </a:cubicBezTo>
                    <a:cubicBezTo>
                      <a:pt x="103" y="29"/>
                      <a:pt x="80" y="52"/>
                      <a:pt x="52" y="52"/>
                    </a:cubicBezTo>
                    <a:cubicBezTo>
                      <a:pt x="23" y="52"/>
                      <a:pt x="0" y="29"/>
                      <a:pt x="0" y="0"/>
                    </a:cubicBez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 flipH="1">
                <a:off x="11776074" y="5084763"/>
                <a:ext cx="173038" cy="88900"/>
              </a:xfrm>
              <a:prstGeom prst="rect">
                <a:avLst/>
              </a:pr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 flipH="1">
                <a:off x="10266362" y="4624388"/>
                <a:ext cx="746125" cy="76200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flipH="1">
                <a:off x="10059987" y="4246563"/>
                <a:ext cx="779463" cy="377825"/>
              </a:xfrm>
              <a:custGeom>
                <a:avLst/>
                <a:gdLst>
                  <a:gd name="T0" fmla="*/ 127 w 491"/>
                  <a:gd name="T1" fmla="*/ 0 h 238"/>
                  <a:gd name="T2" fmla="*/ 491 w 491"/>
                  <a:gd name="T3" fmla="*/ 0 h 238"/>
                  <a:gd name="T4" fmla="*/ 361 w 491"/>
                  <a:gd name="T5" fmla="*/ 238 h 238"/>
                  <a:gd name="T6" fmla="*/ 0 w 491"/>
                  <a:gd name="T7" fmla="*/ 238 h 238"/>
                  <a:gd name="T8" fmla="*/ 127 w 491"/>
                  <a:gd name="T9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238">
                    <a:moveTo>
                      <a:pt x="127" y="0"/>
                    </a:moveTo>
                    <a:lnTo>
                      <a:pt x="491" y="0"/>
                    </a:lnTo>
                    <a:lnTo>
                      <a:pt x="361" y="238"/>
                    </a:lnTo>
                    <a:lnTo>
                      <a:pt x="0" y="23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 flipH="1">
                <a:off x="10839449" y="4624388"/>
                <a:ext cx="173038" cy="762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327025"/>
              </a:xfrm>
              <a:custGeom>
                <a:avLst/>
                <a:gdLst>
                  <a:gd name="T0" fmla="*/ 63 w 126"/>
                  <a:gd name="T1" fmla="*/ 206 h 206"/>
                  <a:gd name="T2" fmla="*/ 126 w 126"/>
                  <a:gd name="T3" fmla="*/ 144 h 206"/>
                  <a:gd name="T4" fmla="*/ 126 w 126"/>
                  <a:gd name="T5" fmla="*/ 0 h 206"/>
                  <a:gd name="T6" fmla="*/ 0 w 126"/>
                  <a:gd name="T7" fmla="*/ 0 h 206"/>
                  <a:gd name="T8" fmla="*/ 0 w 126"/>
                  <a:gd name="T9" fmla="*/ 144 h 206"/>
                  <a:gd name="T10" fmla="*/ 63 w 126"/>
                  <a:gd name="T11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206">
                    <a:moveTo>
                      <a:pt x="63" y="206"/>
                    </a:moveTo>
                    <a:lnTo>
                      <a:pt x="126" y="144"/>
                    </a:lnTo>
                    <a:lnTo>
                      <a:pt x="126" y="0"/>
                    </a:lnTo>
                    <a:lnTo>
                      <a:pt x="0" y="0"/>
                    </a:lnTo>
                    <a:lnTo>
                      <a:pt x="0" y="144"/>
                    </a:lnTo>
                    <a:lnTo>
                      <a:pt x="63" y="206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flipH="1">
                <a:off x="11334750" y="3640138"/>
                <a:ext cx="200025" cy="171450"/>
              </a:xfrm>
              <a:custGeom>
                <a:avLst/>
                <a:gdLst>
                  <a:gd name="T0" fmla="*/ 60 w 60"/>
                  <a:gd name="T1" fmla="*/ 48 h 52"/>
                  <a:gd name="T2" fmla="*/ 31 w 60"/>
                  <a:gd name="T3" fmla="*/ 52 h 52"/>
                  <a:gd name="T4" fmla="*/ 0 w 60"/>
                  <a:gd name="T5" fmla="*/ 48 h 52"/>
                  <a:gd name="T6" fmla="*/ 0 w 60"/>
                  <a:gd name="T7" fmla="*/ 0 h 52"/>
                  <a:gd name="T8" fmla="*/ 60 w 60"/>
                  <a:gd name="T9" fmla="*/ 0 h 52"/>
                  <a:gd name="T10" fmla="*/ 60 w 60"/>
                  <a:gd name="T11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1" y="51"/>
                      <a:pt x="41" y="52"/>
                      <a:pt x="31" y="52"/>
                    </a:cubicBezTo>
                    <a:cubicBezTo>
                      <a:pt x="20" y="52"/>
                      <a:pt x="10" y="51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flipH="1">
                <a:off x="11198224" y="3332163"/>
                <a:ext cx="468313" cy="442913"/>
              </a:xfrm>
              <a:custGeom>
                <a:avLst/>
                <a:gdLst>
                  <a:gd name="T0" fmla="*/ 141 w 141"/>
                  <a:gd name="T1" fmla="*/ 0 h 134"/>
                  <a:gd name="T2" fmla="*/ 141 w 141"/>
                  <a:gd name="T3" fmla="*/ 110 h 134"/>
                  <a:gd name="T4" fmla="*/ 140 w 141"/>
                  <a:gd name="T5" fmla="*/ 110 h 134"/>
                  <a:gd name="T6" fmla="*/ 71 w 141"/>
                  <a:gd name="T7" fmla="*/ 134 h 134"/>
                  <a:gd name="T8" fmla="*/ 0 w 141"/>
                  <a:gd name="T9" fmla="*/ 110 h 134"/>
                  <a:gd name="T10" fmla="*/ 0 w 141"/>
                  <a:gd name="T11" fmla="*/ 0 h 134"/>
                  <a:gd name="T12" fmla="*/ 141 w 141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134">
                    <a:moveTo>
                      <a:pt x="141" y="0"/>
                    </a:moveTo>
                    <a:cubicBezTo>
                      <a:pt x="141" y="110"/>
                      <a:pt x="141" y="110"/>
                      <a:pt x="141" y="110"/>
                    </a:cubicBezTo>
                    <a:cubicBezTo>
                      <a:pt x="140" y="110"/>
                      <a:pt x="140" y="110"/>
                      <a:pt x="140" y="110"/>
                    </a:cubicBezTo>
                    <a:cubicBezTo>
                      <a:pt x="121" y="125"/>
                      <a:pt x="97" y="134"/>
                      <a:pt x="71" y="134"/>
                    </a:cubicBezTo>
                    <a:cubicBezTo>
                      <a:pt x="45" y="134"/>
                      <a:pt x="19" y="125"/>
                      <a:pt x="0" y="11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0BB8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auto">
              <a:xfrm flipH="1">
                <a:off x="11776074" y="4292601"/>
                <a:ext cx="169863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Rectangle 25"/>
              <p:cNvSpPr>
                <a:spLocks noChangeArrowheads="1"/>
              </p:cNvSpPr>
              <p:nvPr/>
            </p:nvSpPr>
            <p:spPr bwMode="auto">
              <a:xfrm flipH="1">
                <a:off x="10920412" y="4292601"/>
                <a:ext cx="168275" cy="49213"/>
              </a:xfrm>
              <a:prstGeom prst="rect">
                <a:avLst/>
              </a:pr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 flipH="1">
                <a:off x="111982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auto">
              <a:xfrm flipH="1">
                <a:off x="11630024" y="3302001"/>
                <a:ext cx="36513" cy="2444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auto">
              <a:xfrm flipH="1">
                <a:off x="11541124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 flipH="1">
                <a:off x="11288712" y="3467101"/>
                <a:ext cx="36513" cy="36513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Freeform 30"/>
              <p:cNvSpPr>
                <a:spLocks/>
              </p:cNvSpPr>
              <p:nvPr/>
            </p:nvSpPr>
            <p:spPr bwMode="auto">
              <a:xfrm flipH="1">
                <a:off x="11401425" y="3573463"/>
                <a:ext cx="63500" cy="30163"/>
              </a:xfrm>
              <a:custGeom>
                <a:avLst/>
                <a:gdLst>
                  <a:gd name="T0" fmla="*/ 9 w 19"/>
                  <a:gd name="T1" fmla="*/ 9 h 9"/>
                  <a:gd name="T2" fmla="*/ 19 w 19"/>
                  <a:gd name="T3" fmla="*/ 0 h 9"/>
                  <a:gd name="T4" fmla="*/ 0 w 19"/>
                  <a:gd name="T5" fmla="*/ 0 h 9"/>
                  <a:gd name="T6" fmla="*/ 9 w 1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9">
                    <a:moveTo>
                      <a:pt x="9" y="9"/>
                    </a:moveTo>
                    <a:cubicBezTo>
                      <a:pt x="15" y="9"/>
                      <a:pt x="19" y="5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4" y="9"/>
                      <a:pt x="9" y="9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Freeform 31"/>
              <p:cNvSpPr>
                <a:spLocks/>
              </p:cNvSpPr>
              <p:nvPr/>
            </p:nvSpPr>
            <p:spPr bwMode="auto">
              <a:xfrm flipH="1">
                <a:off x="11364912" y="3679826"/>
                <a:ext cx="136525" cy="39688"/>
              </a:xfrm>
              <a:custGeom>
                <a:avLst/>
                <a:gdLst>
                  <a:gd name="T0" fmla="*/ 41 w 41"/>
                  <a:gd name="T1" fmla="*/ 6 h 12"/>
                  <a:gd name="T2" fmla="*/ 36 w 41"/>
                  <a:gd name="T3" fmla="*/ 12 h 12"/>
                  <a:gd name="T4" fmla="*/ 5 w 41"/>
                  <a:gd name="T5" fmla="*/ 12 h 12"/>
                  <a:gd name="T6" fmla="*/ 0 w 41"/>
                  <a:gd name="T7" fmla="*/ 6 h 12"/>
                  <a:gd name="T8" fmla="*/ 0 w 41"/>
                  <a:gd name="T9" fmla="*/ 6 h 12"/>
                  <a:gd name="T10" fmla="*/ 5 w 41"/>
                  <a:gd name="T11" fmla="*/ 0 h 12"/>
                  <a:gd name="T12" fmla="*/ 36 w 41"/>
                  <a:gd name="T13" fmla="*/ 0 h 12"/>
                  <a:gd name="T14" fmla="*/ 41 w 41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">
                    <a:moveTo>
                      <a:pt x="41" y="6"/>
                    </a:moveTo>
                    <a:cubicBezTo>
                      <a:pt x="41" y="9"/>
                      <a:pt x="39" y="12"/>
                      <a:pt x="3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9" y="0"/>
                      <a:pt x="41" y="3"/>
                      <a:pt x="41" y="6"/>
                    </a:cubicBezTo>
                    <a:close/>
                  </a:path>
                </a:pathLst>
              </a:custGeom>
              <a:solidFill>
                <a:srgbClr val="C398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32"/>
              <p:cNvSpPr>
                <a:spLocks noEditPoints="1"/>
              </p:cNvSpPr>
              <p:nvPr/>
            </p:nvSpPr>
            <p:spPr bwMode="auto">
              <a:xfrm flipH="1">
                <a:off x="11304587" y="3603626"/>
                <a:ext cx="255588" cy="228600"/>
              </a:xfrm>
              <a:custGeom>
                <a:avLst/>
                <a:gdLst>
                  <a:gd name="T0" fmla="*/ 38 w 77"/>
                  <a:gd name="T1" fmla="*/ 0 h 69"/>
                  <a:gd name="T2" fmla="*/ 0 w 77"/>
                  <a:gd name="T3" fmla="*/ 39 h 69"/>
                  <a:gd name="T4" fmla="*/ 0 w 77"/>
                  <a:gd name="T5" fmla="*/ 60 h 69"/>
                  <a:gd name="T6" fmla="*/ 0 w 77"/>
                  <a:gd name="T7" fmla="*/ 63 h 69"/>
                  <a:gd name="T8" fmla="*/ 39 w 77"/>
                  <a:gd name="T9" fmla="*/ 69 h 69"/>
                  <a:gd name="T10" fmla="*/ 77 w 77"/>
                  <a:gd name="T11" fmla="*/ 63 h 69"/>
                  <a:gd name="T12" fmla="*/ 77 w 77"/>
                  <a:gd name="T13" fmla="*/ 60 h 69"/>
                  <a:gd name="T14" fmla="*/ 77 w 77"/>
                  <a:gd name="T15" fmla="*/ 39 h 69"/>
                  <a:gd name="T16" fmla="*/ 38 w 77"/>
                  <a:gd name="T17" fmla="*/ 0 h 69"/>
                  <a:gd name="T18" fmla="*/ 61 w 77"/>
                  <a:gd name="T19" fmla="*/ 45 h 69"/>
                  <a:gd name="T20" fmla="*/ 45 w 77"/>
                  <a:gd name="T21" fmla="*/ 48 h 69"/>
                  <a:gd name="T22" fmla="*/ 45 w 77"/>
                  <a:gd name="T23" fmla="*/ 35 h 69"/>
                  <a:gd name="T24" fmla="*/ 32 w 77"/>
                  <a:gd name="T25" fmla="*/ 35 h 69"/>
                  <a:gd name="T26" fmla="*/ 32 w 77"/>
                  <a:gd name="T27" fmla="*/ 48 h 69"/>
                  <a:gd name="T28" fmla="*/ 15 w 77"/>
                  <a:gd name="T29" fmla="*/ 45 h 69"/>
                  <a:gd name="T30" fmla="*/ 15 w 77"/>
                  <a:gd name="T31" fmla="*/ 37 h 69"/>
                  <a:gd name="T32" fmla="*/ 38 w 77"/>
                  <a:gd name="T33" fmla="*/ 24 h 69"/>
                  <a:gd name="T34" fmla="*/ 62 w 77"/>
                  <a:gd name="T35" fmla="*/ 37 h 69"/>
                  <a:gd name="T36" fmla="*/ 61 w 77"/>
                  <a:gd name="T37" fmla="*/ 4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" h="69">
                    <a:moveTo>
                      <a:pt x="38" y="0"/>
                    </a:moveTo>
                    <a:cubicBezTo>
                      <a:pt x="17" y="0"/>
                      <a:pt x="0" y="18"/>
                      <a:pt x="0" y="3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2"/>
                      <a:pt x="0" y="63"/>
                    </a:cubicBezTo>
                    <a:cubicBezTo>
                      <a:pt x="13" y="67"/>
                      <a:pt x="25" y="69"/>
                      <a:pt x="39" y="69"/>
                    </a:cubicBezTo>
                    <a:cubicBezTo>
                      <a:pt x="52" y="69"/>
                      <a:pt x="65" y="67"/>
                      <a:pt x="77" y="63"/>
                    </a:cubicBezTo>
                    <a:cubicBezTo>
                      <a:pt x="77" y="62"/>
                      <a:pt x="77" y="61"/>
                      <a:pt x="77" y="60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18"/>
                      <a:pt x="60" y="0"/>
                      <a:pt x="38" y="0"/>
                    </a:cubicBezTo>
                    <a:close/>
                    <a:moveTo>
                      <a:pt x="61" y="45"/>
                    </a:moveTo>
                    <a:cubicBezTo>
                      <a:pt x="56" y="46"/>
                      <a:pt x="50" y="47"/>
                      <a:pt x="45" y="48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7"/>
                      <a:pt x="21" y="46"/>
                      <a:pt x="15" y="45"/>
                    </a:cubicBezTo>
                    <a:cubicBezTo>
                      <a:pt x="15" y="44"/>
                      <a:pt x="15" y="37"/>
                      <a:pt x="15" y="37"/>
                    </a:cubicBezTo>
                    <a:cubicBezTo>
                      <a:pt x="15" y="24"/>
                      <a:pt x="26" y="24"/>
                      <a:pt x="38" y="24"/>
                    </a:cubicBezTo>
                    <a:cubicBezTo>
                      <a:pt x="51" y="24"/>
                      <a:pt x="62" y="24"/>
                      <a:pt x="62" y="37"/>
                    </a:cubicBezTo>
                    <a:cubicBezTo>
                      <a:pt x="62" y="37"/>
                      <a:pt x="61" y="44"/>
                      <a:pt x="61" y="4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 flipH="1">
                <a:off x="7318375" y="4336256"/>
                <a:ext cx="502444" cy="13811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664075" y="4286961"/>
              <a:ext cx="5793411" cy="2392930"/>
              <a:chOff x="4664075" y="4286961"/>
              <a:chExt cx="5793411" cy="239293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664075" y="4286961"/>
                <a:ext cx="5793411" cy="239293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8" t="1822" r="1518" b="1873"/>
              <a:stretch>
                <a:fillRect/>
              </a:stretch>
            </p:blipFill>
            <p:spPr>
              <a:xfrm>
                <a:off x="6666858" y="4311651"/>
                <a:ext cx="1177925" cy="650875"/>
              </a:xfrm>
              <a:custGeom>
                <a:avLst/>
                <a:gdLst>
                  <a:gd name="connsiteX0" fmla="*/ 15608 w 1177925"/>
                  <a:gd name="connsiteY0" fmla="*/ 0 h 650875"/>
                  <a:gd name="connsiteX1" fmla="*/ 1162317 w 1177925"/>
                  <a:gd name="connsiteY1" fmla="*/ 0 h 650875"/>
                  <a:gd name="connsiteX2" fmla="*/ 1177925 w 1177925"/>
                  <a:gd name="connsiteY2" fmla="*/ 15608 h 650875"/>
                  <a:gd name="connsiteX3" fmla="*/ 1177925 w 1177925"/>
                  <a:gd name="connsiteY3" fmla="*/ 635267 h 650875"/>
                  <a:gd name="connsiteX4" fmla="*/ 1162317 w 1177925"/>
                  <a:gd name="connsiteY4" fmla="*/ 650875 h 650875"/>
                  <a:gd name="connsiteX5" fmla="*/ 15608 w 1177925"/>
                  <a:gd name="connsiteY5" fmla="*/ 650875 h 650875"/>
                  <a:gd name="connsiteX6" fmla="*/ 0 w 1177925"/>
                  <a:gd name="connsiteY6" fmla="*/ 635267 h 650875"/>
                  <a:gd name="connsiteX7" fmla="*/ 0 w 1177925"/>
                  <a:gd name="connsiteY7" fmla="*/ 15608 h 650875"/>
                  <a:gd name="connsiteX8" fmla="*/ 15608 w 1177925"/>
                  <a:gd name="connsiteY8" fmla="*/ 0 h 6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7925" h="650875">
                    <a:moveTo>
                      <a:pt x="15608" y="0"/>
                    </a:moveTo>
                    <a:lnTo>
                      <a:pt x="1162317" y="0"/>
                    </a:lnTo>
                    <a:cubicBezTo>
                      <a:pt x="1170937" y="0"/>
                      <a:pt x="1177925" y="6988"/>
                      <a:pt x="1177925" y="15608"/>
                    </a:cubicBezTo>
                    <a:lnTo>
                      <a:pt x="1177925" y="635267"/>
                    </a:lnTo>
                    <a:cubicBezTo>
                      <a:pt x="1177925" y="643887"/>
                      <a:pt x="1170937" y="650875"/>
                      <a:pt x="1162317" y="650875"/>
                    </a:cubicBezTo>
                    <a:lnTo>
                      <a:pt x="15608" y="650875"/>
                    </a:lnTo>
                    <a:cubicBezTo>
                      <a:pt x="6988" y="650875"/>
                      <a:pt x="0" y="643887"/>
                      <a:pt x="0" y="635267"/>
                    </a:cubicBezTo>
                    <a:lnTo>
                      <a:pt x="0" y="15608"/>
                    </a:lnTo>
                    <a:cubicBezTo>
                      <a:pt x="0" y="6988"/>
                      <a:pt x="6988" y="0"/>
                      <a:pt x="15608" y="0"/>
                    </a:cubicBezTo>
                    <a:close/>
                  </a:path>
                </a:pathLst>
              </a:custGeom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5717381" y="4994276"/>
                <a:ext cx="226539" cy="106362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4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65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4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22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1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0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2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23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53592" y="1225066"/>
              <a:ext cx="1836984" cy="3614837"/>
              <a:chOff x="10153592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53592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71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9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0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4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7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  <p:sldLayoutId id="2147484343" r:id="rId21"/>
    <p:sldLayoutId id="2147484344" r:id="rId22"/>
    <p:sldLayoutId id="2147484345" r:id="rId23"/>
    <p:sldLayoutId id="2147484346" r:id="rId24"/>
    <p:sldLayoutId id="2147484347" r:id="rId25"/>
    <p:sldLayoutId id="2147484348" r:id="rId26"/>
    <p:sldLayoutId id="2147484349" r:id="rId27"/>
    <p:sldLayoutId id="2147484350" r:id="rId28"/>
    <p:sldLayoutId id="2147484351" r:id="rId29"/>
    <p:sldLayoutId id="2147484352" r:id="rId30"/>
    <p:sldLayoutId id="2147484353" r:id="rId31"/>
    <p:sldLayoutId id="2147484354" r:id="rId32"/>
    <p:sldLayoutId id="2147484355" r:id="rId33"/>
    <p:sldLayoutId id="2147484356" r:id="rId34"/>
    <p:sldLayoutId id="2147484357" r:id="rId35"/>
    <p:sldLayoutId id="2147484358" r:id="rId36"/>
    <p:sldLayoutId id="2147484359" r:id="rId37"/>
    <p:sldLayoutId id="2147484360" r:id="rId38"/>
    <p:sldLayoutId id="2147484361" r:id="rId39"/>
    <p:sldLayoutId id="2147484362" r:id="rId40"/>
    <p:sldLayoutId id="2147484363" r:id="rId41"/>
    <p:sldLayoutId id="2147484364" r:id="rId42"/>
    <p:sldLayoutId id="2147484365" r:id="rId43"/>
    <p:sldLayoutId id="2147484366" r:id="rId44"/>
    <p:sldLayoutId id="2147484367" r:id="rId45"/>
    <p:sldLayoutId id="2147484368" r:id="rId46"/>
    <p:sldLayoutId id="2147484369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>
          <p15:clr>
            <a:srgbClr val="5ACBF0"/>
          </p15:clr>
        </p15:guide>
        <p15:guide id="2" pos="155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office.com/devprogra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1302720"/>
            <a:ext cx="5394901" cy="1828786"/>
          </a:xfrm>
        </p:spPr>
        <p:txBody>
          <a:bodyPr/>
          <a:lstStyle/>
          <a:p>
            <a:r>
              <a:rPr lang="en-US" sz="4200" dirty="0"/>
              <a:t>Deep Dive into Office 365 with the Microsoft Graph API for Calendar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specific entity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74638" y="1212850"/>
            <a:ext cx="11887200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deleted by calling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DeleteEvent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on Contact object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74638" y="1851360"/>
            <a:ext cx="11429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GetGraphServiceAsync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graphServiceClient.Me.Events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[id].Request().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48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entity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694998"/>
          </a:xfrm>
        </p:spPr>
        <p:txBody>
          <a:bodyPr/>
          <a:lstStyle/>
          <a:p>
            <a:r>
              <a:rPr lang="en-US" sz="3600" dirty="0"/>
              <a:t>Event added by calling </a:t>
            </a:r>
            <a:r>
              <a:rPr lang="en-US" sz="3600" b="1" dirty="0" err="1">
                <a:latin typeface="Courier New" charset="0"/>
                <a:ea typeface="Courier New" charset="0"/>
                <a:cs typeface="Courier New" charset="0"/>
              </a:rPr>
              <a:t>AddEvent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11861" y="1929534"/>
            <a:ext cx="116127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GetGraphServiceAsync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Microsoft.Graph.Event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Subject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myEvent.Subject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Start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myEvent.Start.ToString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},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End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myEvent.Start.ToString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.Local.ToString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},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Location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Microsoft.Graph.Location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myEvent.Location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Body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Content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myEvent.Body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graphServiceClient.Me.Events.Request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394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179058"/>
          </a:xfrm>
        </p:spPr>
        <p:txBody>
          <a:bodyPr/>
          <a:lstStyle/>
          <a:p>
            <a:r>
              <a:rPr lang="en-US" dirty="0"/>
              <a:t>Update operations with the Microsoft Graph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Paging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619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with the Microsoft Graph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4636" y="1212850"/>
            <a:ext cx="11887201" cy="107106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Paging buttons call </a:t>
            </a:r>
            <a:r>
              <a:rPr lang="en-US" sz="3200" dirty="0" err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GetEvents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rPr>
              <a:t> which skips over the specified number of entities to present the next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4"/>
                    </a:gs>
                    <a:gs pos="20000">
                      <a:schemeClr val="accent4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Paging support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05145" y="2283912"/>
            <a:ext cx="112927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GetGraphServiceAsync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graphServiceClient.Me.Events.Request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().Top(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).Skip(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requestEvents.CurrentPage.Select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Id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Subject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x.Subject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Body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x.Body.Content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Location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x.Location.DisplayName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Start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.SpecifyKind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x.Start.DateTime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x.Start.TimeZone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"UTC"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End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.SpecifyKind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x.End.DateTime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x.End.TimeZone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"UTC"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eventsResults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72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012859"/>
          </a:xfrm>
        </p:spPr>
        <p:txBody>
          <a:bodyPr/>
          <a:lstStyle/>
          <a:p>
            <a:r>
              <a:rPr lang="en-US" sz="6600" dirty="0"/>
              <a:t>Examining paging support with Microsoft Graph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Batching with REST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458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92240" y="754092"/>
            <a:ext cx="5212347" cy="5761008"/>
          </a:xfrm>
          <a:prstGeom prst="rect">
            <a:avLst/>
          </a:prstGeom>
        </p:spPr>
        <p:txBody>
          <a:bodyPr vert="horz" wrap="square" lIns="149217" tIns="93260" rIns="149217" bIns="93260" rtlCol="0" anchor="ctr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3200" dirty="0"/>
              <a:t>Each action is sent as a separate request</a:t>
            </a:r>
          </a:p>
          <a:p>
            <a:r>
              <a:rPr lang="en-US" sz="3200" dirty="0"/>
              <a:t>CSOM allows for multiple requests to be sent as one</a:t>
            </a:r>
          </a:p>
          <a:p>
            <a:r>
              <a:rPr lang="en-US" sz="3200" dirty="0"/>
              <a:t>Requests are expensive and slow your app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REST is more chatty than CSOM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9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492240" y="754092"/>
            <a:ext cx="4938020" cy="4572000"/>
          </a:xfrm>
          <a:prstGeom prst="rect">
            <a:avLst/>
          </a:prstGeom>
        </p:spPr>
        <p:txBody>
          <a:bodyPr vert="horz" wrap="square" lIns="149217" tIns="93260" rIns="149217" bIns="93260" rtlCol="0" anchor="ctr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Microsoft Graph shipped with support for with REST APIs</a:t>
            </a:r>
          </a:p>
          <a:p>
            <a:r>
              <a:rPr lang="en-US" dirty="0"/>
              <a:t>Batching requests with REST support added to SharePoint Online late 2014</a:t>
            </a:r>
          </a:p>
          <a:p>
            <a:r>
              <a:rPr lang="en-US" dirty="0"/>
              <a:t>Send multiple write and read operations in one HTTP request</a:t>
            </a: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Batching support added to Office 365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492240" y="5417481"/>
            <a:ext cx="5669598" cy="963938"/>
          </a:xfrm>
          <a:prstGeom prst="rect">
            <a:avLst/>
          </a:prstGeom>
        </p:spPr>
        <p:txBody>
          <a:bodyPr vert="horz" wrap="square" lIns="149217" tIns="93260" rIns="149217" bIns="93260" rtlCol="0" anchor="b" anchorCtr="0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i="1" dirty="0">
                <a:gradFill>
                  <a:gsLst>
                    <a:gs pos="92515">
                      <a:schemeClr val="tx1">
                        <a:lumMod val="65000"/>
                        <a:lumOff val="35000"/>
                      </a:schemeClr>
                    </a:gs>
                    <a:gs pos="44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</a:rPr>
              <a:t>SharePoint 2013 on-premises—not supported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5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the impact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5" t="533" r="3182" b="4750"/>
          <a:stretch/>
        </p:blipFill>
        <p:spPr>
          <a:xfrm>
            <a:off x="2652077" y="1211287"/>
            <a:ext cx="7132320" cy="49207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2" name="Rectangle 1"/>
          <p:cNvSpPr/>
          <p:nvPr/>
        </p:nvSpPr>
        <p:spPr bwMode="auto">
          <a:xfrm>
            <a:off x="2560637" y="2147576"/>
            <a:ext cx="7132320" cy="512064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560637" y="5278293"/>
            <a:ext cx="5303520" cy="182880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560637" y="4127175"/>
            <a:ext cx="7315200" cy="1152144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60637" y="5945795"/>
            <a:ext cx="5303520" cy="182880"/>
          </a:xfrm>
          <a:prstGeom prst="rect">
            <a:avLst/>
          </a:prstGeom>
          <a:ln w="25400">
            <a:solidFill>
              <a:schemeClr val="accent1"/>
            </a:solidFill>
            <a:miter lim="800000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3260" tIns="46630" rIns="93260" bIns="46630" numCol="1" rtlCol="0" anchor="ctr" anchorCtr="0" compatLnSpc="1">
            <a:prstTxWarp prst="textNoShape">
              <a:avLst/>
            </a:prstTxWarp>
          </a:bodyPr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24">
              <a:latin typeface="Capitals" pitchFamily="8" charset="0"/>
              <a:ea typeface="ＭＳ Ｐゴシック" pitchFamily="8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14400" y="2418291"/>
            <a:ext cx="1645920" cy="2953512"/>
          </a:xfrm>
          <a:custGeom>
            <a:avLst/>
            <a:gdLst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341 w 1737341"/>
              <a:gd name="connsiteY2" fmla="*/ 1393514 h 1393514"/>
              <a:gd name="connsiteX3" fmla="*/ 0 w 1737341"/>
              <a:gd name="connsiteY3" fmla="*/ 1393514 h 1393514"/>
              <a:gd name="connsiteX4" fmla="*/ 0 w 1737341"/>
              <a:gd name="connsiteY4" fmla="*/ 0 h 1393514"/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041 w 1737341"/>
              <a:gd name="connsiteY2" fmla="*/ 1106813 h 1393514"/>
              <a:gd name="connsiteX3" fmla="*/ 1737341 w 1737341"/>
              <a:gd name="connsiteY3" fmla="*/ 1393514 h 1393514"/>
              <a:gd name="connsiteX4" fmla="*/ 0 w 1737341"/>
              <a:gd name="connsiteY4" fmla="*/ 1393514 h 1393514"/>
              <a:gd name="connsiteX5" fmla="*/ 0 w 1737341"/>
              <a:gd name="connsiteY5" fmla="*/ 0 h 1393514"/>
              <a:gd name="connsiteX0" fmla="*/ 1737041 w 1828481"/>
              <a:gd name="connsiteY0" fmla="*/ 1106813 h 1393514"/>
              <a:gd name="connsiteX1" fmla="*/ 1737341 w 1828481"/>
              <a:gd name="connsiteY1" fmla="*/ 1393514 h 1393514"/>
              <a:gd name="connsiteX2" fmla="*/ 0 w 1828481"/>
              <a:gd name="connsiteY2" fmla="*/ 1393514 h 1393514"/>
              <a:gd name="connsiteX3" fmla="*/ 0 w 1828481"/>
              <a:gd name="connsiteY3" fmla="*/ 0 h 1393514"/>
              <a:gd name="connsiteX4" fmla="*/ 1737341 w 1828481"/>
              <a:gd name="connsiteY4" fmla="*/ 0 h 1393514"/>
              <a:gd name="connsiteX5" fmla="*/ 1828481 w 1828481"/>
              <a:gd name="connsiteY5" fmla="*/ 1198253 h 1393514"/>
              <a:gd name="connsiteX0" fmla="*/ 1737041 w 1737341"/>
              <a:gd name="connsiteY0" fmla="*/ 1106813 h 1393514"/>
              <a:gd name="connsiteX1" fmla="*/ 1737341 w 1737341"/>
              <a:gd name="connsiteY1" fmla="*/ 1393514 h 1393514"/>
              <a:gd name="connsiteX2" fmla="*/ 0 w 1737341"/>
              <a:gd name="connsiteY2" fmla="*/ 1393514 h 1393514"/>
              <a:gd name="connsiteX3" fmla="*/ 0 w 1737341"/>
              <a:gd name="connsiteY3" fmla="*/ 0 h 1393514"/>
              <a:gd name="connsiteX4" fmla="*/ 1737341 w 1737341"/>
              <a:gd name="connsiteY4" fmla="*/ 0 h 1393514"/>
              <a:gd name="connsiteX0" fmla="*/ 1737341 w 1737341"/>
              <a:gd name="connsiteY0" fmla="*/ 1393514 h 1393514"/>
              <a:gd name="connsiteX1" fmla="*/ 0 w 1737341"/>
              <a:gd name="connsiteY1" fmla="*/ 1393514 h 1393514"/>
              <a:gd name="connsiteX2" fmla="*/ 0 w 1737341"/>
              <a:gd name="connsiteY2" fmla="*/ 0 h 1393514"/>
              <a:gd name="connsiteX3" fmla="*/ 1737341 w 1737341"/>
              <a:gd name="connsiteY3" fmla="*/ 0 h 13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41" h="1393514">
                <a:moveTo>
                  <a:pt x="1737341" y="1393514"/>
                </a:moveTo>
                <a:lnTo>
                  <a:pt x="0" y="1393514"/>
                </a:lnTo>
                <a:lnTo>
                  <a:pt x="0" y="0"/>
                </a:lnTo>
                <a:lnTo>
                  <a:pt x="1737341" y="0"/>
                </a:lnTo>
              </a:path>
            </a:pathLst>
          </a:custGeom>
          <a:ln w="19050">
            <a:solidFill>
              <a:schemeClr val="accent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0"/>
          <p:cNvSpPr/>
          <p:nvPr/>
        </p:nvSpPr>
        <p:spPr bwMode="auto">
          <a:xfrm>
            <a:off x="914400" y="4703248"/>
            <a:ext cx="1645920" cy="1335024"/>
          </a:xfrm>
          <a:custGeom>
            <a:avLst/>
            <a:gdLst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341 w 1737341"/>
              <a:gd name="connsiteY2" fmla="*/ 1393514 h 1393514"/>
              <a:gd name="connsiteX3" fmla="*/ 0 w 1737341"/>
              <a:gd name="connsiteY3" fmla="*/ 1393514 h 1393514"/>
              <a:gd name="connsiteX4" fmla="*/ 0 w 1737341"/>
              <a:gd name="connsiteY4" fmla="*/ 0 h 1393514"/>
              <a:gd name="connsiteX0" fmla="*/ 0 w 1737341"/>
              <a:gd name="connsiteY0" fmla="*/ 0 h 1393514"/>
              <a:gd name="connsiteX1" fmla="*/ 1737341 w 1737341"/>
              <a:gd name="connsiteY1" fmla="*/ 0 h 1393514"/>
              <a:gd name="connsiteX2" fmla="*/ 1737041 w 1737341"/>
              <a:gd name="connsiteY2" fmla="*/ 1106813 h 1393514"/>
              <a:gd name="connsiteX3" fmla="*/ 1737341 w 1737341"/>
              <a:gd name="connsiteY3" fmla="*/ 1393514 h 1393514"/>
              <a:gd name="connsiteX4" fmla="*/ 0 w 1737341"/>
              <a:gd name="connsiteY4" fmla="*/ 1393514 h 1393514"/>
              <a:gd name="connsiteX5" fmla="*/ 0 w 1737341"/>
              <a:gd name="connsiteY5" fmla="*/ 0 h 1393514"/>
              <a:gd name="connsiteX0" fmla="*/ 1737041 w 1828481"/>
              <a:gd name="connsiteY0" fmla="*/ 1106813 h 1393514"/>
              <a:gd name="connsiteX1" fmla="*/ 1737341 w 1828481"/>
              <a:gd name="connsiteY1" fmla="*/ 1393514 h 1393514"/>
              <a:gd name="connsiteX2" fmla="*/ 0 w 1828481"/>
              <a:gd name="connsiteY2" fmla="*/ 1393514 h 1393514"/>
              <a:gd name="connsiteX3" fmla="*/ 0 w 1828481"/>
              <a:gd name="connsiteY3" fmla="*/ 0 h 1393514"/>
              <a:gd name="connsiteX4" fmla="*/ 1737341 w 1828481"/>
              <a:gd name="connsiteY4" fmla="*/ 0 h 1393514"/>
              <a:gd name="connsiteX5" fmla="*/ 1828481 w 1828481"/>
              <a:gd name="connsiteY5" fmla="*/ 1198253 h 1393514"/>
              <a:gd name="connsiteX0" fmla="*/ 1737041 w 1737341"/>
              <a:gd name="connsiteY0" fmla="*/ 1106813 h 1393514"/>
              <a:gd name="connsiteX1" fmla="*/ 1737341 w 1737341"/>
              <a:gd name="connsiteY1" fmla="*/ 1393514 h 1393514"/>
              <a:gd name="connsiteX2" fmla="*/ 0 w 1737341"/>
              <a:gd name="connsiteY2" fmla="*/ 1393514 h 1393514"/>
              <a:gd name="connsiteX3" fmla="*/ 0 w 1737341"/>
              <a:gd name="connsiteY3" fmla="*/ 0 h 1393514"/>
              <a:gd name="connsiteX4" fmla="*/ 1737341 w 1737341"/>
              <a:gd name="connsiteY4" fmla="*/ 0 h 1393514"/>
              <a:gd name="connsiteX0" fmla="*/ 1737341 w 1737341"/>
              <a:gd name="connsiteY0" fmla="*/ 1393514 h 1393514"/>
              <a:gd name="connsiteX1" fmla="*/ 0 w 1737341"/>
              <a:gd name="connsiteY1" fmla="*/ 1393514 h 1393514"/>
              <a:gd name="connsiteX2" fmla="*/ 0 w 1737341"/>
              <a:gd name="connsiteY2" fmla="*/ 0 h 1393514"/>
              <a:gd name="connsiteX3" fmla="*/ 1737341 w 1737341"/>
              <a:gd name="connsiteY3" fmla="*/ 0 h 13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41" h="1393514">
                <a:moveTo>
                  <a:pt x="1737341" y="1393514"/>
                </a:moveTo>
                <a:lnTo>
                  <a:pt x="0" y="1393514"/>
                </a:lnTo>
                <a:lnTo>
                  <a:pt x="0" y="0"/>
                </a:lnTo>
                <a:lnTo>
                  <a:pt x="1737341" y="0"/>
                </a:lnTo>
              </a:path>
            </a:pathLst>
          </a:custGeom>
          <a:ln w="19050">
            <a:solidFill>
              <a:schemeClr val="accent1"/>
            </a:solidFill>
            <a:miter lim="800000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7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5" grpId="0" animBg="1"/>
      <p:bldP spid="11" grpId="0" animBg="1"/>
      <p:bldP spid="11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31270"/>
            <a:ext cx="11887200" cy="3176254"/>
          </a:xfrm>
        </p:spPr>
        <p:txBody>
          <a:bodyPr/>
          <a:lstStyle/>
          <a:p>
            <a:r>
              <a:rPr lang="en-US" dirty="0"/>
              <a:t>Deep Dive into Office 365 with the Microsoft Graph API for Calendar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3335" y="3434059"/>
            <a:ext cx="5065940" cy="2992142"/>
            <a:chOff x="5240338" y="3342655"/>
            <a:chExt cx="5516562" cy="3258297"/>
          </a:xfrm>
        </p:grpSpPr>
        <p:grpSp>
          <p:nvGrpSpPr>
            <p:cNvPr id="8" name="Group 7"/>
            <p:cNvGrpSpPr/>
            <p:nvPr/>
          </p:nvGrpSpPr>
          <p:grpSpPr>
            <a:xfrm>
              <a:off x="5240338" y="3342655"/>
              <a:ext cx="5516562" cy="3258297"/>
              <a:chOff x="503238" y="38100"/>
              <a:chExt cx="11425238" cy="6748191"/>
            </a:xfrm>
          </p:grpSpPr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2139951" y="38100"/>
                <a:ext cx="8156575" cy="5713413"/>
              </a:xfrm>
              <a:custGeom>
                <a:avLst/>
                <a:gdLst>
                  <a:gd name="T0" fmla="*/ 2173 w 2173"/>
                  <a:gd name="T1" fmla="*/ 1521 h 1521"/>
                  <a:gd name="T2" fmla="*/ 0 w 2173"/>
                  <a:gd name="T3" fmla="*/ 1521 h 1521"/>
                  <a:gd name="T4" fmla="*/ 0 w 2173"/>
                  <a:gd name="T5" fmla="*/ 1507 h 1521"/>
                  <a:gd name="T6" fmla="*/ 0 w 2173"/>
                  <a:gd name="T7" fmla="*/ 113 h 1521"/>
                  <a:gd name="T8" fmla="*/ 113 w 2173"/>
                  <a:gd name="T9" fmla="*/ 1 h 1521"/>
                  <a:gd name="T10" fmla="*/ 2058 w 2173"/>
                  <a:gd name="T11" fmla="*/ 0 h 1521"/>
                  <a:gd name="T12" fmla="*/ 2173 w 2173"/>
                  <a:gd name="T13" fmla="*/ 116 h 1521"/>
                  <a:gd name="T14" fmla="*/ 2173 w 2173"/>
                  <a:gd name="T15" fmla="*/ 1469 h 1521"/>
                  <a:gd name="T16" fmla="*/ 2173 w 2173"/>
                  <a:gd name="T17" fmla="*/ 1521 h 1521"/>
                  <a:gd name="T18" fmla="*/ 2070 w 2173"/>
                  <a:gd name="T19" fmla="*/ 1419 h 1521"/>
                  <a:gd name="T20" fmla="*/ 2070 w 2173"/>
                  <a:gd name="T21" fmla="*/ 101 h 1521"/>
                  <a:gd name="T22" fmla="*/ 102 w 2173"/>
                  <a:gd name="T23" fmla="*/ 101 h 1521"/>
                  <a:gd name="T24" fmla="*/ 102 w 2173"/>
                  <a:gd name="T25" fmla="*/ 1419 h 1521"/>
                  <a:gd name="T26" fmla="*/ 2070 w 2173"/>
                  <a:gd name="T27" fmla="*/ 1419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73" h="1521">
                    <a:moveTo>
                      <a:pt x="2173" y="1521"/>
                    </a:moveTo>
                    <a:cubicBezTo>
                      <a:pt x="1448" y="1521"/>
                      <a:pt x="725" y="1521"/>
                      <a:pt x="0" y="1521"/>
                    </a:cubicBezTo>
                    <a:cubicBezTo>
                      <a:pt x="0" y="1516"/>
                      <a:pt x="0" y="1512"/>
                      <a:pt x="0" y="1507"/>
                    </a:cubicBezTo>
                    <a:cubicBezTo>
                      <a:pt x="0" y="1042"/>
                      <a:pt x="0" y="578"/>
                      <a:pt x="0" y="113"/>
                    </a:cubicBezTo>
                    <a:cubicBezTo>
                      <a:pt x="0" y="47"/>
                      <a:pt x="47" y="1"/>
                      <a:pt x="113" y="1"/>
                    </a:cubicBezTo>
                    <a:cubicBezTo>
                      <a:pt x="761" y="1"/>
                      <a:pt x="1409" y="1"/>
                      <a:pt x="2058" y="0"/>
                    </a:cubicBezTo>
                    <a:cubicBezTo>
                      <a:pt x="2125" y="0"/>
                      <a:pt x="2173" y="52"/>
                      <a:pt x="2173" y="116"/>
                    </a:cubicBezTo>
                    <a:cubicBezTo>
                      <a:pt x="2173" y="567"/>
                      <a:pt x="2173" y="1018"/>
                      <a:pt x="2173" y="1469"/>
                    </a:cubicBezTo>
                    <a:cubicBezTo>
                      <a:pt x="2173" y="1486"/>
                      <a:pt x="2173" y="1503"/>
                      <a:pt x="2173" y="1521"/>
                    </a:cubicBezTo>
                    <a:close/>
                    <a:moveTo>
                      <a:pt x="2070" y="1419"/>
                    </a:moveTo>
                    <a:cubicBezTo>
                      <a:pt x="2070" y="979"/>
                      <a:pt x="2070" y="540"/>
                      <a:pt x="2070" y="101"/>
                    </a:cubicBezTo>
                    <a:cubicBezTo>
                      <a:pt x="1413" y="101"/>
                      <a:pt x="758" y="101"/>
                      <a:pt x="102" y="101"/>
                    </a:cubicBezTo>
                    <a:cubicBezTo>
                      <a:pt x="102" y="541"/>
                      <a:pt x="102" y="980"/>
                      <a:pt x="102" y="1419"/>
                    </a:cubicBezTo>
                    <a:cubicBezTo>
                      <a:pt x="758" y="1419"/>
                      <a:pt x="1413" y="1419"/>
                      <a:pt x="2070" y="14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503238" y="5960792"/>
                <a:ext cx="11425238" cy="825499"/>
              </a:xfrm>
              <a:custGeom>
                <a:avLst/>
                <a:gdLst>
                  <a:gd name="T0" fmla="*/ 1 w 3044"/>
                  <a:gd name="T1" fmla="*/ 0 h 220"/>
                  <a:gd name="T2" fmla="*/ 1250 w 3044"/>
                  <a:gd name="T3" fmla="*/ 0 h 220"/>
                  <a:gd name="T4" fmla="*/ 1250 w 3044"/>
                  <a:gd name="T5" fmla="*/ 16 h 220"/>
                  <a:gd name="T6" fmla="*/ 1318 w 3044"/>
                  <a:gd name="T7" fmla="*/ 83 h 220"/>
                  <a:gd name="T8" fmla="*/ 1752 w 3044"/>
                  <a:gd name="T9" fmla="*/ 83 h 220"/>
                  <a:gd name="T10" fmla="*/ 1763 w 3044"/>
                  <a:gd name="T11" fmla="*/ 83 h 220"/>
                  <a:gd name="T12" fmla="*/ 1794 w 3044"/>
                  <a:gd name="T13" fmla="*/ 52 h 220"/>
                  <a:gd name="T14" fmla="*/ 1794 w 3044"/>
                  <a:gd name="T15" fmla="*/ 4 h 220"/>
                  <a:gd name="T16" fmla="*/ 1795 w 3044"/>
                  <a:gd name="T17" fmla="*/ 0 h 220"/>
                  <a:gd name="T18" fmla="*/ 3042 w 3044"/>
                  <a:gd name="T19" fmla="*/ 0 h 220"/>
                  <a:gd name="T20" fmla="*/ 3042 w 3044"/>
                  <a:gd name="T21" fmla="*/ 112 h 220"/>
                  <a:gd name="T22" fmla="*/ 3022 w 3044"/>
                  <a:gd name="T23" fmla="*/ 139 h 220"/>
                  <a:gd name="T24" fmla="*/ 2927 w 3044"/>
                  <a:gd name="T25" fmla="*/ 176 h 220"/>
                  <a:gd name="T26" fmla="*/ 2741 w 3044"/>
                  <a:gd name="T27" fmla="*/ 206 h 220"/>
                  <a:gd name="T28" fmla="*/ 2402 w 3044"/>
                  <a:gd name="T29" fmla="*/ 217 h 220"/>
                  <a:gd name="T30" fmla="*/ 535 w 3044"/>
                  <a:gd name="T31" fmla="*/ 217 h 220"/>
                  <a:gd name="T32" fmla="*/ 345 w 3044"/>
                  <a:gd name="T33" fmla="*/ 211 h 220"/>
                  <a:gd name="T34" fmla="*/ 103 w 3044"/>
                  <a:gd name="T35" fmla="*/ 173 h 220"/>
                  <a:gd name="T36" fmla="*/ 22 w 3044"/>
                  <a:gd name="T37" fmla="*/ 139 h 220"/>
                  <a:gd name="T38" fmla="*/ 1 w 3044"/>
                  <a:gd name="T39" fmla="*/ 100 h 220"/>
                  <a:gd name="T40" fmla="*/ 1 w 3044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44" h="220">
                    <a:moveTo>
                      <a:pt x="1" y="0"/>
                    </a:moveTo>
                    <a:cubicBezTo>
                      <a:pt x="417" y="0"/>
                      <a:pt x="833" y="0"/>
                      <a:pt x="1250" y="0"/>
                    </a:cubicBezTo>
                    <a:cubicBezTo>
                      <a:pt x="1250" y="6"/>
                      <a:pt x="1251" y="11"/>
                      <a:pt x="1250" y="16"/>
                    </a:cubicBezTo>
                    <a:cubicBezTo>
                      <a:pt x="1249" y="83"/>
                      <a:pt x="1250" y="84"/>
                      <a:pt x="1318" y="83"/>
                    </a:cubicBezTo>
                    <a:cubicBezTo>
                      <a:pt x="1463" y="83"/>
                      <a:pt x="1608" y="83"/>
                      <a:pt x="1752" y="83"/>
                    </a:cubicBezTo>
                    <a:cubicBezTo>
                      <a:pt x="1756" y="83"/>
                      <a:pt x="1759" y="83"/>
                      <a:pt x="1763" y="83"/>
                    </a:cubicBezTo>
                    <a:cubicBezTo>
                      <a:pt x="1783" y="83"/>
                      <a:pt x="1794" y="72"/>
                      <a:pt x="1794" y="52"/>
                    </a:cubicBezTo>
                    <a:cubicBezTo>
                      <a:pt x="1794" y="36"/>
                      <a:pt x="1794" y="20"/>
                      <a:pt x="1794" y="4"/>
                    </a:cubicBezTo>
                    <a:cubicBezTo>
                      <a:pt x="1794" y="3"/>
                      <a:pt x="1794" y="2"/>
                      <a:pt x="1795" y="0"/>
                    </a:cubicBezTo>
                    <a:cubicBezTo>
                      <a:pt x="2210" y="0"/>
                      <a:pt x="2627" y="0"/>
                      <a:pt x="3042" y="0"/>
                    </a:cubicBezTo>
                    <a:cubicBezTo>
                      <a:pt x="3042" y="38"/>
                      <a:pt x="3044" y="75"/>
                      <a:pt x="3042" y="112"/>
                    </a:cubicBezTo>
                    <a:cubicBezTo>
                      <a:pt x="3041" y="121"/>
                      <a:pt x="3030" y="132"/>
                      <a:pt x="3022" y="139"/>
                    </a:cubicBezTo>
                    <a:cubicBezTo>
                      <a:pt x="2994" y="159"/>
                      <a:pt x="2960" y="170"/>
                      <a:pt x="2927" y="176"/>
                    </a:cubicBezTo>
                    <a:cubicBezTo>
                      <a:pt x="2865" y="188"/>
                      <a:pt x="2803" y="198"/>
                      <a:pt x="2741" y="206"/>
                    </a:cubicBezTo>
                    <a:cubicBezTo>
                      <a:pt x="2628" y="220"/>
                      <a:pt x="2515" y="217"/>
                      <a:pt x="2402" y="217"/>
                    </a:cubicBezTo>
                    <a:cubicBezTo>
                      <a:pt x="1779" y="217"/>
                      <a:pt x="1157" y="218"/>
                      <a:pt x="535" y="217"/>
                    </a:cubicBezTo>
                    <a:cubicBezTo>
                      <a:pt x="472" y="217"/>
                      <a:pt x="408" y="215"/>
                      <a:pt x="345" y="211"/>
                    </a:cubicBezTo>
                    <a:cubicBezTo>
                      <a:pt x="263" y="206"/>
                      <a:pt x="182" y="194"/>
                      <a:pt x="103" y="173"/>
                    </a:cubicBezTo>
                    <a:cubicBezTo>
                      <a:pt x="75" y="166"/>
                      <a:pt x="48" y="151"/>
                      <a:pt x="22" y="139"/>
                    </a:cubicBezTo>
                    <a:cubicBezTo>
                      <a:pt x="7" y="131"/>
                      <a:pt x="0" y="117"/>
                      <a:pt x="1" y="100"/>
                    </a:cubicBezTo>
                    <a:cubicBezTo>
                      <a:pt x="2" y="67"/>
                      <a:pt x="1" y="34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2522538" y="417512"/>
                <a:ext cx="7386638" cy="4951413"/>
              </a:xfrm>
              <a:custGeom>
                <a:avLst/>
                <a:gdLst>
                  <a:gd name="T0" fmla="*/ 1968 w 1968"/>
                  <a:gd name="T1" fmla="*/ 1318 h 1318"/>
                  <a:gd name="T2" fmla="*/ 0 w 1968"/>
                  <a:gd name="T3" fmla="*/ 1318 h 1318"/>
                  <a:gd name="T4" fmla="*/ 0 w 1968"/>
                  <a:gd name="T5" fmla="*/ 0 h 1318"/>
                  <a:gd name="T6" fmla="*/ 1968 w 1968"/>
                  <a:gd name="T7" fmla="*/ 0 h 1318"/>
                  <a:gd name="T8" fmla="*/ 1968 w 1968"/>
                  <a:gd name="T9" fmla="*/ 1318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8" h="1318">
                    <a:moveTo>
                      <a:pt x="1968" y="1318"/>
                    </a:moveTo>
                    <a:cubicBezTo>
                      <a:pt x="1311" y="1318"/>
                      <a:pt x="656" y="1318"/>
                      <a:pt x="0" y="1318"/>
                    </a:cubicBezTo>
                    <a:cubicBezTo>
                      <a:pt x="0" y="879"/>
                      <a:pt x="0" y="440"/>
                      <a:pt x="0" y="0"/>
                    </a:cubicBezTo>
                    <a:cubicBezTo>
                      <a:pt x="656" y="0"/>
                      <a:pt x="1311" y="0"/>
                      <a:pt x="1968" y="0"/>
                    </a:cubicBezTo>
                    <a:cubicBezTo>
                      <a:pt x="1968" y="439"/>
                      <a:pt x="1968" y="878"/>
                      <a:pt x="1968" y="1318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02829" y="3765574"/>
              <a:ext cx="3191579" cy="19112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800" dirty="0">
                  <a:gradFill>
                    <a:gsLst>
                      <a:gs pos="3187">
                        <a:schemeClr val="accent1"/>
                      </a:gs>
                      <a:gs pos="14000">
                        <a:schemeClr val="accent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&lt;/&gt;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2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Overview: </a:t>
            </a:r>
            <a:b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</a:b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 request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75432" y="1668482"/>
            <a:ext cx="5303520" cy="4114800"/>
            <a:chOff x="3109277" y="1668482"/>
            <a:chExt cx="6217920" cy="41148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109277" y="1668482"/>
              <a:ext cx="6217920" cy="4114800"/>
            </a:xfrm>
            <a:prstGeom prst="rect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82880" tIns="146304" rIns="182880" bIns="146304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Segoe UI Semibold" charset="0"/>
                  <a:cs typeface="Segoe UI Semibold" charset="0"/>
                </a:rPr>
                <a:t>Batch request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30528" y="1942799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POST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30528" y="2674311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PATCH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30528" y="3405823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—HTTP DELETE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30528" y="4137335"/>
              <a:ext cx="5574687" cy="6400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HTTP GET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864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6217920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74320" y="2125677"/>
            <a:ext cx="5486718" cy="1828800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Overview: </a:t>
            </a:r>
            <a:b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</a:br>
            <a:r>
              <a:rPr lang="en-US" sz="4400" dirty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batch response</a:t>
            </a: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436563" y="6474368"/>
            <a:ext cx="1009852" cy="223295"/>
          </a:xfrm>
          <a:custGeom>
            <a:avLst/>
            <a:gdLst>
              <a:gd name="T0" fmla="*/ 477 w 1529"/>
              <a:gd name="T1" fmla="*/ 273 h 336"/>
              <a:gd name="T2" fmla="*/ 394 w 1529"/>
              <a:gd name="T3" fmla="*/ 115 h 336"/>
              <a:gd name="T4" fmla="*/ 561 w 1529"/>
              <a:gd name="T5" fmla="*/ 113 h 336"/>
              <a:gd name="T6" fmla="*/ 479 w 1529"/>
              <a:gd name="T7" fmla="*/ 85 h 336"/>
              <a:gd name="T8" fmla="*/ 416 w 1529"/>
              <a:gd name="T9" fmla="*/ 212 h 336"/>
              <a:gd name="T10" fmla="*/ 548 w 1529"/>
              <a:gd name="T11" fmla="*/ 169 h 336"/>
              <a:gd name="T12" fmla="*/ 635 w 1529"/>
              <a:gd name="T13" fmla="*/ 125 h 336"/>
              <a:gd name="T14" fmla="*/ 635 w 1529"/>
              <a:gd name="T15" fmla="*/ 269 h 336"/>
              <a:gd name="T16" fmla="*/ 587 w 1529"/>
              <a:gd name="T17" fmla="*/ 125 h 336"/>
              <a:gd name="T18" fmla="*/ 658 w 1529"/>
              <a:gd name="T19" fmla="*/ 53 h 336"/>
              <a:gd name="T20" fmla="*/ 739 w 1529"/>
              <a:gd name="T21" fmla="*/ 73 h 336"/>
              <a:gd name="T22" fmla="*/ 748 w 1529"/>
              <a:gd name="T23" fmla="*/ 145 h 336"/>
              <a:gd name="T24" fmla="*/ 691 w 1529"/>
              <a:gd name="T25" fmla="*/ 145 h 336"/>
              <a:gd name="T26" fmla="*/ 691 w 1529"/>
              <a:gd name="T27" fmla="*/ 102 h 336"/>
              <a:gd name="T28" fmla="*/ 754 w 1529"/>
              <a:gd name="T29" fmla="*/ 76 h 336"/>
              <a:gd name="T30" fmla="*/ 771 w 1529"/>
              <a:gd name="T31" fmla="*/ 85 h 336"/>
              <a:gd name="T32" fmla="*/ 792 w 1529"/>
              <a:gd name="T33" fmla="*/ 63 h 336"/>
              <a:gd name="T34" fmla="*/ 769 w 1529"/>
              <a:gd name="T35" fmla="*/ 125 h 336"/>
              <a:gd name="T36" fmla="*/ 885 w 1529"/>
              <a:gd name="T37" fmla="*/ 273 h 336"/>
              <a:gd name="T38" fmla="*/ 837 w 1529"/>
              <a:gd name="T39" fmla="*/ 143 h 336"/>
              <a:gd name="T40" fmla="*/ 890 w 1529"/>
              <a:gd name="T41" fmla="*/ 141 h 336"/>
              <a:gd name="T42" fmla="*/ 889 w 1529"/>
              <a:gd name="T43" fmla="*/ 253 h 336"/>
              <a:gd name="T44" fmla="*/ 964 w 1529"/>
              <a:gd name="T45" fmla="*/ 203 h 336"/>
              <a:gd name="T46" fmla="*/ 1056 w 1529"/>
              <a:gd name="T47" fmla="*/ 259 h 336"/>
              <a:gd name="T48" fmla="*/ 949 w 1529"/>
              <a:gd name="T49" fmla="*/ 159 h 336"/>
              <a:gd name="T50" fmla="*/ 1066 w 1529"/>
              <a:gd name="T51" fmla="*/ 191 h 336"/>
              <a:gd name="T52" fmla="*/ 1006 w 1529"/>
              <a:gd name="T53" fmla="*/ 141 h 336"/>
              <a:gd name="T54" fmla="*/ 1241 w 1529"/>
              <a:gd name="T55" fmla="*/ 212 h 336"/>
              <a:gd name="T56" fmla="*/ 1125 w 1529"/>
              <a:gd name="T57" fmla="*/ 237 h 336"/>
              <a:gd name="T58" fmla="*/ 1161 w 1529"/>
              <a:gd name="T59" fmla="*/ 175 h 336"/>
              <a:gd name="T60" fmla="*/ 1210 w 1529"/>
              <a:gd name="T61" fmla="*/ 118 h 336"/>
              <a:gd name="T62" fmla="*/ 1178 w 1529"/>
              <a:gd name="T63" fmla="*/ 64 h 336"/>
              <a:gd name="T64" fmla="*/ 1194 w 1529"/>
              <a:gd name="T65" fmla="*/ 164 h 336"/>
              <a:gd name="T66" fmla="*/ 1385 w 1529"/>
              <a:gd name="T67" fmla="*/ 240 h 336"/>
              <a:gd name="T68" fmla="*/ 1265 w 1529"/>
              <a:gd name="T69" fmla="*/ 181 h 336"/>
              <a:gd name="T70" fmla="*/ 1381 w 1529"/>
              <a:gd name="T71" fmla="*/ 70 h 336"/>
              <a:gd name="T72" fmla="*/ 1289 w 1529"/>
              <a:gd name="T73" fmla="*/ 172 h 336"/>
              <a:gd name="T74" fmla="*/ 1393 w 1529"/>
              <a:gd name="T75" fmla="*/ 205 h 336"/>
              <a:gd name="T76" fmla="*/ 1302 w 1529"/>
              <a:gd name="T77" fmla="*/ 175 h 336"/>
              <a:gd name="T78" fmla="*/ 1359 w 1529"/>
              <a:gd name="T79" fmla="*/ 241 h 336"/>
              <a:gd name="T80" fmla="*/ 1457 w 1529"/>
              <a:gd name="T81" fmla="*/ 273 h 336"/>
              <a:gd name="T82" fmla="*/ 1492 w 1529"/>
              <a:gd name="T83" fmla="*/ 241 h 336"/>
              <a:gd name="T84" fmla="*/ 1419 w 1529"/>
              <a:gd name="T85" fmla="*/ 169 h 336"/>
              <a:gd name="T86" fmla="*/ 1446 w 1529"/>
              <a:gd name="T87" fmla="*/ 88 h 336"/>
              <a:gd name="T88" fmla="*/ 1529 w 1529"/>
              <a:gd name="T89" fmla="*/ 208 h 336"/>
              <a:gd name="T90" fmla="*/ 180 w 1529"/>
              <a:gd name="T91" fmla="*/ 0 h 336"/>
              <a:gd name="T92" fmla="*/ 61 w 1529"/>
              <a:gd name="T93" fmla="*/ 246 h 336"/>
              <a:gd name="T94" fmla="*/ 0 w 1529"/>
              <a:gd name="T95" fmla="*/ 270 h 336"/>
              <a:gd name="T96" fmla="*/ 281 w 1529"/>
              <a:gd name="T97" fmla="*/ 3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9" h="336">
                <a:moveTo>
                  <a:pt x="573" y="166"/>
                </a:moveTo>
                <a:cubicBezTo>
                  <a:pt x="573" y="187"/>
                  <a:pt x="569" y="206"/>
                  <a:pt x="561" y="222"/>
                </a:cubicBezTo>
                <a:cubicBezTo>
                  <a:pt x="553" y="239"/>
                  <a:pt x="542" y="251"/>
                  <a:pt x="528" y="260"/>
                </a:cubicBezTo>
                <a:cubicBezTo>
                  <a:pt x="513" y="268"/>
                  <a:pt x="496" y="273"/>
                  <a:pt x="477" y="273"/>
                </a:cubicBezTo>
                <a:cubicBezTo>
                  <a:pt x="458" y="273"/>
                  <a:pt x="442" y="269"/>
                  <a:pt x="428" y="260"/>
                </a:cubicBezTo>
                <a:cubicBezTo>
                  <a:pt x="413" y="252"/>
                  <a:pt x="402" y="240"/>
                  <a:pt x="394" y="224"/>
                </a:cubicBezTo>
                <a:cubicBezTo>
                  <a:pt x="386" y="208"/>
                  <a:pt x="382" y="191"/>
                  <a:pt x="382" y="171"/>
                </a:cubicBezTo>
                <a:cubicBezTo>
                  <a:pt x="382" y="150"/>
                  <a:pt x="386" y="131"/>
                  <a:pt x="394" y="115"/>
                </a:cubicBezTo>
                <a:cubicBezTo>
                  <a:pt x="402" y="98"/>
                  <a:pt x="414" y="86"/>
                  <a:pt x="429" y="77"/>
                </a:cubicBezTo>
                <a:cubicBezTo>
                  <a:pt x="444" y="69"/>
                  <a:pt x="461" y="64"/>
                  <a:pt x="480" y="64"/>
                </a:cubicBezTo>
                <a:cubicBezTo>
                  <a:pt x="498" y="64"/>
                  <a:pt x="514" y="68"/>
                  <a:pt x="529" y="77"/>
                </a:cubicBezTo>
                <a:cubicBezTo>
                  <a:pt x="543" y="86"/>
                  <a:pt x="554" y="98"/>
                  <a:pt x="561" y="113"/>
                </a:cubicBezTo>
                <a:cubicBezTo>
                  <a:pt x="569" y="128"/>
                  <a:pt x="573" y="146"/>
                  <a:pt x="573" y="166"/>
                </a:cubicBezTo>
                <a:close/>
                <a:moveTo>
                  <a:pt x="548" y="169"/>
                </a:moveTo>
                <a:cubicBezTo>
                  <a:pt x="548" y="143"/>
                  <a:pt x="542" y="122"/>
                  <a:pt x="530" y="108"/>
                </a:cubicBezTo>
                <a:cubicBezTo>
                  <a:pt x="518" y="93"/>
                  <a:pt x="500" y="85"/>
                  <a:pt x="479" y="85"/>
                </a:cubicBezTo>
                <a:cubicBezTo>
                  <a:pt x="465" y="85"/>
                  <a:pt x="452" y="89"/>
                  <a:pt x="441" y="96"/>
                </a:cubicBezTo>
                <a:cubicBezTo>
                  <a:pt x="431" y="103"/>
                  <a:pt x="422" y="113"/>
                  <a:pt x="416" y="126"/>
                </a:cubicBezTo>
                <a:cubicBezTo>
                  <a:pt x="410" y="139"/>
                  <a:pt x="407" y="153"/>
                  <a:pt x="407" y="169"/>
                </a:cubicBezTo>
                <a:cubicBezTo>
                  <a:pt x="407" y="185"/>
                  <a:pt x="410" y="199"/>
                  <a:pt x="416" y="212"/>
                </a:cubicBezTo>
                <a:cubicBezTo>
                  <a:pt x="422" y="224"/>
                  <a:pt x="430" y="234"/>
                  <a:pt x="440" y="241"/>
                </a:cubicBezTo>
                <a:cubicBezTo>
                  <a:pt x="451" y="248"/>
                  <a:pt x="463" y="251"/>
                  <a:pt x="477" y="251"/>
                </a:cubicBezTo>
                <a:cubicBezTo>
                  <a:pt x="499" y="251"/>
                  <a:pt x="517" y="244"/>
                  <a:pt x="529" y="229"/>
                </a:cubicBezTo>
                <a:cubicBezTo>
                  <a:pt x="542" y="215"/>
                  <a:pt x="548" y="195"/>
                  <a:pt x="548" y="169"/>
                </a:cubicBezTo>
                <a:close/>
                <a:moveTo>
                  <a:pt x="674" y="76"/>
                </a:moveTo>
                <a:cubicBezTo>
                  <a:pt x="670" y="74"/>
                  <a:pt x="665" y="73"/>
                  <a:pt x="659" y="73"/>
                </a:cubicBezTo>
                <a:cubicBezTo>
                  <a:pt x="643" y="73"/>
                  <a:pt x="635" y="83"/>
                  <a:pt x="635" y="103"/>
                </a:cubicBezTo>
                <a:cubicBezTo>
                  <a:pt x="635" y="125"/>
                  <a:pt x="635" y="125"/>
                  <a:pt x="635" y="125"/>
                </a:cubicBezTo>
                <a:cubicBezTo>
                  <a:pt x="669" y="125"/>
                  <a:pt x="669" y="125"/>
                  <a:pt x="669" y="125"/>
                </a:cubicBezTo>
                <a:cubicBezTo>
                  <a:pt x="669" y="145"/>
                  <a:pt x="669" y="145"/>
                  <a:pt x="669" y="145"/>
                </a:cubicBezTo>
                <a:cubicBezTo>
                  <a:pt x="635" y="145"/>
                  <a:pt x="635" y="145"/>
                  <a:pt x="635" y="145"/>
                </a:cubicBezTo>
                <a:cubicBezTo>
                  <a:pt x="635" y="269"/>
                  <a:pt x="635" y="269"/>
                  <a:pt x="635" y="269"/>
                </a:cubicBezTo>
                <a:cubicBezTo>
                  <a:pt x="612" y="269"/>
                  <a:pt x="612" y="269"/>
                  <a:pt x="612" y="269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87" y="145"/>
                  <a:pt x="587" y="145"/>
                  <a:pt x="587" y="145"/>
                </a:cubicBezTo>
                <a:cubicBezTo>
                  <a:pt x="587" y="125"/>
                  <a:pt x="587" y="125"/>
                  <a:pt x="587" y="125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102"/>
                  <a:pt x="612" y="102"/>
                  <a:pt x="612" y="102"/>
                </a:cubicBezTo>
                <a:cubicBezTo>
                  <a:pt x="612" y="87"/>
                  <a:pt x="616" y="75"/>
                  <a:pt x="625" y="66"/>
                </a:cubicBezTo>
                <a:cubicBezTo>
                  <a:pt x="633" y="57"/>
                  <a:pt x="644" y="53"/>
                  <a:pt x="658" y="53"/>
                </a:cubicBezTo>
                <a:cubicBezTo>
                  <a:pt x="665" y="53"/>
                  <a:pt x="670" y="54"/>
                  <a:pt x="674" y="55"/>
                </a:cubicBezTo>
                <a:lnTo>
                  <a:pt x="674" y="76"/>
                </a:lnTo>
                <a:close/>
                <a:moveTo>
                  <a:pt x="754" y="76"/>
                </a:moveTo>
                <a:cubicBezTo>
                  <a:pt x="749" y="74"/>
                  <a:pt x="744" y="73"/>
                  <a:pt x="739" y="73"/>
                </a:cubicBezTo>
                <a:cubicBezTo>
                  <a:pt x="722" y="73"/>
                  <a:pt x="714" y="83"/>
                  <a:pt x="714" y="103"/>
                </a:cubicBezTo>
                <a:cubicBezTo>
                  <a:pt x="714" y="125"/>
                  <a:pt x="714" y="125"/>
                  <a:pt x="714" y="125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145"/>
                  <a:pt x="748" y="145"/>
                  <a:pt x="748" y="145"/>
                </a:cubicBezTo>
                <a:cubicBezTo>
                  <a:pt x="714" y="145"/>
                  <a:pt x="714" y="145"/>
                  <a:pt x="714" y="145"/>
                </a:cubicBezTo>
                <a:cubicBezTo>
                  <a:pt x="714" y="269"/>
                  <a:pt x="714" y="269"/>
                  <a:pt x="714" y="269"/>
                </a:cubicBezTo>
                <a:cubicBezTo>
                  <a:pt x="691" y="269"/>
                  <a:pt x="691" y="269"/>
                  <a:pt x="691" y="269"/>
                </a:cubicBezTo>
                <a:cubicBezTo>
                  <a:pt x="691" y="145"/>
                  <a:pt x="691" y="145"/>
                  <a:pt x="691" y="145"/>
                </a:cubicBezTo>
                <a:cubicBezTo>
                  <a:pt x="667" y="145"/>
                  <a:pt x="667" y="145"/>
                  <a:pt x="667" y="145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91" y="125"/>
                  <a:pt x="691" y="125"/>
                  <a:pt x="691" y="125"/>
                </a:cubicBezTo>
                <a:cubicBezTo>
                  <a:pt x="691" y="102"/>
                  <a:pt x="691" y="102"/>
                  <a:pt x="691" y="102"/>
                </a:cubicBezTo>
                <a:cubicBezTo>
                  <a:pt x="691" y="87"/>
                  <a:pt x="696" y="75"/>
                  <a:pt x="704" y="66"/>
                </a:cubicBezTo>
                <a:cubicBezTo>
                  <a:pt x="713" y="57"/>
                  <a:pt x="724" y="53"/>
                  <a:pt x="737" y="53"/>
                </a:cubicBezTo>
                <a:cubicBezTo>
                  <a:pt x="744" y="53"/>
                  <a:pt x="750" y="54"/>
                  <a:pt x="754" y="55"/>
                </a:cubicBezTo>
                <a:lnTo>
                  <a:pt x="754" y="76"/>
                </a:lnTo>
                <a:close/>
                <a:moveTo>
                  <a:pt x="796" y="74"/>
                </a:moveTo>
                <a:cubicBezTo>
                  <a:pt x="796" y="78"/>
                  <a:pt x="795" y="82"/>
                  <a:pt x="792" y="84"/>
                </a:cubicBezTo>
                <a:cubicBezTo>
                  <a:pt x="789" y="87"/>
                  <a:pt x="785" y="89"/>
                  <a:pt x="781" y="89"/>
                </a:cubicBezTo>
                <a:cubicBezTo>
                  <a:pt x="777" y="89"/>
                  <a:pt x="773" y="87"/>
                  <a:pt x="771" y="85"/>
                </a:cubicBezTo>
                <a:cubicBezTo>
                  <a:pt x="768" y="82"/>
                  <a:pt x="766" y="78"/>
                  <a:pt x="766" y="74"/>
                </a:cubicBezTo>
                <a:cubicBezTo>
                  <a:pt x="766" y="70"/>
                  <a:pt x="768" y="66"/>
                  <a:pt x="770" y="63"/>
                </a:cubicBezTo>
                <a:cubicBezTo>
                  <a:pt x="773" y="60"/>
                  <a:pt x="777" y="59"/>
                  <a:pt x="781" y="59"/>
                </a:cubicBezTo>
                <a:cubicBezTo>
                  <a:pt x="786" y="59"/>
                  <a:pt x="789" y="60"/>
                  <a:pt x="792" y="63"/>
                </a:cubicBezTo>
                <a:cubicBezTo>
                  <a:pt x="795" y="66"/>
                  <a:pt x="796" y="70"/>
                  <a:pt x="796" y="74"/>
                </a:cubicBezTo>
                <a:close/>
                <a:moveTo>
                  <a:pt x="792" y="269"/>
                </a:moveTo>
                <a:cubicBezTo>
                  <a:pt x="769" y="269"/>
                  <a:pt x="769" y="269"/>
                  <a:pt x="769" y="269"/>
                </a:cubicBezTo>
                <a:cubicBezTo>
                  <a:pt x="769" y="125"/>
                  <a:pt x="769" y="125"/>
                  <a:pt x="769" y="125"/>
                </a:cubicBezTo>
                <a:cubicBezTo>
                  <a:pt x="792" y="125"/>
                  <a:pt x="792" y="125"/>
                  <a:pt x="792" y="125"/>
                </a:cubicBezTo>
                <a:lnTo>
                  <a:pt x="792" y="269"/>
                </a:lnTo>
                <a:close/>
                <a:moveTo>
                  <a:pt x="924" y="263"/>
                </a:moveTo>
                <a:cubicBezTo>
                  <a:pt x="913" y="269"/>
                  <a:pt x="900" y="273"/>
                  <a:pt x="885" y="273"/>
                </a:cubicBezTo>
                <a:cubicBezTo>
                  <a:pt x="871" y="273"/>
                  <a:pt x="860" y="270"/>
                  <a:pt x="849" y="264"/>
                </a:cubicBezTo>
                <a:cubicBezTo>
                  <a:pt x="839" y="258"/>
                  <a:pt x="831" y="249"/>
                  <a:pt x="825" y="238"/>
                </a:cubicBezTo>
                <a:cubicBezTo>
                  <a:pt x="819" y="227"/>
                  <a:pt x="816" y="215"/>
                  <a:pt x="816" y="201"/>
                </a:cubicBezTo>
                <a:cubicBezTo>
                  <a:pt x="816" y="177"/>
                  <a:pt x="823" y="158"/>
                  <a:pt x="837" y="143"/>
                </a:cubicBezTo>
                <a:cubicBezTo>
                  <a:pt x="850" y="129"/>
                  <a:pt x="868" y="122"/>
                  <a:pt x="891" y="122"/>
                </a:cubicBezTo>
                <a:cubicBezTo>
                  <a:pt x="904" y="122"/>
                  <a:pt x="915" y="124"/>
                  <a:pt x="924" y="129"/>
                </a:cubicBezTo>
                <a:cubicBezTo>
                  <a:pt x="924" y="153"/>
                  <a:pt x="924" y="153"/>
                  <a:pt x="924" y="153"/>
                </a:cubicBezTo>
                <a:cubicBezTo>
                  <a:pt x="914" y="145"/>
                  <a:pt x="902" y="141"/>
                  <a:pt x="890" y="141"/>
                </a:cubicBezTo>
                <a:cubicBezTo>
                  <a:pt x="875" y="141"/>
                  <a:pt x="863" y="147"/>
                  <a:pt x="854" y="157"/>
                </a:cubicBezTo>
                <a:cubicBezTo>
                  <a:pt x="844" y="168"/>
                  <a:pt x="840" y="182"/>
                  <a:pt x="840" y="199"/>
                </a:cubicBezTo>
                <a:cubicBezTo>
                  <a:pt x="840" y="215"/>
                  <a:pt x="844" y="229"/>
                  <a:pt x="853" y="238"/>
                </a:cubicBezTo>
                <a:cubicBezTo>
                  <a:pt x="862" y="248"/>
                  <a:pt x="874" y="253"/>
                  <a:pt x="889" y="253"/>
                </a:cubicBezTo>
                <a:cubicBezTo>
                  <a:pt x="901" y="253"/>
                  <a:pt x="913" y="249"/>
                  <a:pt x="924" y="241"/>
                </a:cubicBezTo>
                <a:lnTo>
                  <a:pt x="924" y="263"/>
                </a:lnTo>
                <a:close/>
                <a:moveTo>
                  <a:pt x="1066" y="203"/>
                </a:moveTo>
                <a:cubicBezTo>
                  <a:pt x="964" y="203"/>
                  <a:pt x="964" y="203"/>
                  <a:pt x="964" y="203"/>
                </a:cubicBezTo>
                <a:cubicBezTo>
                  <a:pt x="965" y="219"/>
                  <a:pt x="969" y="232"/>
                  <a:pt x="977" y="240"/>
                </a:cubicBezTo>
                <a:cubicBezTo>
                  <a:pt x="985" y="249"/>
                  <a:pt x="997" y="253"/>
                  <a:pt x="1011" y="253"/>
                </a:cubicBezTo>
                <a:cubicBezTo>
                  <a:pt x="1027" y="253"/>
                  <a:pt x="1042" y="248"/>
                  <a:pt x="1056" y="237"/>
                </a:cubicBezTo>
                <a:cubicBezTo>
                  <a:pt x="1056" y="259"/>
                  <a:pt x="1056" y="259"/>
                  <a:pt x="1056" y="259"/>
                </a:cubicBezTo>
                <a:cubicBezTo>
                  <a:pt x="1043" y="268"/>
                  <a:pt x="1026" y="273"/>
                  <a:pt x="1006" y="273"/>
                </a:cubicBezTo>
                <a:cubicBezTo>
                  <a:pt x="985" y="273"/>
                  <a:pt x="969" y="266"/>
                  <a:pt x="958" y="253"/>
                </a:cubicBezTo>
                <a:cubicBezTo>
                  <a:pt x="946" y="240"/>
                  <a:pt x="940" y="221"/>
                  <a:pt x="940" y="198"/>
                </a:cubicBezTo>
                <a:cubicBezTo>
                  <a:pt x="940" y="184"/>
                  <a:pt x="943" y="171"/>
                  <a:pt x="949" y="159"/>
                </a:cubicBezTo>
                <a:cubicBezTo>
                  <a:pt x="955" y="147"/>
                  <a:pt x="963" y="138"/>
                  <a:pt x="973" y="131"/>
                </a:cubicBezTo>
                <a:cubicBezTo>
                  <a:pt x="983" y="125"/>
                  <a:pt x="994" y="122"/>
                  <a:pt x="1006" y="122"/>
                </a:cubicBezTo>
                <a:cubicBezTo>
                  <a:pt x="1025" y="122"/>
                  <a:pt x="1040" y="128"/>
                  <a:pt x="1050" y="140"/>
                </a:cubicBezTo>
                <a:cubicBezTo>
                  <a:pt x="1061" y="152"/>
                  <a:pt x="1066" y="169"/>
                  <a:pt x="1066" y="191"/>
                </a:cubicBezTo>
                <a:lnTo>
                  <a:pt x="1066" y="203"/>
                </a:lnTo>
                <a:close/>
                <a:moveTo>
                  <a:pt x="1042" y="183"/>
                </a:moveTo>
                <a:cubicBezTo>
                  <a:pt x="1042" y="170"/>
                  <a:pt x="1039" y="160"/>
                  <a:pt x="1033" y="152"/>
                </a:cubicBezTo>
                <a:cubicBezTo>
                  <a:pt x="1026" y="145"/>
                  <a:pt x="1018" y="141"/>
                  <a:pt x="1006" y="141"/>
                </a:cubicBezTo>
                <a:cubicBezTo>
                  <a:pt x="996" y="141"/>
                  <a:pt x="986" y="145"/>
                  <a:pt x="979" y="153"/>
                </a:cubicBezTo>
                <a:cubicBezTo>
                  <a:pt x="971" y="161"/>
                  <a:pt x="966" y="171"/>
                  <a:pt x="964" y="183"/>
                </a:cubicBezTo>
                <a:lnTo>
                  <a:pt x="1042" y="183"/>
                </a:lnTo>
                <a:close/>
                <a:moveTo>
                  <a:pt x="1241" y="212"/>
                </a:moveTo>
                <a:cubicBezTo>
                  <a:pt x="1241" y="230"/>
                  <a:pt x="1235" y="245"/>
                  <a:pt x="1222" y="256"/>
                </a:cubicBezTo>
                <a:cubicBezTo>
                  <a:pt x="1209" y="267"/>
                  <a:pt x="1192" y="273"/>
                  <a:pt x="1170" y="273"/>
                </a:cubicBezTo>
                <a:cubicBezTo>
                  <a:pt x="1151" y="273"/>
                  <a:pt x="1136" y="269"/>
                  <a:pt x="1125" y="262"/>
                </a:cubicBezTo>
                <a:cubicBezTo>
                  <a:pt x="1125" y="237"/>
                  <a:pt x="1125" y="237"/>
                  <a:pt x="1125" y="237"/>
                </a:cubicBezTo>
                <a:cubicBezTo>
                  <a:pt x="1138" y="248"/>
                  <a:pt x="1154" y="253"/>
                  <a:pt x="1171" y="253"/>
                </a:cubicBezTo>
                <a:cubicBezTo>
                  <a:pt x="1185" y="253"/>
                  <a:pt x="1197" y="250"/>
                  <a:pt x="1205" y="243"/>
                </a:cubicBezTo>
                <a:cubicBezTo>
                  <a:pt x="1213" y="236"/>
                  <a:pt x="1218" y="226"/>
                  <a:pt x="1218" y="214"/>
                </a:cubicBezTo>
                <a:cubicBezTo>
                  <a:pt x="1218" y="188"/>
                  <a:pt x="1199" y="175"/>
                  <a:pt x="1161" y="175"/>
                </a:cubicBezTo>
                <a:cubicBezTo>
                  <a:pt x="1145" y="175"/>
                  <a:pt x="1145" y="175"/>
                  <a:pt x="1145" y="175"/>
                </a:cubicBezTo>
                <a:cubicBezTo>
                  <a:pt x="1145" y="155"/>
                  <a:pt x="1145" y="155"/>
                  <a:pt x="1145" y="155"/>
                </a:cubicBezTo>
                <a:cubicBezTo>
                  <a:pt x="1161" y="155"/>
                  <a:pt x="1161" y="155"/>
                  <a:pt x="1161" y="155"/>
                </a:cubicBezTo>
                <a:cubicBezTo>
                  <a:pt x="1194" y="155"/>
                  <a:pt x="1210" y="143"/>
                  <a:pt x="1210" y="118"/>
                </a:cubicBezTo>
                <a:cubicBezTo>
                  <a:pt x="1210" y="95"/>
                  <a:pt x="1198" y="84"/>
                  <a:pt x="1172" y="84"/>
                </a:cubicBezTo>
                <a:cubicBezTo>
                  <a:pt x="1158" y="84"/>
                  <a:pt x="1145" y="89"/>
                  <a:pt x="1132" y="98"/>
                </a:cubicBezTo>
                <a:cubicBezTo>
                  <a:pt x="1132" y="76"/>
                  <a:pt x="1132" y="76"/>
                  <a:pt x="1132" y="76"/>
                </a:cubicBezTo>
                <a:cubicBezTo>
                  <a:pt x="1145" y="68"/>
                  <a:pt x="1160" y="64"/>
                  <a:pt x="1178" y="64"/>
                </a:cubicBezTo>
                <a:cubicBezTo>
                  <a:pt x="1195" y="64"/>
                  <a:pt x="1208" y="69"/>
                  <a:pt x="1219" y="78"/>
                </a:cubicBezTo>
                <a:cubicBezTo>
                  <a:pt x="1229" y="86"/>
                  <a:pt x="1234" y="98"/>
                  <a:pt x="1234" y="112"/>
                </a:cubicBezTo>
                <a:cubicBezTo>
                  <a:pt x="1234" y="139"/>
                  <a:pt x="1221" y="156"/>
                  <a:pt x="1194" y="163"/>
                </a:cubicBezTo>
                <a:cubicBezTo>
                  <a:pt x="1194" y="164"/>
                  <a:pt x="1194" y="164"/>
                  <a:pt x="1194" y="164"/>
                </a:cubicBezTo>
                <a:cubicBezTo>
                  <a:pt x="1208" y="166"/>
                  <a:pt x="1219" y="171"/>
                  <a:pt x="1228" y="180"/>
                </a:cubicBezTo>
                <a:cubicBezTo>
                  <a:pt x="1237" y="188"/>
                  <a:pt x="1241" y="199"/>
                  <a:pt x="1241" y="212"/>
                </a:cubicBezTo>
                <a:close/>
                <a:moveTo>
                  <a:pt x="1393" y="205"/>
                </a:moveTo>
                <a:cubicBezTo>
                  <a:pt x="1393" y="218"/>
                  <a:pt x="1390" y="230"/>
                  <a:pt x="1385" y="240"/>
                </a:cubicBezTo>
                <a:cubicBezTo>
                  <a:pt x="1379" y="250"/>
                  <a:pt x="1372" y="258"/>
                  <a:pt x="1362" y="264"/>
                </a:cubicBezTo>
                <a:cubicBezTo>
                  <a:pt x="1352" y="270"/>
                  <a:pt x="1342" y="273"/>
                  <a:pt x="1330" y="273"/>
                </a:cubicBezTo>
                <a:cubicBezTo>
                  <a:pt x="1309" y="273"/>
                  <a:pt x="1294" y="265"/>
                  <a:pt x="1282" y="248"/>
                </a:cubicBezTo>
                <a:cubicBezTo>
                  <a:pt x="1271" y="232"/>
                  <a:pt x="1265" y="210"/>
                  <a:pt x="1265" y="181"/>
                </a:cubicBezTo>
                <a:cubicBezTo>
                  <a:pt x="1265" y="157"/>
                  <a:pt x="1268" y="137"/>
                  <a:pt x="1275" y="119"/>
                </a:cubicBezTo>
                <a:cubicBezTo>
                  <a:pt x="1282" y="102"/>
                  <a:pt x="1292" y="88"/>
                  <a:pt x="1304" y="79"/>
                </a:cubicBezTo>
                <a:cubicBezTo>
                  <a:pt x="1316" y="69"/>
                  <a:pt x="1331" y="64"/>
                  <a:pt x="1347" y="64"/>
                </a:cubicBezTo>
                <a:cubicBezTo>
                  <a:pt x="1361" y="64"/>
                  <a:pt x="1372" y="66"/>
                  <a:pt x="1381" y="70"/>
                </a:cubicBezTo>
                <a:cubicBezTo>
                  <a:pt x="1381" y="92"/>
                  <a:pt x="1381" y="92"/>
                  <a:pt x="1381" y="92"/>
                </a:cubicBezTo>
                <a:cubicBezTo>
                  <a:pt x="1370" y="86"/>
                  <a:pt x="1359" y="84"/>
                  <a:pt x="1348" y="84"/>
                </a:cubicBezTo>
                <a:cubicBezTo>
                  <a:pt x="1330" y="84"/>
                  <a:pt x="1316" y="92"/>
                  <a:pt x="1305" y="108"/>
                </a:cubicBezTo>
                <a:cubicBezTo>
                  <a:pt x="1294" y="124"/>
                  <a:pt x="1289" y="145"/>
                  <a:pt x="1289" y="172"/>
                </a:cubicBezTo>
                <a:cubicBezTo>
                  <a:pt x="1289" y="172"/>
                  <a:pt x="1289" y="172"/>
                  <a:pt x="1289" y="172"/>
                </a:cubicBezTo>
                <a:cubicBezTo>
                  <a:pt x="1299" y="153"/>
                  <a:pt x="1314" y="143"/>
                  <a:pt x="1335" y="143"/>
                </a:cubicBezTo>
                <a:cubicBezTo>
                  <a:pt x="1353" y="143"/>
                  <a:pt x="1367" y="149"/>
                  <a:pt x="1377" y="160"/>
                </a:cubicBezTo>
                <a:cubicBezTo>
                  <a:pt x="1388" y="172"/>
                  <a:pt x="1393" y="187"/>
                  <a:pt x="1393" y="205"/>
                </a:cubicBezTo>
                <a:close/>
                <a:moveTo>
                  <a:pt x="1369" y="208"/>
                </a:moveTo>
                <a:cubicBezTo>
                  <a:pt x="1369" y="194"/>
                  <a:pt x="1366" y="183"/>
                  <a:pt x="1359" y="175"/>
                </a:cubicBezTo>
                <a:cubicBezTo>
                  <a:pt x="1352" y="167"/>
                  <a:pt x="1343" y="163"/>
                  <a:pt x="1330" y="163"/>
                </a:cubicBezTo>
                <a:cubicBezTo>
                  <a:pt x="1319" y="163"/>
                  <a:pt x="1309" y="167"/>
                  <a:pt x="1302" y="175"/>
                </a:cubicBezTo>
                <a:cubicBezTo>
                  <a:pt x="1294" y="182"/>
                  <a:pt x="1290" y="192"/>
                  <a:pt x="1290" y="203"/>
                </a:cubicBezTo>
                <a:cubicBezTo>
                  <a:pt x="1290" y="217"/>
                  <a:pt x="1294" y="229"/>
                  <a:pt x="1302" y="239"/>
                </a:cubicBezTo>
                <a:cubicBezTo>
                  <a:pt x="1309" y="248"/>
                  <a:pt x="1319" y="253"/>
                  <a:pt x="1331" y="253"/>
                </a:cubicBezTo>
                <a:cubicBezTo>
                  <a:pt x="1342" y="253"/>
                  <a:pt x="1351" y="249"/>
                  <a:pt x="1359" y="241"/>
                </a:cubicBezTo>
                <a:cubicBezTo>
                  <a:pt x="1366" y="232"/>
                  <a:pt x="1369" y="222"/>
                  <a:pt x="1369" y="208"/>
                </a:cubicBezTo>
                <a:close/>
                <a:moveTo>
                  <a:pt x="1529" y="208"/>
                </a:moveTo>
                <a:cubicBezTo>
                  <a:pt x="1529" y="227"/>
                  <a:pt x="1522" y="243"/>
                  <a:pt x="1509" y="255"/>
                </a:cubicBezTo>
                <a:cubicBezTo>
                  <a:pt x="1496" y="267"/>
                  <a:pt x="1479" y="273"/>
                  <a:pt x="1457" y="273"/>
                </a:cubicBezTo>
                <a:cubicBezTo>
                  <a:pt x="1439" y="273"/>
                  <a:pt x="1425" y="270"/>
                  <a:pt x="1416" y="264"/>
                </a:cubicBezTo>
                <a:cubicBezTo>
                  <a:pt x="1416" y="240"/>
                  <a:pt x="1416" y="240"/>
                  <a:pt x="1416" y="240"/>
                </a:cubicBezTo>
                <a:cubicBezTo>
                  <a:pt x="1429" y="249"/>
                  <a:pt x="1443" y="253"/>
                  <a:pt x="1458" y="253"/>
                </a:cubicBezTo>
                <a:cubicBezTo>
                  <a:pt x="1472" y="253"/>
                  <a:pt x="1483" y="249"/>
                  <a:pt x="1492" y="241"/>
                </a:cubicBezTo>
                <a:cubicBezTo>
                  <a:pt x="1501" y="233"/>
                  <a:pt x="1505" y="222"/>
                  <a:pt x="1505" y="209"/>
                </a:cubicBezTo>
                <a:cubicBezTo>
                  <a:pt x="1505" y="196"/>
                  <a:pt x="1501" y="186"/>
                  <a:pt x="1492" y="178"/>
                </a:cubicBezTo>
                <a:cubicBezTo>
                  <a:pt x="1483" y="171"/>
                  <a:pt x="1470" y="167"/>
                  <a:pt x="1453" y="167"/>
                </a:cubicBezTo>
                <a:cubicBezTo>
                  <a:pt x="1440" y="167"/>
                  <a:pt x="1429" y="168"/>
                  <a:pt x="1419" y="169"/>
                </a:cubicBezTo>
                <a:cubicBezTo>
                  <a:pt x="1426" y="68"/>
                  <a:pt x="1426" y="68"/>
                  <a:pt x="1426" y="68"/>
                </a:cubicBezTo>
                <a:cubicBezTo>
                  <a:pt x="1519" y="68"/>
                  <a:pt x="1519" y="68"/>
                  <a:pt x="1519" y="68"/>
                </a:cubicBezTo>
                <a:cubicBezTo>
                  <a:pt x="1519" y="88"/>
                  <a:pt x="1519" y="88"/>
                  <a:pt x="1519" y="88"/>
                </a:cubicBezTo>
                <a:cubicBezTo>
                  <a:pt x="1446" y="88"/>
                  <a:pt x="1446" y="88"/>
                  <a:pt x="1446" y="88"/>
                </a:cubicBezTo>
                <a:cubicBezTo>
                  <a:pt x="1442" y="148"/>
                  <a:pt x="1442" y="148"/>
                  <a:pt x="1442" y="148"/>
                </a:cubicBezTo>
                <a:cubicBezTo>
                  <a:pt x="1461" y="147"/>
                  <a:pt x="1461" y="147"/>
                  <a:pt x="1461" y="147"/>
                </a:cubicBezTo>
                <a:cubicBezTo>
                  <a:pt x="1482" y="147"/>
                  <a:pt x="1498" y="152"/>
                  <a:pt x="1510" y="163"/>
                </a:cubicBezTo>
                <a:cubicBezTo>
                  <a:pt x="1523" y="173"/>
                  <a:pt x="1529" y="188"/>
                  <a:pt x="1529" y="208"/>
                </a:cubicBezTo>
                <a:close/>
                <a:moveTo>
                  <a:pt x="281" y="308"/>
                </a:moveTo>
                <a:cubicBezTo>
                  <a:pt x="281" y="308"/>
                  <a:pt x="281" y="308"/>
                  <a:pt x="281" y="308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180" y="0"/>
                  <a:pt x="180" y="0"/>
                  <a:pt x="18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270"/>
                  <a:pt x="0" y="270"/>
                  <a:pt x="0" y="270"/>
                </a:cubicBezTo>
                <a:cubicBezTo>
                  <a:pt x="61" y="246"/>
                  <a:pt x="61" y="246"/>
                  <a:pt x="61" y="246"/>
                </a:cubicBezTo>
                <a:cubicBezTo>
                  <a:pt x="61" y="81"/>
                  <a:pt x="61" y="81"/>
                  <a:pt x="61" y="81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80" y="295"/>
                  <a:pt x="180" y="295"/>
                  <a:pt x="180" y="295"/>
                </a:cubicBezTo>
                <a:cubicBezTo>
                  <a:pt x="0" y="270"/>
                  <a:pt x="0" y="270"/>
                  <a:pt x="0" y="270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180" y="336"/>
                  <a:pt x="180" y="336"/>
                  <a:pt x="180" y="336"/>
                </a:cubicBezTo>
                <a:cubicBezTo>
                  <a:pt x="281" y="309"/>
                  <a:pt x="281" y="309"/>
                  <a:pt x="281" y="309"/>
                </a:cubicBezTo>
                <a:cubicBezTo>
                  <a:pt x="281" y="308"/>
                  <a:pt x="281" y="308"/>
                  <a:pt x="281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75432" y="1668482"/>
            <a:ext cx="5303520" cy="4114800"/>
            <a:chOff x="3109277" y="1668482"/>
            <a:chExt cx="6217920" cy="4114800"/>
          </a:xfrm>
        </p:grpSpPr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109277" y="1668482"/>
              <a:ext cx="6217920" cy="4114800"/>
            </a:xfrm>
            <a:prstGeom prst="rect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82880" tIns="146304" rIns="182880" bIns="146304" numCol="1" rtlCol="0" anchor="b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100000">
                        <a:schemeClr val="tx1"/>
                      </a:gs>
                      <a:gs pos="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Segoe UI Semibold" charset="0"/>
                  <a:cs typeface="Segoe UI Semibold" charset="0"/>
                </a:rPr>
                <a:t>Batch response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30528" y="1942799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30528" y="2674311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430528" y="3405823"/>
              <a:ext cx="5574687" cy="64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ChangeSet</a:t>
              </a: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 Response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430528" y="4137335"/>
              <a:ext cx="5574687" cy="6400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3260" tIns="46630" rIns="93260" bIns="4663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gradFill>
                    <a:gsLst>
                      <a:gs pos="100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HTTP GET Response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3"/>
                    </a:gs>
                    <a:gs pos="20000">
                      <a:schemeClr val="accent3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Batching with 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5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103438" y="2076884"/>
            <a:ext cx="5938838" cy="1292662"/>
          </a:xfrm>
        </p:spPr>
        <p:txBody>
          <a:bodyPr/>
          <a:lstStyle/>
          <a:p>
            <a:r>
              <a:rPr lang="en-US" dirty="0"/>
              <a:t>Exchange operations with 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42276" y="2299793"/>
            <a:ext cx="3928372" cy="4397580"/>
            <a:chOff x="6050319" y="1944688"/>
            <a:chExt cx="4282719" cy="4794250"/>
          </a:xfrm>
        </p:grpSpPr>
        <p:grpSp>
          <p:nvGrpSpPr>
            <p:cNvPr id="7" name="Group 6"/>
            <p:cNvGrpSpPr/>
            <p:nvPr/>
          </p:nvGrpSpPr>
          <p:grpSpPr>
            <a:xfrm>
              <a:off x="6050319" y="1944688"/>
              <a:ext cx="4282719" cy="4794250"/>
              <a:chOff x="6050319" y="1944688"/>
              <a:chExt cx="4282719" cy="4794250"/>
            </a:xfrm>
          </p:grpSpPr>
          <p:sp>
            <p:nvSpPr>
              <p:cNvPr id="16" name="Freeform 46"/>
              <p:cNvSpPr>
                <a:spLocks/>
              </p:cNvSpPr>
              <p:nvPr/>
            </p:nvSpPr>
            <p:spPr bwMode="auto">
              <a:xfrm flipH="1">
                <a:off x="9940924" y="4710774"/>
                <a:ext cx="238125" cy="477838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AutoShape 34"/>
              <p:cNvSpPr>
                <a:spLocks noChangeAspect="1" noChangeArrowheads="1" noTextEdit="1"/>
              </p:cNvSpPr>
              <p:nvPr/>
            </p:nvSpPr>
            <p:spPr bwMode="auto">
              <a:xfrm>
                <a:off x="8572500" y="1944688"/>
                <a:ext cx="1760538" cy="4794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ectangle 36"/>
              <p:cNvSpPr>
                <a:spLocks noChangeArrowheads="1"/>
              </p:cNvSpPr>
              <p:nvPr/>
            </p:nvSpPr>
            <p:spPr bwMode="auto">
              <a:xfrm>
                <a:off x="9126538" y="2770188"/>
                <a:ext cx="660400" cy="396875"/>
              </a:xfrm>
              <a:prstGeom prst="rect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Rectangle 37"/>
              <p:cNvSpPr>
                <a:spLocks noChangeArrowheads="1"/>
              </p:cNvSpPr>
              <p:nvPr/>
            </p:nvSpPr>
            <p:spPr bwMode="auto">
              <a:xfrm>
                <a:off x="9191625" y="2921001"/>
                <a:ext cx="533400" cy="17621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38"/>
              <p:cNvSpPr>
                <a:spLocks/>
              </p:cNvSpPr>
              <p:nvPr/>
            </p:nvSpPr>
            <p:spPr bwMode="auto">
              <a:xfrm>
                <a:off x="9051925" y="2390776"/>
                <a:ext cx="804863" cy="166688"/>
              </a:xfrm>
              <a:custGeom>
                <a:avLst/>
                <a:gdLst>
                  <a:gd name="T0" fmla="*/ 196 w 196"/>
                  <a:gd name="T1" fmla="*/ 31 h 41"/>
                  <a:gd name="T2" fmla="*/ 186 w 196"/>
                  <a:gd name="T3" fmla="*/ 41 h 41"/>
                  <a:gd name="T4" fmla="*/ 10 w 196"/>
                  <a:gd name="T5" fmla="*/ 41 h 41"/>
                  <a:gd name="T6" fmla="*/ 0 w 196"/>
                  <a:gd name="T7" fmla="*/ 31 h 41"/>
                  <a:gd name="T8" fmla="*/ 0 w 196"/>
                  <a:gd name="T9" fmla="*/ 10 h 41"/>
                  <a:gd name="T10" fmla="*/ 10 w 196"/>
                  <a:gd name="T11" fmla="*/ 0 h 41"/>
                  <a:gd name="T12" fmla="*/ 186 w 196"/>
                  <a:gd name="T13" fmla="*/ 0 h 41"/>
                  <a:gd name="T14" fmla="*/ 196 w 196"/>
                  <a:gd name="T15" fmla="*/ 10 h 41"/>
                  <a:gd name="T16" fmla="*/ 196 w 196"/>
                  <a:gd name="T17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41">
                    <a:moveTo>
                      <a:pt x="196" y="31"/>
                    </a:moveTo>
                    <a:cubicBezTo>
                      <a:pt x="196" y="37"/>
                      <a:pt x="192" y="41"/>
                      <a:pt x="186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5" y="41"/>
                      <a:pt x="0" y="37"/>
                      <a:pt x="0" y="3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2" y="0"/>
                      <a:pt x="196" y="4"/>
                      <a:pt x="196" y="10"/>
                    </a:cubicBezTo>
                    <a:lnTo>
                      <a:pt x="196" y="31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9043988" y="3014663"/>
                <a:ext cx="812800" cy="646113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40"/>
              <p:cNvSpPr>
                <a:spLocks/>
              </p:cNvSpPr>
              <p:nvPr/>
            </p:nvSpPr>
            <p:spPr bwMode="auto">
              <a:xfrm>
                <a:off x="8756650" y="4589463"/>
                <a:ext cx="484188" cy="1879600"/>
              </a:xfrm>
              <a:custGeom>
                <a:avLst/>
                <a:gdLst>
                  <a:gd name="T0" fmla="*/ 305 w 305"/>
                  <a:gd name="T1" fmla="*/ 1184 h 1184"/>
                  <a:gd name="T2" fmla="*/ 0 w 305"/>
                  <a:gd name="T3" fmla="*/ 1184 h 1184"/>
                  <a:gd name="T4" fmla="*/ 161 w 305"/>
                  <a:gd name="T5" fmla="*/ 0 h 1184"/>
                  <a:gd name="T6" fmla="*/ 305 w 305"/>
                  <a:gd name="T7" fmla="*/ 0 h 1184"/>
                  <a:gd name="T8" fmla="*/ 305 w 305"/>
                  <a:gd name="T9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184">
                    <a:moveTo>
                      <a:pt x="305" y="1184"/>
                    </a:moveTo>
                    <a:lnTo>
                      <a:pt x="0" y="1184"/>
                    </a:lnTo>
                    <a:lnTo>
                      <a:pt x="161" y="0"/>
                    </a:lnTo>
                    <a:lnTo>
                      <a:pt x="305" y="0"/>
                    </a:lnTo>
                    <a:lnTo>
                      <a:pt x="305" y="11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41"/>
              <p:cNvSpPr>
                <a:spLocks/>
              </p:cNvSpPr>
              <p:nvPr/>
            </p:nvSpPr>
            <p:spPr bwMode="auto">
              <a:xfrm>
                <a:off x="9409113" y="4589463"/>
                <a:ext cx="481013" cy="1879600"/>
              </a:xfrm>
              <a:custGeom>
                <a:avLst/>
                <a:gdLst>
                  <a:gd name="T0" fmla="*/ 303 w 303"/>
                  <a:gd name="T1" fmla="*/ 1184 h 1184"/>
                  <a:gd name="T2" fmla="*/ 0 w 303"/>
                  <a:gd name="T3" fmla="*/ 1184 h 1184"/>
                  <a:gd name="T4" fmla="*/ 161 w 303"/>
                  <a:gd name="T5" fmla="*/ 0 h 1184"/>
                  <a:gd name="T6" fmla="*/ 303 w 303"/>
                  <a:gd name="T7" fmla="*/ 0 h 1184"/>
                  <a:gd name="T8" fmla="*/ 303 w 303"/>
                  <a:gd name="T9" fmla="*/ 1184 h 1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184">
                    <a:moveTo>
                      <a:pt x="303" y="1184"/>
                    </a:moveTo>
                    <a:lnTo>
                      <a:pt x="0" y="1184"/>
                    </a:lnTo>
                    <a:lnTo>
                      <a:pt x="161" y="0"/>
                    </a:lnTo>
                    <a:lnTo>
                      <a:pt x="303" y="0"/>
                    </a:lnTo>
                    <a:lnTo>
                      <a:pt x="303" y="118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42"/>
              <p:cNvSpPr>
                <a:spLocks/>
              </p:cNvSpPr>
              <p:nvPr/>
            </p:nvSpPr>
            <p:spPr bwMode="auto">
              <a:xfrm>
                <a:off x="8712200" y="6469063"/>
                <a:ext cx="528638" cy="269875"/>
              </a:xfrm>
              <a:custGeom>
                <a:avLst/>
                <a:gdLst>
                  <a:gd name="T0" fmla="*/ 73 w 129"/>
                  <a:gd name="T1" fmla="*/ 0 h 66"/>
                  <a:gd name="T2" fmla="*/ 0 w 129"/>
                  <a:gd name="T3" fmla="*/ 66 h 66"/>
                  <a:gd name="T4" fmla="*/ 73 w 129"/>
                  <a:gd name="T5" fmla="*/ 66 h 66"/>
                  <a:gd name="T6" fmla="*/ 129 w 129"/>
                  <a:gd name="T7" fmla="*/ 66 h 66"/>
                  <a:gd name="T8" fmla="*/ 129 w 129"/>
                  <a:gd name="T9" fmla="*/ 0 h 66"/>
                  <a:gd name="T10" fmla="*/ 73 w 129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66">
                    <a:moveTo>
                      <a:pt x="73" y="0"/>
                    </a:moveTo>
                    <a:cubicBezTo>
                      <a:pt x="35" y="0"/>
                      <a:pt x="4" y="29"/>
                      <a:pt x="0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0"/>
                      <a:pt x="129" y="0"/>
                      <a:pt x="129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14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Rectangle 43"/>
              <p:cNvSpPr>
                <a:spLocks noChangeArrowheads="1"/>
              </p:cNvSpPr>
              <p:nvPr/>
            </p:nvSpPr>
            <p:spPr bwMode="auto">
              <a:xfrm>
                <a:off x="9934575" y="3608388"/>
                <a:ext cx="238125" cy="1406525"/>
              </a:xfrm>
              <a:prstGeom prst="rect">
                <a:avLst/>
              </a:pr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Freeform 44"/>
              <p:cNvSpPr>
                <a:spLocks/>
              </p:cNvSpPr>
              <p:nvPr/>
            </p:nvSpPr>
            <p:spPr bwMode="auto">
              <a:xfrm rot="5400000">
                <a:off x="8655997" y="4101452"/>
                <a:ext cx="221941" cy="398463"/>
              </a:xfrm>
              <a:custGeom>
                <a:avLst/>
                <a:gdLst>
                  <a:gd name="T0" fmla="*/ 0 w 59"/>
                  <a:gd name="T1" fmla="*/ 0 h 117"/>
                  <a:gd name="T2" fmla="*/ 0 w 59"/>
                  <a:gd name="T3" fmla="*/ 117 h 117"/>
                  <a:gd name="T4" fmla="*/ 59 w 59"/>
                  <a:gd name="T5" fmla="*/ 58 h 117"/>
                  <a:gd name="T6" fmla="*/ 0 w 59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17">
                    <a:moveTo>
                      <a:pt x="0" y="0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32" y="117"/>
                      <a:pt x="59" y="91"/>
                      <a:pt x="59" y="58"/>
                    </a:cubicBezTo>
                    <a:cubicBezTo>
                      <a:pt x="59" y="26"/>
                      <a:pt x="32" y="0"/>
                      <a:pt x="0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9315450" y="2687638"/>
                <a:ext cx="279400" cy="461963"/>
              </a:xfrm>
              <a:custGeom>
                <a:avLst/>
                <a:gdLst>
                  <a:gd name="T0" fmla="*/ 88 w 176"/>
                  <a:gd name="T1" fmla="*/ 291 h 291"/>
                  <a:gd name="T2" fmla="*/ 0 w 176"/>
                  <a:gd name="T3" fmla="*/ 284 h 291"/>
                  <a:gd name="T4" fmla="*/ 0 w 176"/>
                  <a:gd name="T5" fmla="*/ 0 h 291"/>
                  <a:gd name="T6" fmla="*/ 176 w 176"/>
                  <a:gd name="T7" fmla="*/ 0 h 291"/>
                  <a:gd name="T8" fmla="*/ 176 w 176"/>
                  <a:gd name="T9" fmla="*/ 291 h 291"/>
                  <a:gd name="T10" fmla="*/ 88 w 176"/>
                  <a:gd name="T11" fmla="*/ 29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" h="291">
                    <a:moveTo>
                      <a:pt x="88" y="291"/>
                    </a:moveTo>
                    <a:lnTo>
                      <a:pt x="0" y="284"/>
                    </a:lnTo>
                    <a:lnTo>
                      <a:pt x="0" y="0"/>
                    </a:lnTo>
                    <a:lnTo>
                      <a:pt x="176" y="0"/>
                    </a:lnTo>
                    <a:lnTo>
                      <a:pt x="176" y="291"/>
                    </a:lnTo>
                    <a:lnTo>
                      <a:pt x="88" y="291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9315450" y="2687638"/>
                <a:ext cx="279400" cy="246063"/>
              </a:xfrm>
              <a:custGeom>
                <a:avLst/>
                <a:gdLst>
                  <a:gd name="T0" fmla="*/ 0 w 68"/>
                  <a:gd name="T1" fmla="*/ 55 h 60"/>
                  <a:gd name="T2" fmla="*/ 34 w 68"/>
                  <a:gd name="T3" fmla="*/ 60 h 60"/>
                  <a:gd name="T4" fmla="*/ 68 w 68"/>
                  <a:gd name="T5" fmla="*/ 55 h 60"/>
                  <a:gd name="T6" fmla="*/ 68 w 68"/>
                  <a:gd name="T7" fmla="*/ 0 h 60"/>
                  <a:gd name="T8" fmla="*/ 0 w 68"/>
                  <a:gd name="T9" fmla="*/ 0 h 60"/>
                  <a:gd name="T10" fmla="*/ 0 w 68"/>
                  <a:gd name="T11" fmla="*/ 5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60">
                    <a:moveTo>
                      <a:pt x="0" y="55"/>
                    </a:moveTo>
                    <a:cubicBezTo>
                      <a:pt x="11" y="58"/>
                      <a:pt x="22" y="60"/>
                      <a:pt x="34" y="60"/>
                    </a:cubicBezTo>
                    <a:cubicBezTo>
                      <a:pt x="46" y="60"/>
                      <a:pt x="57" y="58"/>
                      <a:pt x="68" y="55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Freeform 49"/>
              <p:cNvSpPr>
                <a:spLocks/>
              </p:cNvSpPr>
              <p:nvPr/>
            </p:nvSpPr>
            <p:spPr bwMode="auto">
              <a:xfrm>
                <a:off x="9126538" y="2259013"/>
                <a:ext cx="660400" cy="617538"/>
              </a:xfrm>
              <a:custGeom>
                <a:avLst/>
                <a:gdLst>
                  <a:gd name="T0" fmla="*/ 0 w 161"/>
                  <a:gd name="T1" fmla="*/ 0 h 151"/>
                  <a:gd name="T2" fmla="*/ 0 w 161"/>
                  <a:gd name="T3" fmla="*/ 125 h 151"/>
                  <a:gd name="T4" fmla="*/ 0 w 161"/>
                  <a:gd name="T5" fmla="*/ 125 h 151"/>
                  <a:gd name="T6" fmla="*/ 80 w 161"/>
                  <a:gd name="T7" fmla="*/ 151 h 151"/>
                  <a:gd name="T8" fmla="*/ 161 w 161"/>
                  <a:gd name="T9" fmla="*/ 125 h 151"/>
                  <a:gd name="T10" fmla="*/ 161 w 161"/>
                  <a:gd name="T11" fmla="*/ 0 h 151"/>
                  <a:gd name="T12" fmla="*/ 0 w 16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1" h="151">
                    <a:moveTo>
                      <a:pt x="0" y="0"/>
                    </a:move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22" y="142"/>
                      <a:pt x="50" y="151"/>
                      <a:pt x="80" y="151"/>
                    </a:cubicBezTo>
                    <a:cubicBezTo>
                      <a:pt x="110" y="151"/>
                      <a:pt x="139" y="142"/>
                      <a:pt x="161" y="125"/>
                    </a:cubicBezTo>
                    <a:cubicBezTo>
                      <a:pt x="161" y="0"/>
                      <a:pt x="161" y="0"/>
                      <a:pt x="16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Freeform 50"/>
              <p:cNvSpPr>
                <a:spLocks/>
              </p:cNvSpPr>
              <p:nvPr/>
            </p:nvSpPr>
            <p:spPr bwMode="auto">
              <a:xfrm>
                <a:off x="9126538" y="1944688"/>
                <a:ext cx="468313" cy="493713"/>
              </a:xfrm>
              <a:custGeom>
                <a:avLst/>
                <a:gdLst>
                  <a:gd name="T0" fmla="*/ 114 w 114"/>
                  <a:gd name="T1" fmla="*/ 7 h 121"/>
                  <a:gd name="T2" fmla="*/ 81 w 114"/>
                  <a:gd name="T3" fmla="*/ 0 h 121"/>
                  <a:gd name="T4" fmla="*/ 0 w 114"/>
                  <a:gd name="T5" fmla="*/ 81 h 121"/>
                  <a:gd name="T6" fmla="*/ 0 w 114"/>
                  <a:gd name="T7" fmla="*/ 121 h 121"/>
                  <a:gd name="T8" fmla="*/ 114 w 114"/>
                  <a:gd name="T9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1">
                    <a:moveTo>
                      <a:pt x="114" y="7"/>
                    </a:moveTo>
                    <a:cubicBezTo>
                      <a:pt x="104" y="3"/>
                      <a:pt x="92" y="0"/>
                      <a:pt x="81" y="0"/>
                    </a:cubicBezTo>
                    <a:cubicBezTo>
                      <a:pt x="36" y="0"/>
                      <a:pt x="0" y="36"/>
                      <a:pt x="0" y="81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9" y="114"/>
                      <a:pt x="107" y="67"/>
                      <a:pt x="114" y="7"/>
                    </a:cubicBezTo>
                    <a:close/>
                  </a:path>
                </a:pathLst>
              </a:cu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Freeform 51"/>
              <p:cNvSpPr>
                <a:spLocks/>
              </p:cNvSpPr>
              <p:nvPr/>
            </p:nvSpPr>
            <p:spPr bwMode="auto">
              <a:xfrm>
                <a:off x="9318625" y="1944688"/>
                <a:ext cx="468313" cy="493713"/>
              </a:xfrm>
              <a:custGeom>
                <a:avLst/>
                <a:gdLst>
                  <a:gd name="T0" fmla="*/ 0 w 114"/>
                  <a:gd name="T1" fmla="*/ 7 h 121"/>
                  <a:gd name="T2" fmla="*/ 33 w 114"/>
                  <a:gd name="T3" fmla="*/ 0 h 121"/>
                  <a:gd name="T4" fmla="*/ 114 w 114"/>
                  <a:gd name="T5" fmla="*/ 81 h 121"/>
                  <a:gd name="T6" fmla="*/ 114 w 114"/>
                  <a:gd name="T7" fmla="*/ 121 h 121"/>
                  <a:gd name="T8" fmla="*/ 0 w 114"/>
                  <a:gd name="T9" fmla="*/ 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21">
                    <a:moveTo>
                      <a:pt x="0" y="7"/>
                    </a:moveTo>
                    <a:cubicBezTo>
                      <a:pt x="10" y="3"/>
                      <a:pt x="21" y="0"/>
                      <a:pt x="33" y="0"/>
                    </a:cubicBezTo>
                    <a:cubicBezTo>
                      <a:pt x="78" y="0"/>
                      <a:pt x="114" y="36"/>
                      <a:pt x="114" y="81"/>
                    </a:cubicBezTo>
                    <a:cubicBezTo>
                      <a:pt x="114" y="121"/>
                      <a:pt x="114" y="121"/>
                      <a:pt x="114" y="121"/>
                    </a:cubicBezTo>
                    <a:cubicBezTo>
                      <a:pt x="54" y="114"/>
                      <a:pt x="7" y="67"/>
                      <a:pt x="0" y="7"/>
                    </a:cubicBezTo>
                    <a:close/>
                  </a:path>
                </a:pathLst>
              </a:cu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Freeform 52"/>
              <p:cNvSpPr>
                <a:spLocks/>
              </p:cNvSpPr>
              <p:nvPr/>
            </p:nvSpPr>
            <p:spPr bwMode="auto">
              <a:xfrm>
                <a:off x="8683625" y="3014663"/>
                <a:ext cx="1535113" cy="1889125"/>
              </a:xfrm>
              <a:custGeom>
                <a:avLst/>
                <a:gdLst>
                  <a:gd name="T0" fmla="*/ 295 w 374"/>
                  <a:gd name="T1" fmla="*/ 0 h 462"/>
                  <a:gd name="T2" fmla="*/ 250 w 374"/>
                  <a:gd name="T3" fmla="*/ 0 h 462"/>
                  <a:gd name="T4" fmla="*/ 188 w 374"/>
                  <a:gd name="T5" fmla="*/ 140 h 462"/>
                  <a:gd name="T6" fmla="*/ 126 w 374"/>
                  <a:gd name="T7" fmla="*/ 0 h 462"/>
                  <a:gd name="T8" fmla="*/ 79 w 374"/>
                  <a:gd name="T9" fmla="*/ 0 h 462"/>
                  <a:gd name="T10" fmla="*/ 0 w 374"/>
                  <a:gd name="T11" fmla="*/ 79 h 462"/>
                  <a:gd name="T12" fmla="*/ 0 w 374"/>
                  <a:gd name="T13" fmla="*/ 295 h 462"/>
                  <a:gd name="T14" fmla="*/ 69 w 374"/>
                  <a:gd name="T15" fmla="*/ 295 h 462"/>
                  <a:gd name="T16" fmla="*/ 69 w 374"/>
                  <a:gd name="T17" fmla="*/ 146 h 462"/>
                  <a:gd name="T18" fmla="*/ 79 w 374"/>
                  <a:gd name="T19" fmla="*/ 146 h 462"/>
                  <a:gd name="T20" fmla="*/ 80 w 374"/>
                  <a:gd name="T21" fmla="*/ 462 h 462"/>
                  <a:gd name="T22" fmla="*/ 294 w 374"/>
                  <a:gd name="T23" fmla="*/ 462 h 462"/>
                  <a:gd name="T24" fmla="*/ 295 w 374"/>
                  <a:gd name="T25" fmla="*/ 146 h 462"/>
                  <a:gd name="T26" fmla="*/ 305 w 374"/>
                  <a:gd name="T27" fmla="*/ 146 h 462"/>
                  <a:gd name="T28" fmla="*/ 305 w 374"/>
                  <a:gd name="T29" fmla="*/ 288 h 462"/>
                  <a:gd name="T30" fmla="*/ 374 w 374"/>
                  <a:gd name="T31" fmla="*/ 288 h 462"/>
                  <a:gd name="T32" fmla="*/ 374 w 374"/>
                  <a:gd name="T33" fmla="*/ 79 h 462"/>
                  <a:gd name="T34" fmla="*/ 295 w 374"/>
                  <a:gd name="T35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4" h="462">
                    <a:moveTo>
                      <a:pt x="295" y="0"/>
                    </a:moveTo>
                    <a:cubicBezTo>
                      <a:pt x="250" y="0"/>
                      <a:pt x="250" y="0"/>
                      <a:pt x="250" y="0"/>
                    </a:cubicBezTo>
                    <a:cubicBezTo>
                      <a:pt x="188" y="140"/>
                      <a:pt x="188" y="140"/>
                      <a:pt x="188" y="140"/>
                    </a:cubicBezTo>
                    <a:cubicBezTo>
                      <a:pt x="188" y="140"/>
                      <a:pt x="142" y="40"/>
                      <a:pt x="126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6" y="0"/>
                      <a:pt x="0" y="36"/>
                      <a:pt x="0" y="79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69" y="295"/>
                      <a:pt x="69" y="295"/>
                      <a:pt x="69" y="295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79" y="146"/>
                      <a:pt x="79" y="146"/>
                      <a:pt x="79" y="146"/>
                    </a:cubicBezTo>
                    <a:cubicBezTo>
                      <a:pt x="80" y="462"/>
                      <a:pt x="80" y="462"/>
                      <a:pt x="80" y="462"/>
                    </a:cubicBezTo>
                    <a:cubicBezTo>
                      <a:pt x="294" y="462"/>
                      <a:pt x="294" y="462"/>
                      <a:pt x="294" y="462"/>
                    </a:cubicBezTo>
                    <a:cubicBezTo>
                      <a:pt x="295" y="146"/>
                      <a:pt x="295" y="146"/>
                      <a:pt x="295" y="146"/>
                    </a:cubicBezTo>
                    <a:cubicBezTo>
                      <a:pt x="305" y="146"/>
                      <a:pt x="305" y="146"/>
                      <a:pt x="305" y="146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374" y="288"/>
                      <a:pt x="374" y="288"/>
                      <a:pt x="374" y="288"/>
                    </a:cubicBezTo>
                    <a:cubicBezTo>
                      <a:pt x="374" y="79"/>
                      <a:pt x="374" y="79"/>
                      <a:pt x="374" y="79"/>
                    </a:cubicBezTo>
                    <a:cubicBezTo>
                      <a:pt x="374" y="36"/>
                      <a:pt x="338" y="0"/>
                      <a:pt x="295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Freeform 53"/>
              <p:cNvSpPr>
                <a:spLocks/>
              </p:cNvSpPr>
              <p:nvPr/>
            </p:nvSpPr>
            <p:spPr bwMode="auto">
              <a:xfrm>
                <a:off x="8761413" y="6469063"/>
                <a:ext cx="479425" cy="134938"/>
              </a:xfrm>
              <a:custGeom>
                <a:avLst/>
                <a:gdLst>
                  <a:gd name="T0" fmla="*/ 61 w 117"/>
                  <a:gd name="T1" fmla="*/ 0 h 33"/>
                  <a:gd name="T2" fmla="*/ 0 w 117"/>
                  <a:gd name="T3" fmla="*/ 33 h 33"/>
                  <a:gd name="T4" fmla="*/ 79 w 117"/>
                  <a:gd name="T5" fmla="*/ 33 h 33"/>
                  <a:gd name="T6" fmla="*/ 117 w 117"/>
                  <a:gd name="T7" fmla="*/ 0 h 33"/>
                  <a:gd name="T8" fmla="*/ 61 w 1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3">
                    <a:moveTo>
                      <a:pt x="61" y="0"/>
                    </a:moveTo>
                    <a:cubicBezTo>
                      <a:pt x="36" y="0"/>
                      <a:pt x="13" y="13"/>
                      <a:pt x="0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99" y="33"/>
                      <a:pt x="114" y="18"/>
                      <a:pt x="117" y="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Freeform 54"/>
              <p:cNvSpPr>
                <a:spLocks/>
              </p:cNvSpPr>
              <p:nvPr/>
            </p:nvSpPr>
            <p:spPr bwMode="auto">
              <a:xfrm>
                <a:off x="9372600" y="6469063"/>
                <a:ext cx="528638" cy="269875"/>
              </a:xfrm>
              <a:custGeom>
                <a:avLst/>
                <a:gdLst>
                  <a:gd name="T0" fmla="*/ 73 w 129"/>
                  <a:gd name="T1" fmla="*/ 0 h 66"/>
                  <a:gd name="T2" fmla="*/ 0 w 129"/>
                  <a:gd name="T3" fmla="*/ 66 h 66"/>
                  <a:gd name="T4" fmla="*/ 73 w 129"/>
                  <a:gd name="T5" fmla="*/ 66 h 66"/>
                  <a:gd name="T6" fmla="*/ 129 w 129"/>
                  <a:gd name="T7" fmla="*/ 66 h 66"/>
                  <a:gd name="T8" fmla="*/ 129 w 129"/>
                  <a:gd name="T9" fmla="*/ 0 h 66"/>
                  <a:gd name="T10" fmla="*/ 73 w 129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66">
                    <a:moveTo>
                      <a:pt x="73" y="0"/>
                    </a:moveTo>
                    <a:cubicBezTo>
                      <a:pt x="35" y="0"/>
                      <a:pt x="3" y="29"/>
                      <a:pt x="0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129" y="66"/>
                      <a:pt x="129" y="66"/>
                      <a:pt x="129" y="66"/>
                    </a:cubicBezTo>
                    <a:cubicBezTo>
                      <a:pt x="129" y="0"/>
                      <a:pt x="129" y="0"/>
                      <a:pt x="129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5148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Freeform 55"/>
              <p:cNvSpPr>
                <a:spLocks/>
              </p:cNvSpPr>
              <p:nvPr/>
            </p:nvSpPr>
            <p:spPr bwMode="auto">
              <a:xfrm>
                <a:off x="9417050" y="6469063"/>
                <a:ext cx="481013" cy="134938"/>
              </a:xfrm>
              <a:custGeom>
                <a:avLst/>
                <a:gdLst>
                  <a:gd name="T0" fmla="*/ 62 w 117"/>
                  <a:gd name="T1" fmla="*/ 0 h 33"/>
                  <a:gd name="T2" fmla="*/ 0 w 117"/>
                  <a:gd name="T3" fmla="*/ 33 h 33"/>
                  <a:gd name="T4" fmla="*/ 80 w 117"/>
                  <a:gd name="T5" fmla="*/ 33 h 33"/>
                  <a:gd name="T6" fmla="*/ 117 w 117"/>
                  <a:gd name="T7" fmla="*/ 0 h 33"/>
                  <a:gd name="T8" fmla="*/ 62 w 117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33">
                    <a:moveTo>
                      <a:pt x="62" y="0"/>
                    </a:moveTo>
                    <a:cubicBezTo>
                      <a:pt x="36" y="0"/>
                      <a:pt x="14" y="13"/>
                      <a:pt x="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99" y="33"/>
                      <a:pt x="115" y="18"/>
                      <a:pt x="117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9898063" y="4818063"/>
                <a:ext cx="90488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10004425" y="4818063"/>
                <a:ext cx="85725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Oval 58"/>
              <p:cNvSpPr>
                <a:spLocks noChangeArrowheads="1"/>
              </p:cNvSpPr>
              <p:nvPr/>
            </p:nvSpPr>
            <p:spPr bwMode="auto">
              <a:xfrm>
                <a:off x="10110788" y="4818063"/>
                <a:ext cx="87313" cy="85725"/>
              </a:xfrm>
              <a:prstGeom prst="ellipse">
                <a:avLst/>
              </a:prstGeom>
              <a:solidFill>
                <a:srgbClr val="BA14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59"/>
              <p:cNvSpPr>
                <a:spLocks/>
              </p:cNvSpPr>
              <p:nvPr/>
            </p:nvSpPr>
            <p:spPr bwMode="auto">
              <a:xfrm>
                <a:off x="8945563" y="2921001"/>
                <a:ext cx="509588" cy="666750"/>
              </a:xfrm>
              <a:custGeom>
                <a:avLst/>
                <a:gdLst>
                  <a:gd name="T0" fmla="*/ 181 w 321"/>
                  <a:gd name="T1" fmla="*/ 155 h 420"/>
                  <a:gd name="T2" fmla="*/ 122 w 321"/>
                  <a:gd name="T3" fmla="*/ 196 h 420"/>
                  <a:gd name="T4" fmla="*/ 321 w 321"/>
                  <a:gd name="T5" fmla="*/ 420 h 420"/>
                  <a:gd name="T6" fmla="*/ 155 w 321"/>
                  <a:gd name="T7" fmla="*/ 0 h 420"/>
                  <a:gd name="T8" fmla="*/ 0 w 321"/>
                  <a:gd name="T9" fmla="*/ 59 h 420"/>
                  <a:gd name="T10" fmla="*/ 83 w 321"/>
                  <a:gd name="T11" fmla="*/ 155 h 420"/>
                  <a:gd name="T12" fmla="*/ 181 w 321"/>
                  <a:gd name="T13" fmla="*/ 155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420">
                    <a:moveTo>
                      <a:pt x="181" y="155"/>
                    </a:moveTo>
                    <a:lnTo>
                      <a:pt x="122" y="196"/>
                    </a:lnTo>
                    <a:lnTo>
                      <a:pt x="321" y="420"/>
                    </a:lnTo>
                    <a:lnTo>
                      <a:pt x="155" y="0"/>
                    </a:lnTo>
                    <a:lnTo>
                      <a:pt x="0" y="59"/>
                    </a:lnTo>
                    <a:lnTo>
                      <a:pt x="83" y="155"/>
                    </a:lnTo>
                    <a:lnTo>
                      <a:pt x="181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Freeform 60"/>
              <p:cNvSpPr>
                <a:spLocks/>
              </p:cNvSpPr>
              <p:nvPr/>
            </p:nvSpPr>
            <p:spPr bwMode="auto">
              <a:xfrm>
                <a:off x="9455150" y="2921001"/>
                <a:ext cx="512763" cy="666750"/>
              </a:xfrm>
              <a:custGeom>
                <a:avLst/>
                <a:gdLst>
                  <a:gd name="T0" fmla="*/ 142 w 323"/>
                  <a:gd name="T1" fmla="*/ 155 h 420"/>
                  <a:gd name="T2" fmla="*/ 201 w 323"/>
                  <a:gd name="T3" fmla="*/ 196 h 420"/>
                  <a:gd name="T4" fmla="*/ 0 w 323"/>
                  <a:gd name="T5" fmla="*/ 420 h 420"/>
                  <a:gd name="T6" fmla="*/ 170 w 323"/>
                  <a:gd name="T7" fmla="*/ 0 h 420"/>
                  <a:gd name="T8" fmla="*/ 323 w 323"/>
                  <a:gd name="T9" fmla="*/ 59 h 420"/>
                  <a:gd name="T10" fmla="*/ 238 w 323"/>
                  <a:gd name="T11" fmla="*/ 155 h 420"/>
                  <a:gd name="T12" fmla="*/ 142 w 323"/>
                  <a:gd name="T13" fmla="*/ 155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3" h="420">
                    <a:moveTo>
                      <a:pt x="142" y="155"/>
                    </a:moveTo>
                    <a:lnTo>
                      <a:pt x="201" y="196"/>
                    </a:lnTo>
                    <a:lnTo>
                      <a:pt x="0" y="420"/>
                    </a:lnTo>
                    <a:lnTo>
                      <a:pt x="170" y="0"/>
                    </a:lnTo>
                    <a:lnTo>
                      <a:pt x="323" y="59"/>
                    </a:lnTo>
                    <a:lnTo>
                      <a:pt x="238" y="155"/>
                    </a:lnTo>
                    <a:lnTo>
                      <a:pt x="142" y="1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" name="Oval 61"/>
              <p:cNvSpPr>
                <a:spLocks noChangeArrowheads="1"/>
              </p:cNvSpPr>
              <p:nvPr/>
            </p:nvSpPr>
            <p:spPr bwMode="auto">
              <a:xfrm>
                <a:off x="9064625" y="2630488"/>
                <a:ext cx="46038" cy="46038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Oval 62"/>
              <p:cNvSpPr>
                <a:spLocks noChangeArrowheads="1"/>
              </p:cNvSpPr>
              <p:nvPr/>
            </p:nvSpPr>
            <p:spPr bwMode="auto">
              <a:xfrm>
                <a:off x="9799638" y="2630488"/>
                <a:ext cx="44450" cy="46038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63"/>
              <p:cNvSpPr>
                <a:spLocks/>
              </p:cNvSpPr>
              <p:nvPr/>
            </p:nvSpPr>
            <p:spPr bwMode="auto">
              <a:xfrm>
                <a:off x="8567737" y="4078288"/>
                <a:ext cx="398463" cy="204788"/>
              </a:xfrm>
              <a:custGeom>
                <a:avLst/>
                <a:gdLst>
                  <a:gd name="T0" fmla="*/ 0 w 251"/>
                  <a:gd name="T1" fmla="*/ 129 h 129"/>
                  <a:gd name="T2" fmla="*/ 251 w 251"/>
                  <a:gd name="T3" fmla="*/ 129 h 129"/>
                  <a:gd name="T4" fmla="*/ 251 w 251"/>
                  <a:gd name="T5" fmla="*/ 0 h 129"/>
                  <a:gd name="T6" fmla="*/ 119 w 251"/>
                  <a:gd name="T7" fmla="*/ 0 h 129"/>
                  <a:gd name="T8" fmla="*/ 73 w 251"/>
                  <a:gd name="T9" fmla="*/ 54 h 129"/>
                  <a:gd name="T10" fmla="*/ 73 w 251"/>
                  <a:gd name="T11" fmla="*/ 0 h 129"/>
                  <a:gd name="T12" fmla="*/ 0 w 251"/>
                  <a:gd name="T13" fmla="*/ 0 h 129"/>
                  <a:gd name="T14" fmla="*/ 0 w 251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29">
                    <a:moveTo>
                      <a:pt x="0" y="129"/>
                    </a:moveTo>
                    <a:lnTo>
                      <a:pt x="251" y="129"/>
                    </a:lnTo>
                    <a:lnTo>
                      <a:pt x="251" y="0"/>
                    </a:lnTo>
                    <a:lnTo>
                      <a:pt x="119" y="0"/>
                    </a:lnTo>
                    <a:lnTo>
                      <a:pt x="73" y="54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Freeform 64"/>
              <p:cNvSpPr>
                <a:spLocks/>
              </p:cNvSpPr>
              <p:nvPr/>
            </p:nvSpPr>
            <p:spPr bwMode="auto">
              <a:xfrm>
                <a:off x="9934575" y="4078288"/>
                <a:ext cx="398463" cy="204788"/>
              </a:xfrm>
              <a:custGeom>
                <a:avLst/>
                <a:gdLst>
                  <a:gd name="T0" fmla="*/ 251 w 251"/>
                  <a:gd name="T1" fmla="*/ 129 h 129"/>
                  <a:gd name="T2" fmla="*/ 0 w 251"/>
                  <a:gd name="T3" fmla="*/ 129 h 129"/>
                  <a:gd name="T4" fmla="*/ 0 w 251"/>
                  <a:gd name="T5" fmla="*/ 0 h 129"/>
                  <a:gd name="T6" fmla="*/ 132 w 251"/>
                  <a:gd name="T7" fmla="*/ 0 h 129"/>
                  <a:gd name="T8" fmla="*/ 179 w 251"/>
                  <a:gd name="T9" fmla="*/ 54 h 129"/>
                  <a:gd name="T10" fmla="*/ 179 w 251"/>
                  <a:gd name="T11" fmla="*/ 0 h 129"/>
                  <a:gd name="T12" fmla="*/ 251 w 251"/>
                  <a:gd name="T13" fmla="*/ 0 h 129"/>
                  <a:gd name="T14" fmla="*/ 251 w 251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1" h="129">
                    <a:moveTo>
                      <a:pt x="251" y="129"/>
                    </a:moveTo>
                    <a:lnTo>
                      <a:pt x="0" y="129"/>
                    </a:lnTo>
                    <a:lnTo>
                      <a:pt x="0" y="0"/>
                    </a:lnTo>
                    <a:lnTo>
                      <a:pt x="132" y="0"/>
                    </a:lnTo>
                    <a:lnTo>
                      <a:pt x="179" y="54"/>
                    </a:lnTo>
                    <a:lnTo>
                      <a:pt x="179" y="0"/>
                    </a:lnTo>
                    <a:lnTo>
                      <a:pt x="251" y="0"/>
                    </a:lnTo>
                    <a:lnTo>
                      <a:pt x="251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65"/>
              <p:cNvSpPr>
                <a:spLocks noChangeArrowheads="1"/>
              </p:cNvSpPr>
              <p:nvPr/>
            </p:nvSpPr>
            <p:spPr bwMode="auto">
              <a:xfrm>
                <a:off x="9594850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Oval 66"/>
              <p:cNvSpPr>
                <a:spLocks noChangeArrowheads="1"/>
              </p:cNvSpPr>
              <p:nvPr/>
            </p:nvSpPr>
            <p:spPr bwMode="auto">
              <a:xfrm>
                <a:off x="9664700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Oval 67"/>
              <p:cNvSpPr>
                <a:spLocks noChangeArrowheads="1"/>
              </p:cNvSpPr>
              <p:nvPr/>
            </p:nvSpPr>
            <p:spPr bwMode="auto">
              <a:xfrm>
                <a:off x="9631363" y="2627313"/>
                <a:ext cx="23813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Oval 68"/>
              <p:cNvSpPr>
                <a:spLocks noChangeArrowheads="1"/>
              </p:cNvSpPr>
              <p:nvPr/>
            </p:nvSpPr>
            <p:spPr bwMode="auto">
              <a:xfrm>
                <a:off x="9209088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Oval 69"/>
              <p:cNvSpPr>
                <a:spLocks noChangeArrowheads="1"/>
              </p:cNvSpPr>
              <p:nvPr/>
            </p:nvSpPr>
            <p:spPr bwMode="auto">
              <a:xfrm>
                <a:off x="9278938" y="255746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Oval 70"/>
              <p:cNvSpPr>
                <a:spLocks noChangeArrowheads="1"/>
              </p:cNvSpPr>
              <p:nvPr/>
            </p:nvSpPr>
            <p:spPr bwMode="auto">
              <a:xfrm>
                <a:off x="9245600" y="2627313"/>
                <a:ext cx="28575" cy="28575"/>
              </a:xfrm>
              <a:prstGeom prst="ellipse">
                <a:avLst/>
              </a:prstGeom>
              <a:solidFill>
                <a:srgbClr val="EFD5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Oval 71"/>
              <p:cNvSpPr>
                <a:spLocks noChangeArrowheads="1"/>
              </p:cNvSpPr>
              <p:nvPr/>
            </p:nvSpPr>
            <p:spPr bwMode="auto">
              <a:xfrm>
                <a:off x="9237663" y="2479676"/>
                <a:ext cx="44450" cy="4445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Oval 72"/>
              <p:cNvSpPr>
                <a:spLocks noChangeArrowheads="1"/>
              </p:cNvSpPr>
              <p:nvPr/>
            </p:nvSpPr>
            <p:spPr bwMode="auto">
              <a:xfrm>
                <a:off x="9623425" y="2479676"/>
                <a:ext cx="41275" cy="44450"/>
              </a:xfrm>
              <a:prstGeom prst="ellipse">
                <a:avLst/>
              </a:pr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73"/>
              <p:cNvSpPr>
                <a:spLocks/>
              </p:cNvSpPr>
              <p:nvPr/>
            </p:nvSpPr>
            <p:spPr bwMode="auto">
              <a:xfrm>
                <a:off x="9393238" y="2606676"/>
                <a:ext cx="114300" cy="49213"/>
              </a:xfrm>
              <a:custGeom>
                <a:avLst/>
                <a:gdLst>
                  <a:gd name="T0" fmla="*/ 0 w 28"/>
                  <a:gd name="T1" fmla="*/ 0 h 12"/>
                  <a:gd name="T2" fmla="*/ 14 w 28"/>
                  <a:gd name="T3" fmla="*/ 12 h 12"/>
                  <a:gd name="T4" fmla="*/ 28 w 28"/>
                  <a:gd name="T5" fmla="*/ 0 h 12"/>
                  <a:gd name="T6" fmla="*/ 0 w 2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2">
                    <a:moveTo>
                      <a:pt x="0" y="0"/>
                    </a:moveTo>
                    <a:cubicBezTo>
                      <a:pt x="1" y="7"/>
                      <a:pt x="7" y="12"/>
                      <a:pt x="14" y="12"/>
                    </a:cubicBezTo>
                    <a:cubicBezTo>
                      <a:pt x="21" y="12"/>
                      <a:pt x="27" y="7"/>
                      <a:pt x="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9B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Line 74"/>
              <p:cNvSpPr>
                <a:spLocks noChangeShapeType="1"/>
              </p:cNvSpPr>
              <p:nvPr/>
            </p:nvSpPr>
            <p:spPr bwMode="auto">
              <a:xfrm>
                <a:off x="9377363" y="2736851"/>
                <a:ext cx="163513" cy="0"/>
              </a:xfrm>
              <a:prstGeom prst="line">
                <a:avLst/>
              </a:prstGeom>
              <a:noFill/>
              <a:ln w="17463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 rot="18233731">
                <a:off x="8446037" y="3838281"/>
                <a:ext cx="238125" cy="735242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Freeform 46"/>
              <p:cNvSpPr>
                <a:spLocks/>
              </p:cNvSpPr>
              <p:nvPr/>
            </p:nvSpPr>
            <p:spPr bwMode="auto">
              <a:xfrm rot="17982575">
                <a:off x="8534664" y="3993017"/>
                <a:ext cx="238125" cy="541662"/>
              </a:xfrm>
              <a:custGeom>
                <a:avLst/>
                <a:gdLst>
                  <a:gd name="T0" fmla="*/ 58 w 58"/>
                  <a:gd name="T1" fmla="*/ 0 h 117"/>
                  <a:gd name="T2" fmla="*/ 58 w 58"/>
                  <a:gd name="T3" fmla="*/ 117 h 117"/>
                  <a:gd name="T4" fmla="*/ 0 w 58"/>
                  <a:gd name="T5" fmla="*/ 58 h 117"/>
                  <a:gd name="T6" fmla="*/ 58 w 58"/>
                  <a:gd name="T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17">
                    <a:moveTo>
                      <a:pt x="58" y="0"/>
                    </a:moveTo>
                    <a:cubicBezTo>
                      <a:pt x="58" y="117"/>
                      <a:pt x="58" y="117"/>
                      <a:pt x="58" y="117"/>
                    </a:cubicBez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lose/>
                  </a:path>
                </a:pathLst>
              </a:custGeom>
              <a:solidFill>
                <a:srgbClr val="E2B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050319" y="3471036"/>
                <a:ext cx="2443057" cy="3226627"/>
                <a:chOff x="7570788" y="2762251"/>
                <a:chExt cx="2855913" cy="3771900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8805863" y="4391026"/>
                  <a:ext cx="366713" cy="214312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59"/>
                <p:cNvSpPr>
                  <a:spLocks/>
                </p:cNvSpPr>
                <p:nvPr/>
              </p:nvSpPr>
              <p:spPr bwMode="auto">
                <a:xfrm>
                  <a:off x="8181975" y="3762376"/>
                  <a:ext cx="1636713" cy="628650"/>
                </a:xfrm>
                <a:custGeom>
                  <a:avLst/>
                  <a:gdLst>
                    <a:gd name="T0" fmla="*/ 228 w 375"/>
                    <a:gd name="T1" fmla="*/ 144 h 144"/>
                    <a:gd name="T2" fmla="*/ 375 w 375"/>
                    <a:gd name="T3" fmla="*/ 0 h 144"/>
                    <a:gd name="T4" fmla="*/ 0 w 375"/>
                    <a:gd name="T5" fmla="*/ 0 h 144"/>
                    <a:gd name="T6" fmla="*/ 143 w 375"/>
                    <a:gd name="T7" fmla="*/ 144 h 144"/>
                    <a:gd name="T8" fmla="*/ 228 w 375"/>
                    <a:gd name="T9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5" h="144">
                      <a:moveTo>
                        <a:pt x="228" y="144"/>
                      </a:moveTo>
                      <a:cubicBezTo>
                        <a:pt x="228" y="64"/>
                        <a:pt x="294" y="0"/>
                        <a:pt x="3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9" y="0"/>
                        <a:pt x="143" y="64"/>
                        <a:pt x="143" y="144"/>
                      </a:cubicBezTo>
                      <a:lnTo>
                        <a:pt x="228" y="144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60"/>
                <p:cNvSpPr>
                  <a:spLocks noEditPoints="1"/>
                </p:cNvSpPr>
                <p:nvPr/>
              </p:nvSpPr>
              <p:spPr bwMode="auto">
                <a:xfrm>
                  <a:off x="8051800" y="2762251"/>
                  <a:ext cx="1754188" cy="947738"/>
                </a:xfrm>
                <a:custGeom>
                  <a:avLst/>
                  <a:gdLst>
                    <a:gd name="T0" fmla="*/ 342 w 402"/>
                    <a:gd name="T1" fmla="*/ 0 h 217"/>
                    <a:gd name="T2" fmla="*/ 61 w 402"/>
                    <a:gd name="T3" fmla="*/ 0 h 217"/>
                    <a:gd name="T4" fmla="*/ 51 w 402"/>
                    <a:gd name="T5" fmla="*/ 11 h 217"/>
                    <a:gd name="T6" fmla="*/ 51 w 402"/>
                    <a:gd name="T7" fmla="*/ 183 h 217"/>
                    <a:gd name="T8" fmla="*/ 61 w 402"/>
                    <a:gd name="T9" fmla="*/ 194 h 217"/>
                    <a:gd name="T10" fmla="*/ 342 w 402"/>
                    <a:gd name="T11" fmla="*/ 194 h 217"/>
                    <a:gd name="T12" fmla="*/ 352 w 402"/>
                    <a:gd name="T13" fmla="*/ 183 h 217"/>
                    <a:gd name="T14" fmla="*/ 352 w 402"/>
                    <a:gd name="T15" fmla="*/ 11 h 217"/>
                    <a:gd name="T16" fmla="*/ 342 w 402"/>
                    <a:gd name="T17" fmla="*/ 0 h 217"/>
                    <a:gd name="T18" fmla="*/ 339 w 402"/>
                    <a:gd name="T19" fmla="*/ 181 h 217"/>
                    <a:gd name="T20" fmla="*/ 64 w 402"/>
                    <a:gd name="T21" fmla="*/ 181 h 217"/>
                    <a:gd name="T22" fmla="*/ 64 w 402"/>
                    <a:gd name="T23" fmla="*/ 12 h 217"/>
                    <a:gd name="T24" fmla="*/ 339 w 402"/>
                    <a:gd name="T25" fmla="*/ 12 h 217"/>
                    <a:gd name="T26" fmla="*/ 339 w 402"/>
                    <a:gd name="T27" fmla="*/ 181 h 217"/>
                    <a:gd name="T28" fmla="*/ 229 w 402"/>
                    <a:gd name="T29" fmla="*/ 201 h 217"/>
                    <a:gd name="T30" fmla="*/ 229 w 402"/>
                    <a:gd name="T31" fmla="*/ 203 h 217"/>
                    <a:gd name="T32" fmla="*/ 225 w 402"/>
                    <a:gd name="T33" fmla="*/ 206 h 217"/>
                    <a:gd name="T34" fmla="*/ 178 w 402"/>
                    <a:gd name="T35" fmla="*/ 206 h 217"/>
                    <a:gd name="T36" fmla="*/ 174 w 402"/>
                    <a:gd name="T37" fmla="*/ 203 h 217"/>
                    <a:gd name="T38" fmla="*/ 174 w 402"/>
                    <a:gd name="T39" fmla="*/ 201 h 217"/>
                    <a:gd name="T40" fmla="*/ 0 w 402"/>
                    <a:gd name="T41" fmla="*/ 201 h 217"/>
                    <a:gd name="T42" fmla="*/ 0 w 402"/>
                    <a:gd name="T43" fmla="*/ 211 h 217"/>
                    <a:gd name="T44" fmla="*/ 13 w 402"/>
                    <a:gd name="T45" fmla="*/ 217 h 217"/>
                    <a:gd name="T46" fmla="*/ 13 w 402"/>
                    <a:gd name="T47" fmla="*/ 217 h 217"/>
                    <a:gd name="T48" fmla="*/ 389 w 402"/>
                    <a:gd name="T49" fmla="*/ 217 h 217"/>
                    <a:gd name="T50" fmla="*/ 389 w 402"/>
                    <a:gd name="T51" fmla="*/ 217 h 217"/>
                    <a:gd name="T52" fmla="*/ 402 w 402"/>
                    <a:gd name="T53" fmla="*/ 211 h 217"/>
                    <a:gd name="T54" fmla="*/ 402 w 402"/>
                    <a:gd name="T55" fmla="*/ 201 h 217"/>
                    <a:gd name="T56" fmla="*/ 229 w 402"/>
                    <a:gd name="T57" fmla="*/ 201 h 217"/>
                    <a:gd name="T58" fmla="*/ 229 w 402"/>
                    <a:gd name="T59" fmla="*/ 201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02" h="217">
                      <a:moveTo>
                        <a:pt x="342" y="0"/>
                      </a:move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6" y="0"/>
                        <a:pt x="51" y="5"/>
                        <a:pt x="51" y="11"/>
                      </a:cubicBezTo>
                      <a:cubicBezTo>
                        <a:pt x="51" y="183"/>
                        <a:pt x="51" y="183"/>
                        <a:pt x="51" y="183"/>
                      </a:cubicBezTo>
                      <a:cubicBezTo>
                        <a:pt x="51" y="190"/>
                        <a:pt x="56" y="194"/>
                        <a:pt x="61" y="194"/>
                      </a:cubicBezTo>
                      <a:cubicBezTo>
                        <a:pt x="342" y="194"/>
                        <a:pt x="342" y="194"/>
                        <a:pt x="342" y="194"/>
                      </a:cubicBezTo>
                      <a:cubicBezTo>
                        <a:pt x="348" y="194"/>
                        <a:pt x="352" y="190"/>
                        <a:pt x="352" y="183"/>
                      </a:cubicBezTo>
                      <a:cubicBezTo>
                        <a:pt x="352" y="11"/>
                        <a:pt x="352" y="11"/>
                        <a:pt x="352" y="11"/>
                      </a:cubicBezTo>
                      <a:cubicBezTo>
                        <a:pt x="352" y="5"/>
                        <a:pt x="348" y="0"/>
                        <a:pt x="342" y="0"/>
                      </a:cubicBezTo>
                      <a:close/>
                      <a:moveTo>
                        <a:pt x="339" y="181"/>
                      </a:moveTo>
                      <a:cubicBezTo>
                        <a:pt x="64" y="181"/>
                        <a:pt x="64" y="181"/>
                        <a:pt x="64" y="181"/>
                      </a:cubicBezTo>
                      <a:cubicBezTo>
                        <a:pt x="64" y="12"/>
                        <a:pt x="64" y="12"/>
                        <a:pt x="64" y="12"/>
                      </a:cubicBezTo>
                      <a:cubicBezTo>
                        <a:pt x="339" y="12"/>
                        <a:pt x="339" y="12"/>
                        <a:pt x="339" y="12"/>
                      </a:cubicBezTo>
                      <a:cubicBezTo>
                        <a:pt x="339" y="181"/>
                        <a:pt x="339" y="181"/>
                        <a:pt x="339" y="181"/>
                      </a:cubicBezTo>
                      <a:close/>
                      <a:moveTo>
                        <a:pt x="229" y="201"/>
                      </a:moveTo>
                      <a:cubicBezTo>
                        <a:pt x="229" y="203"/>
                        <a:pt x="229" y="203"/>
                        <a:pt x="229" y="203"/>
                      </a:cubicBezTo>
                      <a:cubicBezTo>
                        <a:pt x="229" y="205"/>
                        <a:pt x="227" y="206"/>
                        <a:pt x="225" y="206"/>
                      </a:cubicBezTo>
                      <a:cubicBezTo>
                        <a:pt x="178" y="206"/>
                        <a:pt x="178" y="206"/>
                        <a:pt x="178" y="206"/>
                      </a:cubicBezTo>
                      <a:cubicBezTo>
                        <a:pt x="176" y="206"/>
                        <a:pt x="174" y="205"/>
                        <a:pt x="174" y="203"/>
                      </a:cubicBezTo>
                      <a:cubicBezTo>
                        <a:pt x="174" y="201"/>
                        <a:pt x="174" y="201"/>
                        <a:pt x="174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1"/>
                        <a:pt x="9" y="217"/>
                        <a:pt x="13" y="217"/>
                      </a:cubicBezTo>
                      <a:cubicBezTo>
                        <a:pt x="13" y="217"/>
                        <a:pt x="13" y="217"/>
                        <a:pt x="13" y="217"/>
                      </a:cubicBezTo>
                      <a:cubicBezTo>
                        <a:pt x="389" y="217"/>
                        <a:pt x="389" y="217"/>
                        <a:pt x="389" y="217"/>
                      </a:cubicBezTo>
                      <a:cubicBezTo>
                        <a:pt x="389" y="217"/>
                        <a:pt x="389" y="217"/>
                        <a:pt x="389" y="217"/>
                      </a:cubicBezTo>
                      <a:cubicBezTo>
                        <a:pt x="393" y="217"/>
                        <a:pt x="402" y="211"/>
                        <a:pt x="402" y="211"/>
                      </a:cubicBezTo>
                      <a:cubicBezTo>
                        <a:pt x="402" y="201"/>
                        <a:pt x="402" y="201"/>
                        <a:pt x="402" y="201"/>
                      </a:cubicBezTo>
                      <a:cubicBezTo>
                        <a:pt x="229" y="201"/>
                        <a:pt x="229" y="201"/>
                        <a:pt x="229" y="201"/>
                      </a:cubicBezTo>
                      <a:cubicBezTo>
                        <a:pt x="229" y="201"/>
                        <a:pt x="229" y="201"/>
                        <a:pt x="229" y="20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9347200" y="5897563"/>
                  <a:ext cx="26988" cy="25400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Oval 69"/>
                <p:cNvSpPr>
                  <a:spLocks noChangeArrowheads="1"/>
                </p:cNvSpPr>
                <p:nvPr/>
              </p:nvSpPr>
              <p:spPr bwMode="auto">
                <a:xfrm>
                  <a:off x="9347200" y="5980113"/>
                  <a:ext cx="26988" cy="22225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Oval 70"/>
                <p:cNvSpPr>
                  <a:spLocks noChangeArrowheads="1"/>
                </p:cNvSpPr>
                <p:nvPr/>
              </p:nvSpPr>
              <p:spPr bwMode="auto">
                <a:xfrm>
                  <a:off x="9347200" y="6062663"/>
                  <a:ext cx="26988" cy="22225"/>
                </a:xfrm>
                <a:prstGeom prst="ellipse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7570788" y="3709988"/>
                  <a:ext cx="2855913" cy="52388"/>
                </a:xfrm>
                <a:prstGeom prst="rect">
                  <a:avLst/>
                </a:pr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Rectangle 79"/>
                <p:cNvSpPr>
                  <a:spLocks noChangeArrowheads="1"/>
                </p:cNvSpPr>
                <p:nvPr/>
              </p:nvSpPr>
              <p:spPr bwMode="auto">
                <a:xfrm>
                  <a:off x="9993313" y="3160713"/>
                  <a:ext cx="301625" cy="55563"/>
                </a:xfrm>
                <a:prstGeom prst="rect">
                  <a:avLst/>
                </a:prstGeom>
                <a:solidFill>
                  <a:srgbClr val="4423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9993313" y="3255963"/>
                  <a:ext cx="301625" cy="454025"/>
                </a:xfrm>
                <a:custGeom>
                  <a:avLst/>
                  <a:gdLst>
                    <a:gd name="T0" fmla="*/ 53 w 190"/>
                    <a:gd name="T1" fmla="*/ 0 h 286"/>
                    <a:gd name="T2" fmla="*/ 0 w 190"/>
                    <a:gd name="T3" fmla="*/ 0 h 286"/>
                    <a:gd name="T4" fmla="*/ 17 w 190"/>
                    <a:gd name="T5" fmla="*/ 286 h 286"/>
                    <a:gd name="T6" fmla="*/ 69 w 190"/>
                    <a:gd name="T7" fmla="*/ 286 h 286"/>
                    <a:gd name="T8" fmla="*/ 174 w 190"/>
                    <a:gd name="T9" fmla="*/ 286 h 286"/>
                    <a:gd name="T10" fmla="*/ 190 w 190"/>
                    <a:gd name="T11" fmla="*/ 0 h 286"/>
                    <a:gd name="T12" fmla="*/ 53 w 190"/>
                    <a:gd name="T13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" h="286">
                      <a:moveTo>
                        <a:pt x="53" y="0"/>
                      </a:moveTo>
                      <a:lnTo>
                        <a:pt x="0" y="0"/>
                      </a:lnTo>
                      <a:lnTo>
                        <a:pt x="17" y="286"/>
                      </a:lnTo>
                      <a:lnTo>
                        <a:pt x="69" y="286"/>
                      </a:lnTo>
                      <a:lnTo>
                        <a:pt x="174" y="286"/>
                      </a:lnTo>
                      <a:lnTo>
                        <a:pt x="190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6821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Rectangle 81"/>
                <p:cNvSpPr>
                  <a:spLocks noChangeArrowheads="1"/>
                </p:cNvSpPr>
                <p:nvPr/>
              </p:nvSpPr>
              <p:spPr bwMode="auto">
                <a:xfrm>
                  <a:off x="9958388" y="3216276"/>
                  <a:ext cx="371475" cy="39688"/>
                </a:xfrm>
                <a:prstGeom prst="rect">
                  <a:avLst/>
                </a:prstGeom>
                <a:solidFill>
                  <a:srgbClr val="4423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Rectangle 82"/>
                <p:cNvSpPr>
                  <a:spLocks noChangeArrowheads="1"/>
                </p:cNvSpPr>
                <p:nvPr/>
              </p:nvSpPr>
              <p:spPr bwMode="auto">
                <a:xfrm>
                  <a:off x="8331200" y="2814638"/>
                  <a:ext cx="1200150" cy="7381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9993313" y="3255963"/>
                  <a:ext cx="84138" cy="454025"/>
                </a:xfrm>
                <a:custGeom>
                  <a:avLst/>
                  <a:gdLst>
                    <a:gd name="T0" fmla="*/ 0 w 53"/>
                    <a:gd name="T1" fmla="*/ 0 h 286"/>
                    <a:gd name="T2" fmla="*/ 17 w 53"/>
                    <a:gd name="T3" fmla="*/ 286 h 286"/>
                    <a:gd name="T4" fmla="*/ 53 w 53"/>
                    <a:gd name="T5" fmla="*/ 286 h 286"/>
                    <a:gd name="T6" fmla="*/ 53 w 53"/>
                    <a:gd name="T7" fmla="*/ 0 h 286"/>
                    <a:gd name="T8" fmla="*/ 0 w 53"/>
                    <a:gd name="T9" fmla="*/ 0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286">
                      <a:moveTo>
                        <a:pt x="0" y="0"/>
                      </a:moveTo>
                      <a:lnTo>
                        <a:pt x="17" y="286"/>
                      </a:lnTo>
                      <a:lnTo>
                        <a:pt x="53" y="286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B4F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5" name="Freeform 103"/>
            <p:cNvSpPr>
              <a:spLocks/>
            </p:cNvSpPr>
            <p:nvPr/>
          </p:nvSpPr>
          <p:spPr bwMode="auto">
            <a:xfrm>
              <a:off x="7034516" y="3725581"/>
              <a:ext cx="116984" cy="228709"/>
            </a:xfrm>
            <a:custGeom>
              <a:avLst/>
              <a:gdLst>
                <a:gd name="T0" fmla="*/ 31 w 75"/>
                <a:gd name="T1" fmla="*/ 1 h 146"/>
                <a:gd name="T2" fmla="*/ 16 w 75"/>
                <a:gd name="T3" fmla="*/ 8 h 146"/>
                <a:gd name="T4" fmla="*/ 6 w 75"/>
                <a:gd name="T5" fmla="*/ 20 h 146"/>
                <a:gd name="T6" fmla="*/ 0 w 75"/>
                <a:gd name="T7" fmla="*/ 35 h 146"/>
                <a:gd name="T8" fmla="*/ 1 w 75"/>
                <a:gd name="T9" fmla="*/ 55 h 146"/>
                <a:gd name="T10" fmla="*/ 14 w 75"/>
                <a:gd name="T11" fmla="*/ 75 h 146"/>
                <a:gd name="T12" fmla="*/ 30 w 75"/>
                <a:gd name="T13" fmla="*/ 87 h 146"/>
                <a:gd name="T14" fmla="*/ 38 w 75"/>
                <a:gd name="T15" fmla="*/ 92 h 146"/>
                <a:gd name="T16" fmla="*/ 43 w 75"/>
                <a:gd name="T17" fmla="*/ 98 h 146"/>
                <a:gd name="T18" fmla="*/ 46 w 75"/>
                <a:gd name="T19" fmla="*/ 104 h 146"/>
                <a:gd name="T20" fmla="*/ 46 w 75"/>
                <a:gd name="T21" fmla="*/ 110 h 146"/>
                <a:gd name="T22" fmla="*/ 44 w 75"/>
                <a:gd name="T23" fmla="*/ 115 h 146"/>
                <a:gd name="T24" fmla="*/ 40 w 75"/>
                <a:gd name="T25" fmla="*/ 119 h 146"/>
                <a:gd name="T26" fmla="*/ 33 w 75"/>
                <a:gd name="T27" fmla="*/ 121 h 146"/>
                <a:gd name="T28" fmla="*/ 21 w 75"/>
                <a:gd name="T29" fmla="*/ 120 h 146"/>
                <a:gd name="T30" fmla="*/ 7 w 75"/>
                <a:gd name="T31" fmla="*/ 112 h 146"/>
                <a:gd name="T32" fmla="*/ 0 w 75"/>
                <a:gd name="T33" fmla="*/ 137 h 146"/>
                <a:gd name="T34" fmla="*/ 13 w 75"/>
                <a:gd name="T35" fmla="*/ 143 h 146"/>
                <a:gd name="T36" fmla="*/ 29 w 75"/>
                <a:gd name="T37" fmla="*/ 146 h 146"/>
                <a:gd name="T38" fmla="*/ 50 w 75"/>
                <a:gd name="T39" fmla="*/ 144 h 146"/>
                <a:gd name="T40" fmla="*/ 65 w 75"/>
                <a:gd name="T41" fmla="*/ 134 h 146"/>
                <a:gd name="T42" fmla="*/ 72 w 75"/>
                <a:gd name="T43" fmla="*/ 122 h 146"/>
                <a:gd name="T44" fmla="*/ 75 w 75"/>
                <a:gd name="T45" fmla="*/ 105 h 146"/>
                <a:gd name="T46" fmla="*/ 73 w 75"/>
                <a:gd name="T47" fmla="*/ 91 h 146"/>
                <a:gd name="T48" fmla="*/ 66 w 75"/>
                <a:gd name="T49" fmla="*/ 79 h 146"/>
                <a:gd name="T50" fmla="*/ 57 w 75"/>
                <a:gd name="T51" fmla="*/ 70 h 146"/>
                <a:gd name="T52" fmla="*/ 44 w 75"/>
                <a:gd name="T53" fmla="*/ 61 h 146"/>
                <a:gd name="T54" fmla="*/ 35 w 75"/>
                <a:gd name="T55" fmla="*/ 56 h 146"/>
                <a:gd name="T56" fmla="*/ 30 w 75"/>
                <a:gd name="T57" fmla="*/ 51 h 146"/>
                <a:gd name="T58" fmla="*/ 27 w 75"/>
                <a:gd name="T59" fmla="*/ 46 h 146"/>
                <a:gd name="T60" fmla="*/ 26 w 75"/>
                <a:gd name="T61" fmla="*/ 40 h 146"/>
                <a:gd name="T62" fmla="*/ 27 w 75"/>
                <a:gd name="T63" fmla="*/ 34 h 146"/>
                <a:gd name="T64" fmla="*/ 30 w 75"/>
                <a:gd name="T65" fmla="*/ 30 h 146"/>
                <a:gd name="T66" fmla="*/ 35 w 75"/>
                <a:gd name="T67" fmla="*/ 26 h 146"/>
                <a:gd name="T68" fmla="*/ 42 w 75"/>
                <a:gd name="T69" fmla="*/ 25 h 146"/>
                <a:gd name="T70" fmla="*/ 56 w 75"/>
                <a:gd name="T71" fmla="*/ 27 h 146"/>
                <a:gd name="T72" fmla="*/ 72 w 75"/>
                <a:gd name="T73" fmla="*/ 36 h 146"/>
                <a:gd name="T74" fmla="*/ 63 w 75"/>
                <a:gd name="T75" fmla="*/ 2 h 146"/>
                <a:gd name="T76" fmla="*/ 49 w 75"/>
                <a:gd name="T7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5" h="146">
                  <a:moveTo>
                    <a:pt x="40" y="0"/>
                  </a:moveTo>
                  <a:cubicBezTo>
                    <a:pt x="37" y="0"/>
                    <a:pt x="34" y="1"/>
                    <a:pt x="31" y="1"/>
                  </a:cubicBezTo>
                  <a:cubicBezTo>
                    <a:pt x="29" y="2"/>
                    <a:pt x="26" y="3"/>
                    <a:pt x="23" y="4"/>
                  </a:cubicBezTo>
                  <a:cubicBezTo>
                    <a:pt x="21" y="5"/>
                    <a:pt x="19" y="6"/>
                    <a:pt x="16" y="8"/>
                  </a:cubicBezTo>
                  <a:cubicBezTo>
                    <a:pt x="14" y="10"/>
                    <a:pt x="12" y="11"/>
                    <a:pt x="10" y="13"/>
                  </a:cubicBezTo>
                  <a:cubicBezTo>
                    <a:pt x="9" y="15"/>
                    <a:pt x="7" y="17"/>
                    <a:pt x="6" y="20"/>
                  </a:cubicBezTo>
                  <a:cubicBezTo>
                    <a:pt x="4" y="22"/>
                    <a:pt x="3" y="24"/>
                    <a:pt x="2" y="27"/>
                  </a:cubicBezTo>
                  <a:cubicBezTo>
                    <a:pt x="1" y="29"/>
                    <a:pt x="1" y="32"/>
                    <a:pt x="0" y="35"/>
                  </a:cubicBezTo>
                  <a:cubicBezTo>
                    <a:pt x="0" y="37"/>
                    <a:pt x="0" y="40"/>
                    <a:pt x="0" y="43"/>
                  </a:cubicBezTo>
                  <a:cubicBezTo>
                    <a:pt x="0" y="48"/>
                    <a:pt x="0" y="52"/>
                    <a:pt x="1" y="55"/>
                  </a:cubicBezTo>
                  <a:cubicBezTo>
                    <a:pt x="2" y="59"/>
                    <a:pt x="4" y="63"/>
                    <a:pt x="6" y="66"/>
                  </a:cubicBezTo>
                  <a:cubicBezTo>
                    <a:pt x="8" y="69"/>
                    <a:pt x="11" y="72"/>
                    <a:pt x="14" y="75"/>
                  </a:cubicBezTo>
                  <a:cubicBezTo>
                    <a:pt x="17" y="78"/>
                    <a:pt x="21" y="81"/>
                    <a:pt x="25" y="84"/>
                  </a:cubicBezTo>
                  <a:cubicBezTo>
                    <a:pt x="27" y="85"/>
                    <a:pt x="29" y="86"/>
                    <a:pt x="30" y="87"/>
                  </a:cubicBezTo>
                  <a:cubicBezTo>
                    <a:pt x="32" y="88"/>
                    <a:pt x="33" y="89"/>
                    <a:pt x="35" y="90"/>
                  </a:cubicBezTo>
                  <a:cubicBezTo>
                    <a:pt x="36" y="91"/>
                    <a:pt x="37" y="92"/>
                    <a:pt x="38" y="92"/>
                  </a:cubicBezTo>
                  <a:cubicBezTo>
                    <a:pt x="39" y="93"/>
                    <a:pt x="40" y="94"/>
                    <a:pt x="41" y="95"/>
                  </a:cubicBezTo>
                  <a:cubicBezTo>
                    <a:pt x="42" y="96"/>
                    <a:pt x="42" y="97"/>
                    <a:pt x="43" y="98"/>
                  </a:cubicBezTo>
                  <a:cubicBezTo>
                    <a:pt x="44" y="99"/>
                    <a:pt x="44" y="100"/>
                    <a:pt x="45" y="101"/>
                  </a:cubicBezTo>
                  <a:cubicBezTo>
                    <a:pt x="45" y="102"/>
                    <a:pt x="46" y="103"/>
                    <a:pt x="46" y="104"/>
                  </a:cubicBezTo>
                  <a:cubicBezTo>
                    <a:pt x="46" y="105"/>
                    <a:pt x="46" y="106"/>
                    <a:pt x="46" y="107"/>
                  </a:cubicBezTo>
                  <a:cubicBezTo>
                    <a:pt x="46" y="108"/>
                    <a:pt x="46" y="109"/>
                    <a:pt x="46" y="110"/>
                  </a:cubicBezTo>
                  <a:cubicBezTo>
                    <a:pt x="46" y="111"/>
                    <a:pt x="46" y="112"/>
                    <a:pt x="45" y="113"/>
                  </a:cubicBezTo>
                  <a:cubicBezTo>
                    <a:pt x="45" y="113"/>
                    <a:pt x="45" y="114"/>
                    <a:pt x="44" y="115"/>
                  </a:cubicBezTo>
                  <a:cubicBezTo>
                    <a:pt x="44" y="116"/>
                    <a:pt x="43" y="116"/>
                    <a:pt x="42" y="117"/>
                  </a:cubicBezTo>
                  <a:cubicBezTo>
                    <a:pt x="42" y="118"/>
                    <a:pt x="41" y="118"/>
                    <a:pt x="40" y="119"/>
                  </a:cubicBezTo>
                  <a:cubicBezTo>
                    <a:pt x="39" y="119"/>
                    <a:pt x="38" y="120"/>
                    <a:pt x="37" y="120"/>
                  </a:cubicBezTo>
                  <a:cubicBezTo>
                    <a:pt x="36" y="121"/>
                    <a:pt x="35" y="121"/>
                    <a:pt x="33" y="121"/>
                  </a:cubicBezTo>
                  <a:cubicBezTo>
                    <a:pt x="32" y="121"/>
                    <a:pt x="31" y="121"/>
                    <a:pt x="29" y="121"/>
                  </a:cubicBezTo>
                  <a:cubicBezTo>
                    <a:pt x="27" y="121"/>
                    <a:pt x="24" y="121"/>
                    <a:pt x="21" y="120"/>
                  </a:cubicBezTo>
                  <a:cubicBezTo>
                    <a:pt x="19" y="119"/>
                    <a:pt x="16" y="118"/>
                    <a:pt x="14" y="117"/>
                  </a:cubicBezTo>
                  <a:cubicBezTo>
                    <a:pt x="11" y="116"/>
                    <a:pt x="9" y="114"/>
                    <a:pt x="7" y="112"/>
                  </a:cubicBezTo>
                  <a:cubicBezTo>
                    <a:pt x="4" y="111"/>
                    <a:pt x="2" y="108"/>
                    <a:pt x="0" y="10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8"/>
                    <a:pt x="4" y="139"/>
                    <a:pt x="6" y="140"/>
                  </a:cubicBezTo>
                  <a:cubicBezTo>
                    <a:pt x="8" y="141"/>
                    <a:pt x="10" y="142"/>
                    <a:pt x="13" y="143"/>
                  </a:cubicBezTo>
                  <a:cubicBezTo>
                    <a:pt x="15" y="144"/>
                    <a:pt x="18" y="144"/>
                    <a:pt x="20" y="145"/>
                  </a:cubicBezTo>
                  <a:cubicBezTo>
                    <a:pt x="23" y="145"/>
                    <a:pt x="26" y="146"/>
                    <a:pt x="29" y="146"/>
                  </a:cubicBezTo>
                  <a:cubicBezTo>
                    <a:pt x="33" y="146"/>
                    <a:pt x="36" y="146"/>
                    <a:pt x="40" y="146"/>
                  </a:cubicBezTo>
                  <a:cubicBezTo>
                    <a:pt x="43" y="145"/>
                    <a:pt x="47" y="145"/>
                    <a:pt x="50" y="144"/>
                  </a:cubicBezTo>
                  <a:cubicBezTo>
                    <a:pt x="53" y="143"/>
                    <a:pt x="55" y="142"/>
                    <a:pt x="58" y="140"/>
                  </a:cubicBezTo>
                  <a:cubicBezTo>
                    <a:pt x="60" y="138"/>
                    <a:pt x="63" y="136"/>
                    <a:pt x="65" y="134"/>
                  </a:cubicBezTo>
                  <a:cubicBezTo>
                    <a:pt x="66" y="132"/>
                    <a:pt x="68" y="131"/>
                    <a:pt x="69" y="128"/>
                  </a:cubicBezTo>
                  <a:cubicBezTo>
                    <a:pt x="70" y="126"/>
                    <a:pt x="71" y="124"/>
                    <a:pt x="72" y="122"/>
                  </a:cubicBezTo>
                  <a:cubicBezTo>
                    <a:pt x="73" y="119"/>
                    <a:pt x="74" y="117"/>
                    <a:pt x="74" y="114"/>
                  </a:cubicBezTo>
                  <a:cubicBezTo>
                    <a:pt x="74" y="111"/>
                    <a:pt x="75" y="108"/>
                    <a:pt x="75" y="105"/>
                  </a:cubicBezTo>
                  <a:cubicBezTo>
                    <a:pt x="75" y="103"/>
                    <a:pt x="74" y="100"/>
                    <a:pt x="74" y="98"/>
                  </a:cubicBezTo>
                  <a:cubicBezTo>
                    <a:pt x="74" y="95"/>
                    <a:pt x="73" y="93"/>
                    <a:pt x="73" y="91"/>
                  </a:cubicBezTo>
                  <a:cubicBezTo>
                    <a:pt x="72" y="89"/>
                    <a:pt x="71" y="87"/>
                    <a:pt x="70" y="85"/>
                  </a:cubicBezTo>
                  <a:cubicBezTo>
                    <a:pt x="69" y="83"/>
                    <a:pt x="68" y="81"/>
                    <a:pt x="66" y="79"/>
                  </a:cubicBezTo>
                  <a:cubicBezTo>
                    <a:pt x="65" y="78"/>
                    <a:pt x="64" y="76"/>
                    <a:pt x="62" y="75"/>
                  </a:cubicBezTo>
                  <a:cubicBezTo>
                    <a:pt x="61" y="73"/>
                    <a:pt x="59" y="72"/>
                    <a:pt x="57" y="70"/>
                  </a:cubicBezTo>
                  <a:cubicBezTo>
                    <a:pt x="55" y="69"/>
                    <a:pt x="53" y="67"/>
                    <a:pt x="51" y="66"/>
                  </a:cubicBezTo>
                  <a:cubicBezTo>
                    <a:pt x="49" y="64"/>
                    <a:pt x="46" y="63"/>
                    <a:pt x="44" y="61"/>
                  </a:cubicBezTo>
                  <a:cubicBezTo>
                    <a:pt x="42" y="60"/>
                    <a:pt x="40" y="59"/>
                    <a:pt x="39" y="58"/>
                  </a:cubicBezTo>
                  <a:cubicBezTo>
                    <a:pt x="37" y="57"/>
                    <a:pt x="36" y="57"/>
                    <a:pt x="35" y="56"/>
                  </a:cubicBezTo>
                  <a:cubicBezTo>
                    <a:pt x="34" y="55"/>
                    <a:pt x="33" y="54"/>
                    <a:pt x="32" y="53"/>
                  </a:cubicBezTo>
                  <a:cubicBezTo>
                    <a:pt x="31" y="53"/>
                    <a:pt x="30" y="52"/>
                    <a:pt x="30" y="51"/>
                  </a:cubicBezTo>
                  <a:cubicBezTo>
                    <a:pt x="29" y="50"/>
                    <a:pt x="28" y="50"/>
                    <a:pt x="28" y="49"/>
                  </a:cubicBezTo>
                  <a:cubicBezTo>
                    <a:pt x="28" y="48"/>
                    <a:pt x="27" y="47"/>
                    <a:pt x="27" y="46"/>
                  </a:cubicBezTo>
                  <a:cubicBezTo>
                    <a:pt x="26" y="45"/>
                    <a:pt x="26" y="44"/>
                    <a:pt x="26" y="43"/>
                  </a:cubicBezTo>
                  <a:cubicBezTo>
                    <a:pt x="26" y="42"/>
                    <a:pt x="26" y="41"/>
                    <a:pt x="26" y="40"/>
                  </a:cubicBezTo>
                  <a:cubicBezTo>
                    <a:pt x="26" y="39"/>
                    <a:pt x="26" y="38"/>
                    <a:pt x="26" y="37"/>
                  </a:cubicBezTo>
                  <a:cubicBezTo>
                    <a:pt x="26" y="36"/>
                    <a:pt x="27" y="35"/>
                    <a:pt x="27" y="34"/>
                  </a:cubicBezTo>
                  <a:cubicBezTo>
                    <a:pt x="27" y="33"/>
                    <a:pt x="28" y="33"/>
                    <a:pt x="28" y="32"/>
                  </a:cubicBezTo>
                  <a:cubicBezTo>
                    <a:pt x="29" y="31"/>
                    <a:pt x="29" y="30"/>
                    <a:pt x="30" y="30"/>
                  </a:cubicBezTo>
                  <a:cubicBezTo>
                    <a:pt x="31" y="29"/>
                    <a:pt x="32" y="28"/>
                    <a:pt x="33" y="28"/>
                  </a:cubicBezTo>
                  <a:cubicBezTo>
                    <a:pt x="33" y="27"/>
                    <a:pt x="34" y="27"/>
                    <a:pt x="35" y="26"/>
                  </a:cubicBezTo>
                  <a:cubicBezTo>
                    <a:pt x="36" y="26"/>
                    <a:pt x="37" y="26"/>
                    <a:pt x="38" y="26"/>
                  </a:cubicBezTo>
                  <a:cubicBezTo>
                    <a:pt x="39" y="25"/>
                    <a:pt x="41" y="25"/>
                    <a:pt x="42" y="25"/>
                  </a:cubicBezTo>
                  <a:cubicBezTo>
                    <a:pt x="44" y="25"/>
                    <a:pt x="47" y="25"/>
                    <a:pt x="49" y="26"/>
                  </a:cubicBezTo>
                  <a:cubicBezTo>
                    <a:pt x="52" y="26"/>
                    <a:pt x="54" y="26"/>
                    <a:pt x="56" y="27"/>
                  </a:cubicBezTo>
                  <a:cubicBezTo>
                    <a:pt x="59" y="28"/>
                    <a:pt x="61" y="29"/>
                    <a:pt x="63" y="30"/>
                  </a:cubicBezTo>
                  <a:cubicBezTo>
                    <a:pt x="65" y="31"/>
                    <a:pt x="70" y="35"/>
                    <a:pt x="72" y="3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0" y="6"/>
                    <a:pt x="65" y="2"/>
                    <a:pt x="63" y="2"/>
                  </a:cubicBezTo>
                  <a:cubicBezTo>
                    <a:pt x="61" y="1"/>
                    <a:pt x="59" y="1"/>
                    <a:pt x="56" y="1"/>
                  </a:cubicBezTo>
                  <a:cubicBezTo>
                    <a:pt x="54" y="0"/>
                    <a:pt x="51" y="0"/>
                    <a:pt x="49" y="0"/>
                  </a:cubicBezTo>
                  <a:cubicBezTo>
                    <a:pt x="46" y="0"/>
                    <a:pt x="43" y="0"/>
                    <a:pt x="4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97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3664080"/>
          </a:xfrm>
        </p:spPr>
        <p:txBody>
          <a:bodyPr/>
          <a:lstStyle/>
          <a:p>
            <a:r>
              <a:rPr lang="en-GB" sz="1900" dirty="0"/>
              <a:t>https://graph.microsoft.com/v1.0/me/drive/root/children </a:t>
            </a:r>
          </a:p>
          <a:p>
            <a:r>
              <a:rPr lang="en-GB" sz="1900" dirty="0"/>
              <a:t>https://graph.microsoft.com/v1.0/me/messages</a:t>
            </a:r>
          </a:p>
          <a:p>
            <a:endParaRPr lang="en-GB" sz="1900" dirty="0"/>
          </a:p>
          <a:p>
            <a:r>
              <a:rPr lang="en-GB" sz="1900" dirty="0"/>
              <a:t>https://graph.microsoft.com/v1.0/me/events</a:t>
            </a:r>
          </a:p>
          <a:p>
            <a:r>
              <a:rPr lang="en-GB" sz="1900" dirty="0"/>
              <a:t>https://graph.microsoft.com/v1.0/me/events(&lt;event_id&gt;)</a:t>
            </a:r>
          </a:p>
          <a:p>
            <a:r>
              <a:rPr lang="en-GB" sz="1900" dirty="0"/>
              <a:t>https://graph.microsoft.com/v1.0/me/calendar</a:t>
            </a:r>
          </a:p>
          <a:p>
            <a:r>
              <a:rPr lang="en-GB" sz="1900" dirty="0"/>
              <a:t>https://graph.microsoft.com/v1.0/me/calendar/events</a:t>
            </a:r>
          </a:p>
          <a:p>
            <a:r>
              <a:rPr lang="en-GB" sz="1900" dirty="0"/>
              <a:t>https://graph.microsoft.com/v1.0/me/calendars(&lt;calendar_id&gt;)/events</a:t>
            </a:r>
          </a:p>
          <a:p>
            <a:endParaRPr lang="en-GB" sz="1900" dirty="0"/>
          </a:p>
          <a:p>
            <a:r>
              <a:rPr lang="en-GB" sz="1900" dirty="0"/>
              <a:t>https://graph.microsoft.com/v1.0/me/contacts</a:t>
            </a:r>
          </a:p>
          <a:p>
            <a:r>
              <a:rPr lang="en-GB" sz="1900" dirty="0"/>
              <a:t>https://graph.microsoft.com/v1.0/me/contacts(&lt;contact_id&gt;)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3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231775" y="2125663"/>
            <a:ext cx="957263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entities using REST</a:t>
            </a:r>
          </a:p>
        </p:txBody>
      </p:sp>
      <p:sp>
        <p:nvSpPr>
          <p:cNvPr id="39" name="Content Placeholder 4"/>
          <p:cNvSpPr txBox="1">
            <a:spLocks/>
          </p:cNvSpPr>
          <p:nvPr/>
        </p:nvSpPr>
        <p:spPr>
          <a:xfrm>
            <a:off x="231775" y="1212849"/>
            <a:ext cx="11795694" cy="770039"/>
          </a:xfrm>
          <a:prstGeom prst="rect">
            <a:avLst/>
          </a:prstGeom>
        </p:spPr>
        <p:txBody>
          <a:bodyPr vert="horz" wrap="square" lIns="149217" tIns="93260" rIns="149217" bIns="93260" rtlCol="0" anchor="t" anchorCtr="0">
            <a:spAutoFit/>
          </a:bodyPr>
          <a:lstStyle>
            <a:defPPr>
              <a:defRPr lang="en-US"/>
            </a:defPPr>
            <a:lvl1pPr marR="0" indent="0" fontAlgn="auto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1pPr>
            <a:lvl2pPr marL="584200" marR="0" indent="-2413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2pPr>
            <a:lvl3pPr marL="8001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3pPr>
            <a:lvl4pPr marL="10287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4pPr>
            <a:lvl5pPr marL="1257300" marR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HTTP GET request to collection or entity endpoint</a:t>
            </a:r>
            <a:b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</a:b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Microsoft Graph only returns JSON responses</a:t>
            </a:r>
            <a:b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</a:b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Paging is accomplished using 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$skip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 and </a:t>
            </a:r>
            <a:r>
              <a:rPr lang="en-US" sz="14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$top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105436" y="1994001"/>
            <a:ext cx="110148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GetContacts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"{0}me/contacts?$top={1}&amp;$skip={2}"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pageIndex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JObject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response.Content.ReadAsStringAsync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contactsResults.Add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Id 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? item[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givenName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: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});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MorePagesAvailable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contactsResults.Count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pageSize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contactsResults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77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new entity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169551"/>
          </a:xfrm>
        </p:spPr>
        <p:txBody>
          <a:bodyPr/>
          <a:lstStyle/>
          <a:p>
            <a:r>
              <a:rPr lang="en-US" sz="3200" dirty="0"/>
              <a:t>HTTP POST to collection endpoint to add an entity</a:t>
            </a:r>
          </a:p>
          <a:p>
            <a:r>
              <a:rPr lang="en-US" sz="3200" dirty="0"/>
              <a:t>Provide minimum of </a:t>
            </a:r>
            <a:r>
              <a:rPr lang="en-US" sz="3200" dirty="0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3200" dirty="0" err="1">
                <a:gradFill>
                  <a:gsLst>
                    <a:gs pos="0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data.type</a:t>
            </a:r>
            <a:r>
              <a:rPr lang="en-US" sz="3200" dirty="0"/>
              <a:t>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97653" y="2491433"/>
            <a:ext cx="11172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JsonConvert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.SerializeObject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myContact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client.PostAsync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StringContent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postBody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Encoding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.UTF8,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 contact error: 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1191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an entity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HTTP DELETE to specific entity endpoint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91246">
                      <a:schemeClr val="accent5"/>
                    </a:gs>
                    <a:gs pos="23000">
                      <a:schemeClr val="accent5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Exchange operations with REST</a:t>
            </a:r>
          </a:p>
          <a:p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1897" y="2125677"/>
            <a:ext cx="11193517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DeleteContact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GetGraphAccessTokenAsync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"{0}me/contacts('{1}')"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SettingsHelper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.GraphResourceUrl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id);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"application/</a:t>
            </a:r>
            <a:r>
              <a:rPr lang="en-US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client.DefaultRequestHeaders.Add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"Accept"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accept);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client.DefaultRequestHeaders.Authorization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AuthenticationHeaderValue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"Bearer"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accessToken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client.DeleteAsync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restURL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response.IsSuccessStatusCode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contact error: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response.StatusCode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el)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el.ToString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725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9" y="1209973"/>
            <a:ext cx="10056812" cy="2012859"/>
          </a:xfrm>
        </p:spPr>
        <p:txBody>
          <a:bodyPr/>
          <a:lstStyle/>
          <a:p>
            <a:r>
              <a:rPr lang="en-US" sz="6600" dirty="0"/>
              <a:t>Exchange operations using the Microsoft Graph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274638" y="1212850"/>
            <a:ext cx="7498062" cy="403187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Overview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CRUD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Paging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Batching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Exchange operations using REST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2318735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550121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087349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580" y="3855963"/>
            <a:ext cx="364194" cy="364194"/>
            <a:chOff x="457580" y="2341896"/>
            <a:chExt cx="364194" cy="364194"/>
          </a:xfrm>
        </p:grpSpPr>
        <p:sp>
          <p:nvSpPr>
            <p:cNvPr id="17" name="Oval 16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580" y="4624577"/>
            <a:ext cx="364194" cy="364194"/>
            <a:chOff x="457580" y="2341896"/>
            <a:chExt cx="364194" cy="364194"/>
          </a:xfrm>
        </p:grpSpPr>
        <p:sp>
          <p:nvSpPr>
            <p:cNvPr id="24" name="Oval 23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0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4294967295"/>
          </p:nvPr>
        </p:nvSpPr>
        <p:spPr>
          <a:xfrm>
            <a:off x="3175" y="4883150"/>
            <a:ext cx="12433300" cy="822325"/>
          </a:xfrm>
          <a:prstGeom prst="rect">
            <a:avLst/>
          </a:prstGeom>
          <a:noFill/>
        </p:spPr>
        <p:txBody>
          <a:bodyPr anchor="ctr"/>
          <a:lstStyle/>
          <a:p>
            <a:pPr marL="0" indent="0" algn="ctr">
              <a:buNone/>
            </a:pPr>
            <a:r>
              <a:rPr lang="en-US" sz="3136" dirty="0">
                <a:hlinkClick r:id="rId3"/>
              </a:rPr>
              <a:t>http://dev.office.com/devprogram</a:t>
            </a:r>
            <a:r>
              <a:rPr lang="en-US" sz="3136" dirty="0"/>
              <a:t> 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4693684" y="3204799"/>
            <a:ext cx="3052220" cy="3741378"/>
            <a:chOff x="4662488" y="3198813"/>
            <a:chExt cx="3114676" cy="3817937"/>
          </a:xfrm>
        </p:grpSpPr>
        <p:sp>
          <p:nvSpPr>
            <p:cNvPr id="84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32338" y="3198813"/>
              <a:ext cx="2974975" cy="379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6946901" y="5176838"/>
              <a:ext cx="830263" cy="1839912"/>
            </a:xfrm>
            <a:custGeom>
              <a:avLst/>
              <a:gdLst>
                <a:gd name="T0" fmla="*/ 12 w 72"/>
                <a:gd name="T1" fmla="*/ 0 h 160"/>
                <a:gd name="T2" fmla="*/ 0 w 72"/>
                <a:gd name="T3" fmla="*/ 76 h 160"/>
                <a:gd name="T4" fmla="*/ 57 w 72"/>
                <a:gd name="T5" fmla="*/ 151 h 160"/>
                <a:gd name="T6" fmla="*/ 67 w 72"/>
                <a:gd name="T7" fmla="*/ 151 h 160"/>
                <a:gd name="T8" fmla="*/ 12 w 7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12" y="0"/>
                  </a:moveTo>
                  <a:cubicBezTo>
                    <a:pt x="11" y="24"/>
                    <a:pt x="8" y="49"/>
                    <a:pt x="0" y="76"/>
                  </a:cubicBezTo>
                  <a:cubicBezTo>
                    <a:pt x="45" y="82"/>
                    <a:pt x="56" y="147"/>
                    <a:pt x="57" y="151"/>
                  </a:cubicBezTo>
                  <a:cubicBezTo>
                    <a:pt x="58" y="160"/>
                    <a:pt x="67" y="157"/>
                    <a:pt x="67" y="151"/>
                  </a:cubicBezTo>
                  <a:cubicBezTo>
                    <a:pt x="72" y="50"/>
                    <a:pt x="21" y="7"/>
                    <a:pt x="12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4662488" y="5187950"/>
              <a:ext cx="819150" cy="1828800"/>
            </a:xfrm>
            <a:custGeom>
              <a:avLst/>
              <a:gdLst>
                <a:gd name="T0" fmla="*/ 59 w 71"/>
                <a:gd name="T1" fmla="*/ 0 h 159"/>
                <a:gd name="T2" fmla="*/ 5 w 71"/>
                <a:gd name="T3" fmla="*/ 150 h 159"/>
                <a:gd name="T4" fmla="*/ 15 w 71"/>
                <a:gd name="T5" fmla="*/ 150 h 159"/>
                <a:gd name="T6" fmla="*/ 71 w 71"/>
                <a:gd name="T7" fmla="*/ 75 h 159"/>
                <a:gd name="T8" fmla="*/ 59 w 71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9">
                  <a:moveTo>
                    <a:pt x="59" y="0"/>
                  </a:moveTo>
                  <a:cubicBezTo>
                    <a:pt x="48" y="9"/>
                    <a:pt x="0" y="52"/>
                    <a:pt x="5" y="150"/>
                  </a:cubicBezTo>
                  <a:cubicBezTo>
                    <a:pt x="5" y="156"/>
                    <a:pt x="14" y="159"/>
                    <a:pt x="15" y="150"/>
                  </a:cubicBezTo>
                  <a:cubicBezTo>
                    <a:pt x="16" y="146"/>
                    <a:pt x="27" y="82"/>
                    <a:pt x="71" y="75"/>
                  </a:cubicBezTo>
                  <a:cubicBezTo>
                    <a:pt x="63" y="49"/>
                    <a:pt x="60" y="23"/>
                    <a:pt x="59" y="0"/>
                  </a:cubicBezTo>
                  <a:close/>
                </a:path>
              </a:pathLst>
            </a:cu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6105526" y="5119688"/>
              <a:ext cx="230188" cy="1851025"/>
            </a:xfrm>
            <a:custGeom>
              <a:avLst/>
              <a:gdLst>
                <a:gd name="T0" fmla="*/ 10 w 20"/>
                <a:gd name="T1" fmla="*/ 0 h 161"/>
                <a:gd name="T2" fmla="*/ 10 w 20"/>
                <a:gd name="T3" fmla="*/ 0 h 161"/>
                <a:gd name="T4" fmla="*/ 10 w 20"/>
                <a:gd name="T5" fmla="*/ 0 h 161"/>
                <a:gd name="T6" fmla="*/ 10 w 20"/>
                <a:gd name="T7" fmla="*/ 0 h 161"/>
                <a:gd name="T8" fmla="*/ 10 w 20"/>
                <a:gd name="T9" fmla="*/ 0 h 161"/>
                <a:gd name="T10" fmla="*/ 0 w 20"/>
                <a:gd name="T11" fmla="*/ 11 h 161"/>
                <a:gd name="T12" fmla="*/ 0 w 20"/>
                <a:gd name="T13" fmla="*/ 149 h 161"/>
                <a:gd name="T14" fmla="*/ 10 w 20"/>
                <a:gd name="T15" fmla="*/ 161 h 161"/>
                <a:gd name="T16" fmla="*/ 10 w 20"/>
                <a:gd name="T17" fmla="*/ 161 h 161"/>
                <a:gd name="T18" fmla="*/ 10 w 20"/>
                <a:gd name="T19" fmla="*/ 161 h 161"/>
                <a:gd name="T20" fmla="*/ 10 w 20"/>
                <a:gd name="T21" fmla="*/ 161 h 161"/>
                <a:gd name="T22" fmla="*/ 10 w 20"/>
                <a:gd name="T23" fmla="*/ 161 h 161"/>
                <a:gd name="T24" fmla="*/ 20 w 20"/>
                <a:gd name="T25" fmla="*/ 149 h 161"/>
                <a:gd name="T26" fmla="*/ 20 w 20"/>
                <a:gd name="T27" fmla="*/ 11 h 161"/>
                <a:gd name="T28" fmla="*/ 10 w 20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61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11"/>
                    <a:pt x="0" y="11"/>
                  </a:cubicBezTo>
                  <a:cubicBezTo>
                    <a:pt x="0" y="11"/>
                    <a:pt x="0" y="144"/>
                    <a:pt x="0" y="149"/>
                  </a:cubicBezTo>
                  <a:cubicBezTo>
                    <a:pt x="0" y="154"/>
                    <a:pt x="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20" y="161"/>
                    <a:pt x="20" y="154"/>
                    <a:pt x="20" y="149"/>
                  </a:cubicBezTo>
                  <a:cubicBezTo>
                    <a:pt x="20" y="144"/>
                    <a:pt x="20" y="11"/>
                    <a:pt x="20" y="11"/>
                  </a:cubicBezTo>
                  <a:cubicBezTo>
                    <a:pt x="20" y="11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5851526" y="3198813"/>
              <a:ext cx="738188" cy="425450"/>
            </a:xfrm>
            <a:custGeom>
              <a:avLst/>
              <a:gdLst>
                <a:gd name="T0" fmla="*/ 64 w 64"/>
                <a:gd name="T1" fmla="*/ 37 h 37"/>
                <a:gd name="T2" fmla="*/ 32 w 64"/>
                <a:gd name="T3" fmla="*/ 0 h 37"/>
                <a:gd name="T4" fmla="*/ 32 w 64"/>
                <a:gd name="T5" fmla="*/ 0 h 37"/>
                <a:gd name="T6" fmla="*/ 0 w 64"/>
                <a:gd name="T7" fmla="*/ 37 h 37"/>
                <a:gd name="T8" fmla="*/ 64 w 6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7">
                  <a:moveTo>
                    <a:pt x="64" y="37"/>
                  </a:moveTo>
                  <a:cubicBezTo>
                    <a:pt x="51" y="14"/>
                    <a:pt x="38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6" y="0"/>
                    <a:pt x="13" y="14"/>
                    <a:pt x="0" y="37"/>
                  </a:cubicBezTo>
                  <a:lnTo>
                    <a:pt x="64" y="37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99" name="Freeform 9"/>
            <p:cNvSpPr>
              <a:spLocks noEditPoints="1"/>
            </p:cNvSpPr>
            <p:nvPr/>
          </p:nvSpPr>
          <p:spPr bwMode="auto">
            <a:xfrm>
              <a:off x="5262563" y="3727450"/>
              <a:ext cx="1914525" cy="2484437"/>
            </a:xfrm>
            <a:custGeom>
              <a:avLst/>
              <a:gdLst>
                <a:gd name="T0" fmla="*/ 120 w 166"/>
                <a:gd name="T1" fmla="*/ 0 h 216"/>
                <a:gd name="T2" fmla="*/ 46 w 166"/>
                <a:gd name="T3" fmla="*/ 0 h 216"/>
                <a:gd name="T4" fmla="*/ 32 w 166"/>
                <a:gd name="T5" fmla="*/ 216 h 216"/>
                <a:gd name="T6" fmla="*/ 65 w 166"/>
                <a:gd name="T7" fmla="*/ 216 h 216"/>
                <a:gd name="T8" fmla="*/ 65 w 166"/>
                <a:gd name="T9" fmla="*/ 132 h 216"/>
                <a:gd name="T10" fmla="*/ 70 w 166"/>
                <a:gd name="T11" fmla="*/ 118 h 216"/>
                <a:gd name="T12" fmla="*/ 83 w 166"/>
                <a:gd name="T13" fmla="*/ 113 h 216"/>
                <a:gd name="T14" fmla="*/ 96 w 166"/>
                <a:gd name="T15" fmla="*/ 118 h 216"/>
                <a:gd name="T16" fmla="*/ 101 w 166"/>
                <a:gd name="T17" fmla="*/ 132 h 216"/>
                <a:gd name="T18" fmla="*/ 101 w 166"/>
                <a:gd name="T19" fmla="*/ 216 h 216"/>
                <a:gd name="T20" fmla="*/ 134 w 166"/>
                <a:gd name="T21" fmla="*/ 216 h 216"/>
                <a:gd name="T22" fmla="*/ 120 w 166"/>
                <a:gd name="T23" fmla="*/ 0 h 216"/>
                <a:gd name="T24" fmla="*/ 83 w 166"/>
                <a:gd name="T25" fmla="*/ 75 h 216"/>
                <a:gd name="T26" fmla="*/ 57 w 166"/>
                <a:gd name="T27" fmla="*/ 49 h 216"/>
                <a:gd name="T28" fmla="*/ 83 w 166"/>
                <a:gd name="T29" fmla="*/ 23 h 216"/>
                <a:gd name="T30" fmla="*/ 109 w 166"/>
                <a:gd name="T31" fmla="*/ 49 h 216"/>
                <a:gd name="T32" fmla="*/ 83 w 166"/>
                <a:gd name="T33" fmla="*/ 7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16">
                  <a:moveTo>
                    <a:pt x="1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47"/>
                    <a:pt x="0" y="126"/>
                    <a:pt x="32" y="216"/>
                  </a:cubicBezTo>
                  <a:cubicBezTo>
                    <a:pt x="32" y="216"/>
                    <a:pt x="50" y="216"/>
                    <a:pt x="65" y="216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0"/>
                    <a:pt x="65" y="123"/>
                    <a:pt x="70" y="118"/>
                  </a:cubicBezTo>
                  <a:cubicBezTo>
                    <a:pt x="72" y="116"/>
                    <a:pt x="77" y="113"/>
                    <a:pt x="83" y="113"/>
                  </a:cubicBezTo>
                  <a:cubicBezTo>
                    <a:pt x="90" y="113"/>
                    <a:pt x="94" y="116"/>
                    <a:pt x="96" y="118"/>
                  </a:cubicBezTo>
                  <a:cubicBezTo>
                    <a:pt x="101" y="123"/>
                    <a:pt x="101" y="130"/>
                    <a:pt x="101" y="132"/>
                  </a:cubicBezTo>
                  <a:cubicBezTo>
                    <a:pt x="101" y="216"/>
                    <a:pt x="101" y="216"/>
                    <a:pt x="101" y="216"/>
                  </a:cubicBezTo>
                  <a:cubicBezTo>
                    <a:pt x="116" y="216"/>
                    <a:pt x="134" y="216"/>
                    <a:pt x="134" y="216"/>
                  </a:cubicBezTo>
                  <a:cubicBezTo>
                    <a:pt x="166" y="126"/>
                    <a:pt x="145" y="47"/>
                    <a:pt x="120" y="0"/>
                  </a:cubicBezTo>
                  <a:close/>
                  <a:moveTo>
                    <a:pt x="83" y="75"/>
                  </a:moveTo>
                  <a:cubicBezTo>
                    <a:pt x="69" y="75"/>
                    <a:pt x="57" y="63"/>
                    <a:pt x="57" y="49"/>
                  </a:cubicBezTo>
                  <a:cubicBezTo>
                    <a:pt x="57" y="35"/>
                    <a:pt x="69" y="23"/>
                    <a:pt x="83" y="23"/>
                  </a:cubicBezTo>
                  <a:cubicBezTo>
                    <a:pt x="97" y="23"/>
                    <a:pt x="109" y="35"/>
                    <a:pt x="109" y="49"/>
                  </a:cubicBezTo>
                  <a:cubicBezTo>
                    <a:pt x="109" y="63"/>
                    <a:pt x="97" y="75"/>
                    <a:pt x="83" y="75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5619751" y="6292850"/>
              <a:ext cx="392113" cy="92075"/>
            </a:xfrm>
            <a:custGeom>
              <a:avLst/>
              <a:gdLst>
                <a:gd name="T0" fmla="*/ 34 w 34"/>
                <a:gd name="T1" fmla="*/ 0 h 8"/>
                <a:gd name="T2" fmla="*/ 5 w 34"/>
                <a:gd name="T3" fmla="*/ 0 h 8"/>
                <a:gd name="T4" fmla="*/ 0 w 34"/>
                <a:gd name="T5" fmla="*/ 4 h 8"/>
                <a:gd name="T6" fmla="*/ 5 w 34"/>
                <a:gd name="T7" fmla="*/ 8 h 8"/>
                <a:gd name="T8" fmla="*/ 34 w 34"/>
                <a:gd name="T9" fmla="*/ 8 h 8"/>
                <a:gd name="T10" fmla="*/ 34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6427788" y="6292850"/>
              <a:ext cx="392113" cy="92075"/>
            </a:xfrm>
            <a:custGeom>
              <a:avLst/>
              <a:gdLst>
                <a:gd name="T0" fmla="*/ 30 w 34"/>
                <a:gd name="T1" fmla="*/ 0 h 8"/>
                <a:gd name="T2" fmla="*/ 0 w 34"/>
                <a:gd name="T3" fmla="*/ 0 h 8"/>
                <a:gd name="T4" fmla="*/ 0 w 34"/>
                <a:gd name="T5" fmla="*/ 8 h 8"/>
                <a:gd name="T6" fmla="*/ 30 w 34"/>
                <a:gd name="T7" fmla="*/ 8 h 8"/>
                <a:gd name="T8" fmla="*/ 34 w 34"/>
                <a:gd name="T9" fmla="*/ 4 h 8"/>
                <a:gd name="T10" fmla="*/ 30 w 3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2" y="8"/>
                    <a:pt x="34" y="6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/>
              <a:endParaRPr lang="en-US" sz="1764" dirty="0">
                <a:noFill/>
                <a:latin typeface="Segoe UI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0" y="0"/>
            <a:ext cx="12436475" cy="2125663"/>
          </a:xfrm>
          <a:prstGeom prst="rect">
            <a:avLst/>
          </a:prstGeom>
          <a:gradFill>
            <a:gsLst>
              <a:gs pos="91246">
                <a:schemeClr val="bg1">
                  <a:alpha val="0"/>
                </a:schemeClr>
              </a:gs>
              <a:gs pos="58000">
                <a:schemeClr val="bg1">
                  <a:alpha val="57000"/>
                </a:schemeClr>
              </a:gs>
              <a:gs pos="20000">
                <a:schemeClr val="bg1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94" name="Group 293"/>
          <p:cNvGrpSpPr/>
          <p:nvPr/>
        </p:nvGrpSpPr>
        <p:grpSpPr>
          <a:xfrm>
            <a:off x="581707" y="2329165"/>
            <a:ext cx="2289395" cy="1914898"/>
            <a:chOff x="457200" y="2260433"/>
            <a:chExt cx="2290317" cy="1915668"/>
          </a:xfrm>
        </p:grpSpPr>
        <p:sp>
          <p:nvSpPr>
            <p:cNvPr id="67" name="Rectangle 66"/>
            <p:cNvSpPr/>
            <p:nvPr/>
          </p:nvSpPr>
          <p:spPr>
            <a:xfrm>
              <a:off x="457200" y="3466393"/>
              <a:ext cx="2290317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Email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Newsletters</a:t>
              </a:r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746844" y="2260433"/>
              <a:ext cx="1711028" cy="991002"/>
              <a:chOff x="860785" y="2260433"/>
              <a:chExt cx="1711028" cy="99100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60785" y="2260433"/>
                <a:ext cx="1711028" cy="991002"/>
                <a:chOff x="506413" y="1770063"/>
                <a:chExt cx="2105025" cy="1219200"/>
              </a:xfrm>
            </p:grpSpPr>
            <p:sp>
              <p:nvSpPr>
                <p:cNvPr id="59" name="Rectangle 20"/>
                <p:cNvSpPr>
                  <a:spLocks noChangeArrowheads="1"/>
                </p:cNvSpPr>
                <p:nvPr/>
              </p:nvSpPr>
              <p:spPr bwMode="auto">
                <a:xfrm>
                  <a:off x="758825" y="1770063"/>
                  <a:ext cx="1624012" cy="1120775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0" name="Oval 21"/>
                <p:cNvSpPr>
                  <a:spLocks noChangeArrowheads="1"/>
                </p:cNvSpPr>
                <p:nvPr/>
              </p:nvSpPr>
              <p:spPr bwMode="auto">
                <a:xfrm>
                  <a:off x="1552575" y="1793876"/>
                  <a:ext cx="36512" cy="36513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1" name="Rectangle 22"/>
                <p:cNvSpPr>
                  <a:spLocks noChangeArrowheads="1"/>
                </p:cNvSpPr>
                <p:nvPr/>
              </p:nvSpPr>
              <p:spPr bwMode="auto">
                <a:xfrm>
                  <a:off x="819150" y="1855788"/>
                  <a:ext cx="1514475" cy="987425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62" name="Freeform 23"/>
                <p:cNvSpPr>
                  <a:spLocks/>
                </p:cNvSpPr>
                <p:nvPr/>
              </p:nvSpPr>
              <p:spPr bwMode="auto">
                <a:xfrm>
                  <a:off x="506413" y="2903538"/>
                  <a:ext cx="2105025" cy="85725"/>
                </a:xfrm>
                <a:custGeom>
                  <a:avLst/>
                  <a:gdLst>
                    <a:gd name="T0" fmla="*/ 0 w 175"/>
                    <a:gd name="T1" fmla="*/ 0 h 7"/>
                    <a:gd name="T2" fmla="*/ 0 w 175"/>
                    <a:gd name="T3" fmla="*/ 1 h 7"/>
                    <a:gd name="T4" fmla="*/ 7 w 175"/>
                    <a:gd name="T5" fmla="*/ 7 h 7"/>
                    <a:gd name="T6" fmla="*/ 168 w 175"/>
                    <a:gd name="T7" fmla="*/ 7 h 7"/>
                    <a:gd name="T8" fmla="*/ 175 w 175"/>
                    <a:gd name="T9" fmla="*/ 1 h 7"/>
                    <a:gd name="T10" fmla="*/ 175 w 175"/>
                    <a:gd name="T11" fmla="*/ 0 h 7"/>
                    <a:gd name="T12" fmla="*/ 0 w 175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5" h="7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4"/>
                        <a:pt x="3" y="7"/>
                        <a:pt x="7" y="7"/>
                      </a:cubicBezTo>
                      <a:cubicBezTo>
                        <a:pt x="168" y="7"/>
                        <a:pt x="168" y="7"/>
                        <a:pt x="168" y="7"/>
                      </a:cubicBezTo>
                      <a:cubicBezTo>
                        <a:pt x="172" y="7"/>
                        <a:pt x="175" y="4"/>
                        <a:pt x="175" y="1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/>
                  <a:endParaRPr lang="en-US" sz="1764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16844" y="2379232"/>
                <a:ext cx="8465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416844" y="253061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416844" y="260803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416844" y="2685462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416844" y="2762886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 bwMode="auto">
              <a:xfrm>
                <a:off x="1142807" y="2375321"/>
                <a:ext cx="234036" cy="7395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142807" y="2469924"/>
                <a:ext cx="234036" cy="614564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03" tIns="91403" rIns="34280" bIns="34280" rtlCol="0" anchor="b" anchorCtr="0"/>
              <a:lstStyle/>
              <a:p>
                <a:pPr algn="ctr" defTabSz="932037"/>
                <a:endParaRPr lang="en-US" sz="80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1416844" y="2840310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416844" y="2917734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416844" y="2995158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1416844" y="3072583"/>
                <a:ext cx="846536" cy="0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/>
          <p:cNvGrpSpPr/>
          <p:nvPr/>
        </p:nvGrpSpPr>
        <p:grpSpPr>
          <a:xfrm>
            <a:off x="3405356" y="2351551"/>
            <a:ext cx="1609841" cy="2200139"/>
            <a:chOff x="3320378" y="2282825"/>
            <a:chExt cx="1610489" cy="2201025"/>
          </a:xfrm>
        </p:grpSpPr>
        <p:sp>
          <p:nvSpPr>
            <p:cNvPr id="1041" name="Rectangle 1040"/>
            <p:cNvSpPr/>
            <p:nvPr/>
          </p:nvSpPr>
          <p:spPr>
            <a:xfrm>
              <a:off x="3320378" y="3466393"/>
              <a:ext cx="1610489" cy="101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Developer Subscription</a:t>
              </a: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3376613" y="2282825"/>
              <a:ext cx="1422401" cy="1065213"/>
              <a:chOff x="3376613" y="2282825"/>
              <a:chExt cx="1422401" cy="1065213"/>
            </a:xfrm>
          </p:grpSpPr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3376613" y="2741613"/>
                <a:ext cx="419100" cy="555625"/>
              </a:xfrm>
              <a:custGeom>
                <a:avLst/>
                <a:gdLst>
                  <a:gd name="T0" fmla="*/ 0 w 139"/>
                  <a:gd name="T1" fmla="*/ 184 h 184"/>
                  <a:gd name="T2" fmla="*/ 34 w 139"/>
                  <a:gd name="T3" fmla="*/ 116 h 184"/>
                  <a:gd name="T4" fmla="*/ 30 w 139"/>
                  <a:gd name="T5" fmla="*/ 90 h 184"/>
                  <a:gd name="T6" fmla="*/ 30 w 139"/>
                  <a:gd name="T7" fmla="*/ 58 h 184"/>
                  <a:gd name="T8" fmla="*/ 81 w 139"/>
                  <a:gd name="T9" fmla="*/ 0 h 184"/>
                  <a:gd name="T10" fmla="*/ 139 w 139"/>
                  <a:gd name="T11" fmla="*/ 58 h 184"/>
                  <a:gd name="T12" fmla="*/ 139 w 139"/>
                  <a:gd name="T13" fmla="*/ 90 h 184"/>
                  <a:gd name="T14" fmla="*/ 106 w 139"/>
                  <a:gd name="T15" fmla="*/ 142 h 184"/>
                  <a:gd name="T16" fmla="*/ 94 w 139"/>
                  <a:gd name="T17" fmla="*/ 184 h 184"/>
                  <a:gd name="T18" fmla="*/ 0 w 13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84">
                    <a:moveTo>
                      <a:pt x="0" y="184"/>
                    </a:moveTo>
                    <a:cubicBezTo>
                      <a:pt x="34" y="116"/>
                      <a:pt x="34" y="116"/>
                      <a:pt x="34" y="116"/>
                    </a:cubicBezTo>
                    <a:cubicBezTo>
                      <a:pt x="31" y="108"/>
                      <a:pt x="30" y="99"/>
                      <a:pt x="30" y="90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26"/>
                      <a:pt x="48" y="0"/>
                      <a:pt x="81" y="0"/>
                    </a:cubicBezTo>
                    <a:cubicBezTo>
                      <a:pt x="113" y="0"/>
                      <a:pt x="139" y="26"/>
                      <a:pt x="139" y="58"/>
                    </a:cubicBezTo>
                    <a:cubicBezTo>
                      <a:pt x="139" y="90"/>
                      <a:pt x="139" y="90"/>
                      <a:pt x="139" y="90"/>
                    </a:cubicBezTo>
                    <a:cubicBezTo>
                      <a:pt x="139" y="113"/>
                      <a:pt x="126" y="133"/>
                      <a:pt x="106" y="142"/>
                    </a:cubicBezTo>
                    <a:cubicBezTo>
                      <a:pt x="94" y="184"/>
                      <a:pt x="94" y="184"/>
                      <a:pt x="94" y="184"/>
                    </a:cubicBez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3533776" y="2282825"/>
                <a:ext cx="1238250" cy="773113"/>
              </a:xfrm>
              <a:custGeom>
                <a:avLst/>
                <a:gdLst>
                  <a:gd name="T0" fmla="*/ 411 w 411"/>
                  <a:gd name="T1" fmla="*/ 250 h 256"/>
                  <a:gd name="T2" fmla="*/ 406 w 411"/>
                  <a:gd name="T3" fmla="*/ 256 h 256"/>
                  <a:gd name="T4" fmla="*/ 6 w 411"/>
                  <a:gd name="T5" fmla="*/ 256 h 256"/>
                  <a:gd name="T6" fmla="*/ 0 w 411"/>
                  <a:gd name="T7" fmla="*/ 250 h 256"/>
                  <a:gd name="T8" fmla="*/ 0 w 411"/>
                  <a:gd name="T9" fmla="*/ 6 h 256"/>
                  <a:gd name="T10" fmla="*/ 6 w 411"/>
                  <a:gd name="T11" fmla="*/ 0 h 256"/>
                  <a:gd name="T12" fmla="*/ 406 w 411"/>
                  <a:gd name="T13" fmla="*/ 0 h 256"/>
                  <a:gd name="T14" fmla="*/ 411 w 411"/>
                  <a:gd name="T15" fmla="*/ 6 h 256"/>
                  <a:gd name="T16" fmla="*/ 411 w 411"/>
                  <a:gd name="T17" fmla="*/ 25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1" h="256">
                    <a:moveTo>
                      <a:pt x="411" y="250"/>
                    </a:moveTo>
                    <a:cubicBezTo>
                      <a:pt x="411" y="253"/>
                      <a:pt x="409" y="256"/>
                      <a:pt x="406" y="256"/>
                    </a:cubicBezTo>
                    <a:cubicBezTo>
                      <a:pt x="6" y="256"/>
                      <a:pt x="6" y="256"/>
                      <a:pt x="6" y="256"/>
                    </a:cubicBezTo>
                    <a:cubicBezTo>
                      <a:pt x="3" y="256"/>
                      <a:pt x="0" y="253"/>
                      <a:pt x="0" y="25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09" y="0"/>
                      <a:pt x="411" y="3"/>
                      <a:pt x="411" y="6"/>
                    </a:cubicBezTo>
                    <a:lnTo>
                      <a:pt x="411" y="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3630613" y="2376488"/>
                <a:ext cx="1047750" cy="579438"/>
              </a:xfrm>
              <a:custGeom>
                <a:avLst/>
                <a:gdLst>
                  <a:gd name="T0" fmla="*/ 348 w 348"/>
                  <a:gd name="T1" fmla="*/ 187 h 192"/>
                  <a:gd name="T2" fmla="*/ 343 w 348"/>
                  <a:gd name="T3" fmla="*/ 192 h 192"/>
                  <a:gd name="T4" fmla="*/ 5 w 348"/>
                  <a:gd name="T5" fmla="*/ 192 h 192"/>
                  <a:gd name="T6" fmla="*/ 0 w 348"/>
                  <a:gd name="T7" fmla="*/ 187 h 192"/>
                  <a:gd name="T8" fmla="*/ 0 w 348"/>
                  <a:gd name="T9" fmla="*/ 5 h 192"/>
                  <a:gd name="T10" fmla="*/ 5 w 348"/>
                  <a:gd name="T11" fmla="*/ 0 h 192"/>
                  <a:gd name="T12" fmla="*/ 343 w 348"/>
                  <a:gd name="T13" fmla="*/ 0 h 192"/>
                  <a:gd name="T14" fmla="*/ 348 w 348"/>
                  <a:gd name="T15" fmla="*/ 5 h 192"/>
                  <a:gd name="T16" fmla="*/ 348 w 348"/>
                  <a:gd name="T17" fmla="*/ 187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8" h="192">
                    <a:moveTo>
                      <a:pt x="348" y="187"/>
                    </a:moveTo>
                    <a:cubicBezTo>
                      <a:pt x="348" y="190"/>
                      <a:pt x="345" y="192"/>
                      <a:pt x="343" y="192"/>
                    </a:cubicBezTo>
                    <a:cubicBezTo>
                      <a:pt x="5" y="192"/>
                      <a:pt x="5" y="192"/>
                      <a:pt x="5" y="192"/>
                    </a:cubicBezTo>
                    <a:cubicBezTo>
                      <a:pt x="2" y="192"/>
                      <a:pt x="0" y="190"/>
                      <a:pt x="0" y="18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5" y="0"/>
                      <a:pt x="348" y="2"/>
                      <a:pt x="348" y="5"/>
                    </a:cubicBezTo>
                    <a:lnTo>
                      <a:pt x="348" y="187"/>
                    </a:lnTo>
                    <a:close/>
                  </a:path>
                </a:pathLst>
              </a:custGeom>
              <a:solidFill>
                <a:srgbClr val="BAD80A"/>
              </a:solidFill>
              <a:ln>
                <a:noFill/>
              </a:ln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8" name="Freeform 161"/>
              <p:cNvSpPr>
                <a:spLocks/>
              </p:cNvSpPr>
              <p:nvPr/>
            </p:nvSpPr>
            <p:spPr bwMode="auto">
              <a:xfrm>
                <a:off x="3467101" y="2659063"/>
                <a:ext cx="144463" cy="157163"/>
              </a:xfrm>
              <a:custGeom>
                <a:avLst/>
                <a:gdLst>
                  <a:gd name="T0" fmla="*/ 43 w 48"/>
                  <a:gd name="T1" fmla="*/ 9 h 52"/>
                  <a:gd name="T2" fmla="*/ 43 w 48"/>
                  <a:gd name="T3" fmla="*/ 26 h 52"/>
                  <a:gd name="T4" fmla="*/ 22 w 48"/>
                  <a:gd name="T5" fmla="*/ 47 h 52"/>
                  <a:gd name="T6" fmla="*/ 5 w 48"/>
                  <a:gd name="T7" fmla="*/ 47 h 52"/>
                  <a:gd name="T8" fmla="*/ 5 w 48"/>
                  <a:gd name="T9" fmla="*/ 30 h 52"/>
                  <a:gd name="T10" fmla="*/ 35 w 48"/>
                  <a:gd name="T11" fmla="*/ 0 h 52"/>
                  <a:gd name="T12" fmla="*/ 43 w 48"/>
                  <a:gd name="T13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2">
                    <a:moveTo>
                      <a:pt x="43" y="9"/>
                    </a:moveTo>
                    <a:cubicBezTo>
                      <a:pt x="48" y="14"/>
                      <a:pt x="48" y="21"/>
                      <a:pt x="43" y="2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17" y="52"/>
                      <a:pt x="9" y="52"/>
                      <a:pt x="5" y="47"/>
                    </a:cubicBezTo>
                    <a:cubicBezTo>
                      <a:pt x="0" y="43"/>
                      <a:pt x="0" y="35"/>
                      <a:pt x="5" y="30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9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099" name="Freeform 162"/>
              <p:cNvSpPr>
                <a:spLocks/>
              </p:cNvSpPr>
              <p:nvPr/>
            </p:nvSpPr>
            <p:spPr bwMode="auto">
              <a:xfrm>
                <a:off x="3467101" y="2732088"/>
                <a:ext cx="87313" cy="220663"/>
              </a:xfrm>
              <a:custGeom>
                <a:avLst/>
                <a:gdLst>
                  <a:gd name="T0" fmla="*/ 0 w 29"/>
                  <a:gd name="T1" fmla="*/ 55 h 73"/>
                  <a:gd name="T2" fmla="*/ 15 w 29"/>
                  <a:gd name="T3" fmla="*/ 70 h 73"/>
                  <a:gd name="T4" fmla="*/ 15 w 29"/>
                  <a:gd name="T5" fmla="*/ 70 h 73"/>
                  <a:gd name="T6" fmla="*/ 29 w 29"/>
                  <a:gd name="T7" fmla="*/ 65 h 73"/>
                  <a:gd name="T8" fmla="*/ 29 w 29"/>
                  <a:gd name="T9" fmla="*/ 8 h 73"/>
                  <a:gd name="T10" fmla="*/ 15 w 29"/>
                  <a:gd name="T11" fmla="*/ 3 h 73"/>
                  <a:gd name="T12" fmla="*/ 15 w 29"/>
                  <a:gd name="T13" fmla="*/ 3 h 73"/>
                  <a:gd name="T14" fmla="*/ 0 w 29"/>
                  <a:gd name="T15" fmla="*/ 18 h 73"/>
                  <a:gd name="T16" fmla="*/ 0 w 29"/>
                  <a:gd name="T17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73">
                    <a:moveTo>
                      <a:pt x="0" y="55"/>
                    </a:moveTo>
                    <a:cubicBezTo>
                      <a:pt x="0" y="63"/>
                      <a:pt x="6" y="70"/>
                      <a:pt x="15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3" y="70"/>
                      <a:pt x="29" y="73"/>
                      <a:pt x="29" y="65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0"/>
                      <a:pt x="23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6" y="3"/>
                      <a:pt x="0" y="9"/>
                      <a:pt x="0" y="18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0" name="Freeform 163"/>
              <p:cNvSpPr>
                <a:spLocks/>
              </p:cNvSpPr>
              <p:nvPr/>
            </p:nvSpPr>
            <p:spPr bwMode="auto">
              <a:xfrm>
                <a:off x="3540126" y="2659063"/>
                <a:ext cx="41275" cy="36513"/>
              </a:xfrm>
              <a:custGeom>
                <a:avLst/>
                <a:gdLst>
                  <a:gd name="T0" fmla="*/ 11 w 14"/>
                  <a:gd name="T1" fmla="*/ 0 h 12"/>
                  <a:gd name="T2" fmla="*/ 14 w 14"/>
                  <a:gd name="T3" fmla="*/ 3 h 12"/>
                  <a:gd name="T4" fmla="*/ 9 w 14"/>
                  <a:gd name="T5" fmla="*/ 8 h 12"/>
                  <a:gd name="T6" fmla="*/ 0 w 14"/>
                  <a:gd name="T7" fmla="*/ 11 h 12"/>
                  <a:gd name="T8" fmla="*/ 11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1" y="0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7" y="11"/>
                      <a:pt x="3" y="12"/>
                      <a:pt x="0" y="11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EFD9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1" name="Freeform 164"/>
              <p:cNvSpPr>
                <a:spLocks/>
              </p:cNvSpPr>
              <p:nvPr/>
            </p:nvSpPr>
            <p:spPr bwMode="auto">
              <a:xfrm>
                <a:off x="3524251" y="2882900"/>
                <a:ext cx="144463" cy="381000"/>
              </a:xfrm>
              <a:custGeom>
                <a:avLst/>
                <a:gdLst>
                  <a:gd name="T0" fmla="*/ 0 w 48"/>
                  <a:gd name="T1" fmla="*/ 0 h 126"/>
                  <a:gd name="T2" fmla="*/ 48 w 48"/>
                  <a:gd name="T3" fmla="*/ 63 h 126"/>
                  <a:gd name="T4" fmla="*/ 0 w 48"/>
                  <a:gd name="T5" fmla="*/ 126 h 126"/>
                  <a:gd name="T6" fmla="*/ 0 w 48"/>
                  <a:gd name="T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126">
                    <a:moveTo>
                      <a:pt x="0" y="0"/>
                    </a:moveTo>
                    <a:cubicBezTo>
                      <a:pt x="28" y="8"/>
                      <a:pt x="48" y="33"/>
                      <a:pt x="48" y="63"/>
                    </a:cubicBezTo>
                    <a:cubicBezTo>
                      <a:pt x="48" y="93"/>
                      <a:pt x="28" y="119"/>
                      <a:pt x="0" y="1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5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02" name="Freeform 165"/>
              <p:cNvSpPr>
                <a:spLocks/>
              </p:cNvSpPr>
              <p:nvPr/>
            </p:nvSpPr>
            <p:spPr bwMode="auto">
              <a:xfrm>
                <a:off x="3668713" y="3055938"/>
                <a:ext cx="120650" cy="77788"/>
              </a:xfrm>
              <a:custGeom>
                <a:avLst/>
                <a:gdLst>
                  <a:gd name="T0" fmla="*/ 26 w 40"/>
                  <a:gd name="T1" fmla="*/ 26 h 26"/>
                  <a:gd name="T2" fmla="*/ 0 w 40"/>
                  <a:gd name="T3" fmla="*/ 0 h 26"/>
                  <a:gd name="T4" fmla="*/ 40 w 40"/>
                  <a:gd name="T5" fmla="*/ 0 h 26"/>
                  <a:gd name="T6" fmla="*/ 26 w 40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">
                    <a:moveTo>
                      <a:pt x="26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8" y="10"/>
                      <a:pt x="33" y="19"/>
                      <a:pt x="26" y="26"/>
                    </a:cubicBezTo>
                    <a:close/>
                  </a:path>
                </a:pathLst>
              </a:custGeom>
              <a:solidFill>
                <a:srgbClr val="CC86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26" name="TextBox 1125"/>
              <p:cNvSpPr txBox="1"/>
              <p:nvPr/>
            </p:nvSpPr>
            <p:spPr>
              <a:xfrm>
                <a:off x="3534023" y="2405361"/>
                <a:ext cx="1223320" cy="489365"/>
              </a:xfrm>
              <a:prstGeom prst="rect">
                <a:avLst/>
              </a:prstGeom>
              <a:noFill/>
            </p:spPr>
            <p:txBody>
              <a:bodyPr wrap="square" lIns="0" tIns="146246" rIns="0" bIns="146246" rtlCol="0" anchor="ctr" anchorCtr="0">
                <a:spAutoFit/>
              </a:bodyPr>
              <a:lstStyle/>
              <a:p>
                <a:pPr algn="ctr" defTabSz="932319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399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rPr>
                  <a:t>1 YEAR FREE</a:t>
                </a:r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3722415" y="2444926"/>
                <a:ext cx="846536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660384" y="2786063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3660384" y="2838450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3660384" y="2890045"/>
                <a:ext cx="970598" cy="0"/>
              </a:xfrm>
              <a:prstGeom prst="line">
                <a:avLst/>
              </a:prstGeom>
              <a:ln w="15875">
                <a:solidFill>
                  <a:srgbClr val="D6F42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9" name="Group 1128"/>
              <p:cNvGrpSpPr/>
              <p:nvPr/>
            </p:nvGrpSpPr>
            <p:grpSpPr>
              <a:xfrm>
                <a:off x="3987801" y="2778125"/>
                <a:ext cx="811213" cy="569913"/>
                <a:chOff x="3987801" y="2778125"/>
                <a:chExt cx="811213" cy="569913"/>
              </a:xfrm>
            </p:grpSpPr>
            <p:sp>
              <p:nvSpPr>
                <p:cNvPr id="1103" name="Freeform 166"/>
                <p:cNvSpPr>
                  <a:spLocks/>
                </p:cNvSpPr>
                <p:nvPr/>
              </p:nvSpPr>
              <p:spPr bwMode="auto">
                <a:xfrm>
                  <a:off x="3987801" y="2778125"/>
                  <a:ext cx="236538" cy="231775"/>
                </a:xfrm>
                <a:custGeom>
                  <a:avLst/>
                  <a:gdLst>
                    <a:gd name="T0" fmla="*/ 78 w 78"/>
                    <a:gd name="T1" fmla="*/ 60 h 77"/>
                    <a:gd name="T2" fmla="*/ 23 w 78"/>
                    <a:gd name="T3" fmla="*/ 5 h 77"/>
                    <a:gd name="T4" fmla="*/ 5 w 78"/>
                    <a:gd name="T5" fmla="*/ 5 h 77"/>
                    <a:gd name="T6" fmla="*/ 5 w 78"/>
                    <a:gd name="T7" fmla="*/ 22 h 77"/>
                    <a:gd name="T8" fmla="*/ 60 w 78"/>
                    <a:gd name="T9" fmla="*/ 77 h 77"/>
                    <a:gd name="T10" fmla="*/ 78 w 78"/>
                    <a:gd name="T11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8" h="77">
                      <a:moveTo>
                        <a:pt x="78" y="60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8" y="0"/>
                        <a:pt x="10" y="0"/>
                        <a:pt x="5" y="5"/>
                      </a:cubicBezTo>
                      <a:cubicBezTo>
                        <a:pt x="0" y="10"/>
                        <a:pt x="0" y="17"/>
                        <a:pt x="5" y="22"/>
                      </a:cubicBezTo>
                      <a:cubicBezTo>
                        <a:pt x="60" y="77"/>
                        <a:pt x="60" y="77"/>
                        <a:pt x="60" y="77"/>
                      </a:cubicBezTo>
                      <a:lnTo>
                        <a:pt x="78" y="6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4" name="Freeform 167"/>
                <p:cNvSpPr>
                  <a:spLocks/>
                </p:cNvSpPr>
                <p:nvPr/>
              </p:nvSpPr>
              <p:spPr bwMode="auto">
                <a:xfrm>
                  <a:off x="4000501" y="2786063"/>
                  <a:ext cx="66675" cy="69850"/>
                </a:xfrm>
                <a:custGeom>
                  <a:avLst/>
                  <a:gdLst>
                    <a:gd name="T0" fmla="*/ 6 w 22"/>
                    <a:gd name="T1" fmla="*/ 6 h 23"/>
                    <a:gd name="T2" fmla="*/ 0 w 22"/>
                    <a:gd name="T3" fmla="*/ 13 h 23"/>
                    <a:gd name="T4" fmla="*/ 6 w 22"/>
                    <a:gd name="T5" fmla="*/ 19 h 23"/>
                    <a:gd name="T6" fmla="*/ 19 w 22"/>
                    <a:gd name="T7" fmla="*/ 19 h 23"/>
                    <a:gd name="T8" fmla="*/ 19 w 22"/>
                    <a:gd name="T9" fmla="*/ 7 h 23"/>
                    <a:gd name="T10" fmla="*/ 13 w 22"/>
                    <a:gd name="T11" fmla="*/ 0 h 23"/>
                    <a:gd name="T12" fmla="*/ 6 w 22"/>
                    <a:gd name="T13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3">
                      <a:moveTo>
                        <a:pt x="6" y="6"/>
                      </a:moveTo>
                      <a:cubicBezTo>
                        <a:pt x="3" y="8"/>
                        <a:pt x="1" y="11"/>
                        <a:pt x="0" y="13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10" y="23"/>
                        <a:pt x="15" y="23"/>
                        <a:pt x="19" y="19"/>
                      </a:cubicBezTo>
                      <a:cubicBezTo>
                        <a:pt x="22" y="16"/>
                        <a:pt x="22" y="10"/>
                        <a:pt x="19" y="7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0" y="2"/>
                        <a:pt x="8" y="4"/>
                        <a:pt x="6" y="6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5" name="Freeform 168"/>
                <p:cNvSpPr>
                  <a:spLocks/>
                </p:cNvSpPr>
                <p:nvPr/>
              </p:nvSpPr>
              <p:spPr bwMode="auto">
                <a:xfrm>
                  <a:off x="4033838" y="2822575"/>
                  <a:ext cx="33338" cy="30163"/>
                </a:xfrm>
                <a:custGeom>
                  <a:avLst/>
                  <a:gdLst>
                    <a:gd name="T0" fmla="*/ 3 w 11"/>
                    <a:gd name="T1" fmla="*/ 3 h 10"/>
                    <a:gd name="T2" fmla="*/ 1 w 11"/>
                    <a:gd name="T3" fmla="*/ 10 h 10"/>
                    <a:gd name="T4" fmla="*/ 8 w 11"/>
                    <a:gd name="T5" fmla="*/ 7 h 10"/>
                    <a:gd name="T6" fmla="*/ 10 w 11"/>
                    <a:gd name="T7" fmla="*/ 0 h 10"/>
                    <a:gd name="T8" fmla="*/ 3 w 11"/>
                    <a:gd name="T9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3" y="3"/>
                      </a:moveTo>
                      <a:cubicBezTo>
                        <a:pt x="1" y="5"/>
                        <a:pt x="0" y="7"/>
                        <a:pt x="1" y="10"/>
                      </a:cubicBezTo>
                      <a:cubicBezTo>
                        <a:pt x="3" y="10"/>
                        <a:pt x="6" y="9"/>
                        <a:pt x="8" y="7"/>
                      </a:cubicBezTo>
                      <a:cubicBezTo>
                        <a:pt x="10" y="5"/>
                        <a:pt x="11" y="3"/>
                        <a:pt x="10" y="0"/>
                      </a:cubicBezTo>
                      <a:cubicBezTo>
                        <a:pt x="8" y="0"/>
                        <a:pt x="5" y="1"/>
                        <a:pt x="3" y="3"/>
                      </a:cubicBezTo>
                      <a:close/>
                    </a:path>
                  </a:pathLst>
                </a:custGeom>
                <a:solidFill>
                  <a:srgbClr val="E0A3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6" name="Freeform 169"/>
                <p:cNvSpPr>
                  <a:spLocks/>
                </p:cNvSpPr>
                <p:nvPr/>
              </p:nvSpPr>
              <p:spPr bwMode="auto">
                <a:xfrm>
                  <a:off x="4064001" y="28527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3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8" y="0"/>
                        <a:pt x="5" y="1"/>
                        <a:pt x="3" y="3"/>
                      </a:cubicBezTo>
                      <a:cubicBezTo>
                        <a:pt x="1" y="5"/>
                        <a:pt x="0" y="7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7" name="Freeform 170"/>
                <p:cNvSpPr>
                  <a:spLocks/>
                </p:cNvSpPr>
                <p:nvPr/>
              </p:nvSpPr>
              <p:spPr bwMode="auto">
                <a:xfrm>
                  <a:off x="4076701" y="2865438"/>
                  <a:ext cx="28575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8" name="Freeform 171"/>
                <p:cNvSpPr>
                  <a:spLocks/>
                </p:cNvSpPr>
                <p:nvPr/>
              </p:nvSpPr>
              <p:spPr bwMode="auto">
                <a:xfrm>
                  <a:off x="4076701" y="2862263"/>
                  <a:ext cx="14288" cy="14288"/>
                </a:xfrm>
                <a:custGeom>
                  <a:avLst/>
                  <a:gdLst>
                    <a:gd name="T0" fmla="*/ 5 w 5"/>
                    <a:gd name="T1" fmla="*/ 0 h 5"/>
                    <a:gd name="T2" fmla="*/ 1 w 5"/>
                    <a:gd name="T3" fmla="*/ 2 h 5"/>
                    <a:gd name="T4" fmla="*/ 0 w 5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3" y="0"/>
                        <a:pt x="2" y="1"/>
                        <a:pt x="1" y="2"/>
                      </a:cubicBezTo>
                      <a:cubicBezTo>
                        <a:pt x="0" y="3"/>
                        <a:pt x="0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09" name="Freeform 172"/>
                <p:cNvSpPr>
                  <a:spLocks/>
                </p:cNvSpPr>
                <p:nvPr/>
              </p:nvSpPr>
              <p:spPr bwMode="auto">
                <a:xfrm>
                  <a:off x="4081463" y="2868613"/>
                  <a:ext cx="15875" cy="17463"/>
                </a:xfrm>
                <a:custGeom>
                  <a:avLst/>
                  <a:gdLst>
                    <a:gd name="T0" fmla="*/ 0 w 5"/>
                    <a:gd name="T1" fmla="*/ 6 h 6"/>
                    <a:gd name="T2" fmla="*/ 3 w 5"/>
                    <a:gd name="T3" fmla="*/ 4 h 6"/>
                    <a:gd name="T4" fmla="*/ 5 w 5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6">
                      <a:moveTo>
                        <a:pt x="0" y="6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0" name="Freeform 173"/>
                <p:cNvSpPr>
                  <a:spLocks/>
                </p:cNvSpPr>
                <p:nvPr/>
              </p:nvSpPr>
              <p:spPr bwMode="auto">
                <a:xfrm>
                  <a:off x="4130676" y="2916238"/>
                  <a:ext cx="30163" cy="30163"/>
                </a:xfrm>
                <a:custGeom>
                  <a:avLst/>
                  <a:gdLst>
                    <a:gd name="T0" fmla="*/ 10 w 10"/>
                    <a:gd name="T1" fmla="*/ 0 h 10"/>
                    <a:gd name="T2" fmla="*/ 3 w 10"/>
                    <a:gd name="T3" fmla="*/ 4 h 10"/>
                    <a:gd name="T4" fmla="*/ 0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0" y="0"/>
                      </a:moveTo>
                      <a:cubicBezTo>
                        <a:pt x="7" y="1"/>
                        <a:pt x="5" y="2"/>
                        <a:pt x="3" y="4"/>
                      </a:cubicBezTo>
                      <a:cubicBezTo>
                        <a:pt x="1" y="6"/>
                        <a:pt x="0" y="8"/>
                        <a:pt x="0" y="1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1" name="Freeform 174"/>
                <p:cNvSpPr>
                  <a:spLocks/>
                </p:cNvSpPr>
                <p:nvPr/>
              </p:nvSpPr>
              <p:spPr bwMode="auto">
                <a:xfrm>
                  <a:off x="4141788" y="2932113"/>
                  <a:ext cx="30163" cy="30163"/>
                </a:xfrm>
                <a:custGeom>
                  <a:avLst/>
                  <a:gdLst>
                    <a:gd name="T0" fmla="*/ 0 w 10"/>
                    <a:gd name="T1" fmla="*/ 10 h 10"/>
                    <a:gd name="T2" fmla="*/ 7 w 10"/>
                    <a:gd name="T3" fmla="*/ 7 h 10"/>
                    <a:gd name="T4" fmla="*/ 10 w 10"/>
                    <a:gd name="T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0" y="10"/>
                      </a:moveTo>
                      <a:cubicBezTo>
                        <a:pt x="3" y="10"/>
                        <a:pt x="5" y="9"/>
                        <a:pt x="7" y="7"/>
                      </a:cubicBezTo>
                      <a:cubicBezTo>
                        <a:pt x="9" y="5"/>
                        <a:pt x="10" y="2"/>
                        <a:pt x="10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2" name="Freeform 175"/>
                <p:cNvSpPr>
                  <a:spLocks/>
                </p:cNvSpPr>
                <p:nvPr/>
              </p:nvSpPr>
              <p:spPr bwMode="auto">
                <a:xfrm>
                  <a:off x="4138613" y="2928938"/>
                  <a:ext cx="19050" cy="14288"/>
                </a:xfrm>
                <a:custGeom>
                  <a:avLst/>
                  <a:gdLst>
                    <a:gd name="T0" fmla="*/ 6 w 6"/>
                    <a:gd name="T1" fmla="*/ 0 h 5"/>
                    <a:gd name="T2" fmla="*/ 2 w 6"/>
                    <a:gd name="T3" fmla="*/ 2 h 5"/>
                    <a:gd name="T4" fmla="*/ 0 w 6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0"/>
                        <a:pt x="3" y="1"/>
                        <a:pt x="2" y="2"/>
                      </a:cubicBezTo>
                      <a:cubicBezTo>
                        <a:pt x="1" y="3"/>
                        <a:pt x="1" y="4"/>
                        <a:pt x="0" y="5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3" name="Freeform 176"/>
                <p:cNvSpPr>
                  <a:spLocks/>
                </p:cNvSpPr>
                <p:nvPr/>
              </p:nvSpPr>
              <p:spPr bwMode="auto">
                <a:xfrm>
                  <a:off x="4148138" y="2933700"/>
                  <a:ext cx="15875" cy="15875"/>
                </a:xfrm>
                <a:custGeom>
                  <a:avLst/>
                  <a:gdLst>
                    <a:gd name="T0" fmla="*/ 0 w 5"/>
                    <a:gd name="T1" fmla="*/ 5 h 5"/>
                    <a:gd name="T2" fmla="*/ 3 w 5"/>
                    <a:gd name="T3" fmla="*/ 4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1" y="5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5" y="0"/>
                      </a:cubicBezTo>
                    </a:path>
                  </a:pathLst>
                </a:custGeom>
                <a:noFill/>
                <a:ln w="3175" cap="rnd">
                  <a:solidFill>
                    <a:srgbClr val="CC867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4" name="Freeform 177"/>
                <p:cNvSpPr>
                  <a:spLocks/>
                </p:cNvSpPr>
                <p:nvPr/>
              </p:nvSpPr>
              <p:spPr bwMode="auto">
                <a:xfrm>
                  <a:off x="4187826" y="2801938"/>
                  <a:ext cx="231775" cy="157163"/>
                </a:xfrm>
                <a:custGeom>
                  <a:avLst/>
                  <a:gdLst>
                    <a:gd name="T0" fmla="*/ 77 w 77"/>
                    <a:gd name="T1" fmla="*/ 12 h 52"/>
                    <a:gd name="T2" fmla="*/ 70 w 77"/>
                    <a:gd name="T3" fmla="*/ 5 h 52"/>
                    <a:gd name="T4" fmla="*/ 53 w 77"/>
                    <a:gd name="T5" fmla="*/ 5 h 52"/>
                    <a:gd name="T6" fmla="*/ 44 w 77"/>
                    <a:gd name="T7" fmla="*/ 14 h 52"/>
                    <a:gd name="T8" fmla="*/ 27 w 77"/>
                    <a:gd name="T9" fmla="*/ 15 h 52"/>
                    <a:gd name="T10" fmla="*/ 18 w 77"/>
                    <a:gd name="T11" fmla="*/ 25 h 52"/>
                    <a:gd name="T12" fmla="*/ 5 w 77"/>
                    <a:gd name="T13" fmla="*/ 28 h 52"/>
                    <a:gd name="T14" fmla="*/ 5 w 77"/>
                    <a:gd name="T15" fmla="*/ 45 h 52"/>
                    <a:gd name="T16" fmla="*/ 12 w 77"/>
                    <a:gd name="T17" fmla="*/ 52 h 52"/>
                    <a:gd name="T18" fmla="*/ 26 w 77"/>
                    <a:gd name="T19" fmla="*/ 38 h 52"/>
                    <a:gd name="T20" fmla="*/ 27 w 77"/>
                    <a:gd name="T21" fmla="*/ 39 h 52"/>
                    <a:gd name="T22" fmla="*/ 31 w 77"/>
                    <a:gd name="T23" fmla="*/ 36 h 52"/>
                    <a:gd name="T24" fmla="*/ 34 w 77"/>
                    <a:gd name="T25" fmla="*/ 39 h 52"/>
                    <a:gd name="T26" fmla="*/ 48 w 77"/>
                    <a:gd name="T27" fmla="*/ 25 h 52"/>
                    <a:gd name="T28" fmla="*/ 58 w 77"/>
                    <a:gd name="T29" fmla="*/ 35 h 52"/>
                    <a:gd name="T30" fmla="*/ 70 w 77"/>
                    <a:gd name="T31" fmla="*/ 22 h 52"/>
                    <a:gd name="T32" fmla="*/ 68 w 77"/>
                    <a:gd name="T33" fmla="*/ 21 h 52"/>
                    <a:gd name="T34" fmla="*/ 77 w 77"/>
                    <a:gd name="T35" fmla="*/ 1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52">
                      <a:moveTo>
                        <a:pt x="77" y="12"/>
                      </a:move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65" y="0"/>
                        <a:pt x="57" y="0"/>
                        <a:pt x="53" y="5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39" y="10"/>
                        <a:pt x="32" y="10"/>
                        <a:pt x="27" y="15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3" y="23"/>
                        <a:pt x="8" y="24"/>
                        <a:pt x="5" y="28"/>
                      </a:cubicBezTo>
                      <a:cubicBezTo>
                        <a:pt x="0" y="32"/>
                        <a:pt x="0" y="40"/>
                        <a:pt x="5" y="45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lnTo>
                        <a:pt x="77" y="12"/>
                      </a:ln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5" name="Freeform 178"/>
                <p:cNvSpPr>
                  <a:spLocks/>
                </p:cNvSpPr>
                <p:nvPr/>
              </p:nvSpPr>
              <p:spPr bwMode="auto">
                <a:xfrm>
                  <a:off x="4160838" y="2838450"/>
                  <a:ext cx="406400" cy="401638"/>
                </a:xfrm>
                <a:custGeom>
                  <a:avLst/>
                  <a:gdLst>
                    <a:gd name="T0" fmla="*/ 150 w 256"/>
                    <a:gd name="T1" fmla="*/ 253 h 253"/>
                    <a:gd name="T2" fmla="*/ 256 w 256"/>
                    <a:gd name="T3" fmla="*/ 184 h 253"/>
                    <a:gd name="T4" fmla="*/ 163 w 256"/>
                    <a:gd name="T5" fmla="*/ 0 h 253"/>
                    <a:gd name="T6" fmla="*/ 127 w 256"/>
                    <a:gd name="T7" fmla="*/ 30 h 253"/>
                    <a:gd name="T8" fmla="*/ 83 w 256"/>
                    <a:gd name="T9" fmla="*/ 53 h 253"/>
                    <a:gd name="T10" fmla="*/ 36 w 256"/>
                    <a:gd name="T11" fmla="*/ 72 h 253"/>
                    <a:gd name="T12" fmla="*/ 0 w 256"/>
                    <a:gd name="T13" fmla="*/ 102 h 253"/>
                    <a:gd name="T14" fmla="*/ 150 w 256"/>
                    <a:gd name="T15" fmla="*/ 253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253">
                      <a:moveTo>
                        <a:pt x="150" y="253"/>
                      </a:moveTo>
                      <a:lnTo>
                        <a:pt x="256" y="184"/>
                      </a:lnTo>
                      <a:lnTo>
                        <a:pt x="163" y="0"/>
                      </a:lnTo>
                      <a:lnTo>
                        <a:pt x="127" y="30"/>
                      </a:lnTo>
                      <a:lnTo>
                        <a:pt x="83" y="53"/>
                      </a:lnTo>
                      <a:lnTo>
                        <a:pt x="36" y="72"/>
                      </a:lnTo>
                      <a:lnTo>
                        <a:pt x="0" y="102"/>
                      </a:lnTo>
                      <a:lnTo>
                        <a:pt x="150" y="25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6" name="Freeform 179"/>
                <p:cNvSpPr>
                  <a:spLocks/>
                </p:cNvSpPr>
                <p:nvPr/>
              </p:nvSpPr>
              <p:spPr bwMode="auto">
                <a:xfrm>
                  <a:off x="4208463" y="2889250"/>
                  <a:ext cx="87313" cy="87313"/>
                </a:xfrm>
                <a:custGeom>
                  <a:avLst/>
                  <a:gdLst>
                    <a:gd name="T0" fmla="*/ 29 w 29"/>
                    <a:gd name="T1" fmla="*/ 12 h 29"/>
                    <a:gd name="T2" fmla="*/ 22 w 29"/>
                    <a:gd name="T3" fmla="*/ 5 h 29"/>
                    <a:gd name="T4" fmla="*/ 5 w 29"/>
                    <a:gd name="T5" fmla="*/ 5 h 29"/>
                    <a:gd name="T6" fmla="*/ 5 w 29"/>
                    <a:gd name="T7" fmla="*/ 23 h 29"/>
                    <a:gd name="T8" fmla="*/ 11 w 29"/>
                    <a:gd name="T9" fmla="*/ 29 h 29"/>
                    <a:gd name="T10" fmla="*/ 29 w 29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2"/>
                      </a:move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17" y="0"/>
                        <a:pt x="9" y="0"/>
                        <a:pt x="5" y="5"/>
                      </a:cubicBezTo>
                      <a:cubicBezTo>
                        <a:pt x="0" y="10"/>
                        <a:pt x="0" y="18"/>
                        <a:pt x="5" y="23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lnTo>
                        <a:pt x="29" y="1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7" name="Freeform 180"/>
                <p:cNvSpPr>
                  <a:spLocks/>
                </p:cNvSpPr>
                <p:nvPr/>
              </p:nvSpPr>
              <p:spPr bwMode="auto">
                <a:xfrm>
                  <a:off x="4275138" y="2852738"/>
                  <a:ext cx="87313" cy="87313"/>
                </a:xfrm>
                <a:custGeom>
                  <a:avLst/>
                  <a:gdLst>
                    <a:gd name="T0" fmla="*/ 29 w 29"/>
                    <a:gd name="T1" fmla="*/ 11 h 29"/>
                    <a:gd name="T2" fmla="*/ 22 w 29"/>
                    <a:gd name="T3" fmla="*/ 4 h 29"/>
                    <a:gd name="T4" fmla="*/ 5 w 29"/>
                    <a:gd name="T5" fmla="*/ 4 h 29"/>
                    <a:gd name="T6" fmla="*/ 5 w 29"/>
                    <a:gd name="T7" fmla="*/ 22 h 29"/>
                    <a:gd name="T8" fmla="*/ 12 w 29"/>
                    <a:gd name="T9" fmla="*/ 29 h 29"/>
                    <a:gd name="T10" fmla="*/ 29 w 29"/>
                    <a:gd name="T11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29" y="11"/>
                      </a:move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18" y="0"/>
                        <a:pt x="10" y="0"/>
                        <a:pt x="5" y="4"/>
                      </a:cubicBezTo>
                      <a:cubicBezTo>
                        <a:pt x="0" y="9"/>
                        <a:pt x="0" y="17"/>
                        <a:pt x="5" y="22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9" y="11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19" name="Freeform 182"/>
                <p:cNvSpPr>
                  <a:spLocks/>
                </p:cNvSpPr>
                <p:nvPr/>
              </p:nvSpPr>
              <p:spPr bwMode="auto">
                <a:xfrm>
                  <a:off x="4165601" y="3027363"/>
                  <a:ext cx="266700" cy="190500"/>
                </a:xfrm>
                <a:custGeom>
                  <a:avLst/>
                  <a:gdLst>
                    <a:gd name="T0" fmla="*/ 88 w 88"/>
                    <a:gd name="T1" fmla="*/ 63 h 63"/>
                    <a:gd name="T2" fmla="*/ 23 w 88"/>
                    <a:gd name="T3" fmla="*/ 40 h 63"/>
                    <a:gd name="T4" fmla="*/ 30 w 88"/>
                    <a:gd name="T5" fmla="*/ 0 h 63"/>
                    <a:gd name="T6" fmla="*/ 88 w 88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8" h="63">
                      <a:moveTo>
                        <a:pt x="88" y="63"/>
                      </a:moveTo>
                      <a:cubicBezTo>
                        <a:pt x="88" y="63"/>
                        <a:pt x="42" y="60"/>
                        <a:pt x="23" y="40"/>
                      </a:cubicBezTo>
                      <a:cubicBezTo>
                        <a:pt x="0" y="15"/>
                        <a:pt x="30" y="0"/>
                        <a:pt x="30" y="0"/>
                      </a:cubicBezTo>
                      <a:lnTo>
                        <a:pt x="88" y="63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0" name="Freeform 183"/>
                <p:cNvSpPr>
                  <a:spLocks/>
                </p:cNvSpPr>
                <p:nvPr/>
              </p:nvSpPr>
              <p:spPr bwMode="auto">
                <a:xfrm>
                  <a:off x="4148138" y="3009900"/>
                  <a:ext cx="147638" cy="153988"/>
                </a:xfrm>
                <a:custGeom>
                  <a:avLst/>
                  <a:gdLst>
                    <a:gd name="T0" fmla="*/ 45 w 49"/>
                    <a:gd name="T1" fmla="*/ 32 h 51"/>
                    <a:gd name="T2" fmla="*/ 44 w 49"/>
                    <a:gd name="T3" fmla="*/ 47 h 51"/>
                    <a:gd name="T4" fmla="*/ 44 w 49"/>
                    <a:gd name="T5" fmla="*/ 47 h 51"/>
                    <a:gd name="T6" fmla="*/ 29 w 49"/>
                    <a:gd name="T7" fmla="*/ 46 h 51"/>
                    <a:gd name="T8" fmla="*/ 4 w 49"/>
                    <a:gd name="T9" fmla="*/ 19 h 51"/>
                    <a:gd name="T10" fmla="*/ 5 w 49"/>
                    <a:gd name="T11" fmla="*/ 4 h 51"/>
                    <a:gd name="T12" fmla="*/ 5 w 49"/>
                    <a:gd name="T13" fmla="*/ 4 h 51"/>
                    <a:gd name="T14" fmla="*/ 20 w 49"/>
                    <a:gd name="T15" fmla="*/ 5 h 51"/>
                    <a:gd name="T16" fmla="*/ 45 w 49"/>
                    <a:gd name="T17" fmla="*/ 3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1">
                      <a:moveTo>
                        <a:pt x="45" y="32"/>
                      </a:moveTo>
                      <a:cubicBezTo>
                        <a:pt x="49" y="36"/>
                        <a:pt x="49" y="43"/>
                        <a:pt x="44" y="47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0" y="51"/>
                        <a:pt x="33" y="50"/>
                        <a:pt x="29" y="4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0" y="15"/>
                        <a:pt x="1" y="8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9" y="0"/>
                        <a:pt x="16" y="1"/>
                        <a:pt x="20" y="5"/>
                      </a:cubicBezTo>
                      <a:lnTo>
                        <a:pt x="45" y="32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1" name="Freeform 184"/>
                <p:cNvSpPr>
                  <a:spLocks/>
                </p:cNvSpPr>
                <p:nvPr/>
              </p:nvSpPr>
              <p:spPr bwMode="auto">
                <a:xfrm>
                  <a:off x="4160838" y="3000375"/>
                  <a:ext cx="84138" cy="96838"/>
                </a:xfrm>
                <a:custGeom>
                  <a:avLst/>
                  <a:gdLst>
                    <a:gd name="T0" fmla="*/ 10 w 28"/>
                    <a:gd name="T1" fmla="*/ 27 h 32"/>
                    <a:gd name="T2" fmla="*/ 9 w 28"/>
                    <a:gd name="T3" fmla="*/ 9 h 32"/>
                    <a:gd name="T4" fmla="*/ 28 w 28"/>
                    <a:gd name="T5" fmla="*/ 18 h 32"/>
                    <a:gd name="T6" fmla="*/ 21 w 28"/>
                    <a:gd name="T7" fmla="*/ 32 h 32"/>
                    <a:gd name="T8" fmla="*/ 10 w 28"/>
                    <a:gd name="T9" fmla="*/ 27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32">
                      <a:moveTo>
                        <a:pt x="10" y="27"/>
                      </a:moveTo>
                      <a:cubicBezTo>
                        <a:pt x="10" y="27"/>
                        <a:pt x="18" y="18"/>
                        <a:pt x="9" y="9"/>
                      </a:cubicBezTo>
                      <a:cubicBezTo>
                        <a:pt x="0" y="0"/>
                        <a:pt x="28" y="18"/>
                        <a:pt x="28" y="18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10" y="27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2" name="Freeform 185"/>
                <p:cNvSpPr>
                  <a:spLocks/>
                </p:cNvSpPr>
                <p:nvPr/>
              </p:nvSpPr>
              <p:spPr bwMode="auto">
                <a:xfrm>
                  <a:off x="4067176" y="2973388"/>
                  <a:ext cx="157163" cy="109538"/>
                </a:xfrm>
                <a:custGeom>
                  <a:avLst/>
                  <a:gdLst>
                    <a:gd name="T0" fmla="*/ 5 w 52"/>
                    <a:gd name="T1" fmla="*/ 7 h 36"/>
                    <a:gd name="T2" fmla="*/ 0 w 52"/>
                    <a:gd name="T3" fmla="*/ 16 h 36"/>
                    <a:gd name="T4" fmla="*/ 9 w 52"/>
                    <a:gd name="T5" fmla="*/ 21 h 36"/>
                    <a:gd name="T6" fmla="*/ 36 w 52"/>
                    <a:gd name="T7" fmla="*/ 34 h 36"/>
                    <a:gd name="T8" fmla="*/ 50 w 52"/>
                    <a:gd name="T9" fmla="*/ 29 h 36"/>
                    <a:gd name="T10" fmla="*/ 45 w 52"/>
                    <a:gd name="T11" fmla="*/ 16 h 36"/>
                    <a:gd name="T12" fmla="*/ 18 w 52"/>
                    <a:gd name="T13" fmla="*/ 3 h 36"/>
                    <a:gd name="T14" fmla="*/ 5 w 52"/>
                    <a:gd name="T15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36">
                      <a:moveTo>
                        <a:pt x="5" y="7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41" y="36"/>
                        <a:pt x="47" y="34"/>
                        <a:pt x="50" y="29"/>
                      </a:cubicBezTo>
                      <a:cubicBezTo>
                        <a:pt x="52" y="25"/>
                        <a:pt x="50" y="19"/>
                        <a:pt x="45" y="16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3" y="0"/>
                        <a:pt x="7" y="2"/>
                        <a:pt x="5" y="7"/>
                      </a:cubicBez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3" name="Freeform 186"/>
                <p:cNvSpPr>
                  <a:spLocks/>
                </p:cNvSpPr>
                <p:nvPr/>
              </p:nvSpPr>
              <p:spPr bwMode="auto">
                <a:xfrm>
                  <a:off x="4067176" y="3006725"/>
                  <a:ext cx="57150" cy="42863"/>
                </a:xfrm>
                <a:custGeom>
                  <a:avLst/>
                  <a:gdLst>
                    <a:gd name="T0" fmla="*/ 12 w 19"/>
                    <a:gd name="T1" fmla="*/ 5 h 14"/>
                    <a:gd name="T2" fmla="*/ 3 w 19"/>
                    <a:gd name="T3" fmla="*/ 0 h 14"/>
                    <a:gd name="T4" fmla="*/ 0 w 19"/>
                    <a:gd name="T5" fmla="*/ 5 h 14"/>
                    <a:gd name="T6" fmla="*/ 9 w 19"/>
                    <a:gd name="T7" fmla="*/ 10 h 14"/>
                    <a:gd name="T8" fmla="*/ 19 w 19"/>
                    <a:gd name="T9" fmla="*/ 14 h 14"/>
                    <a:gd name="T10" fmla="*/ 12 w 19"/>
                    <a:gd name="T11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4">
                      <a:moveTo>
                        <a:pt x="12" y="5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8" y="10"/>
                        <a:pt x="16" y="7"/>
                        <a:pt x="12" y="5"/>
                      </a:cubicBezTo>
                      <a:close/>
                    </a:path>
                  </a:pathLst>
                </a:custGeom>
                <a:solidFill>
                  <a:srgbClr val="F2D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4" name="Freeform 187"/>
                <p:cNvSpPr>
                  <a:spLocks/>
                </p:cNvSpPr>
                <p:nvPr/>
              </p:nvSpPr>
              <p:spPr bwMode="auto">
                <a:xfrm>
                  <a:off x="4121151" y="2982913"/>
                  <a:ext cx="84138" cy="66675"/>
                </a:xfrm>
                <a:custGeom>
                  <a:avLst/>
                  <a:gdLst>
                    <a:gd name="T0" fmla="*/ 13 w 28"/>
                    <a:gd name="T1" fmla="*/ 6 h 22"/>
                    <a:gd name="T2" fmla="*/ 28 w 28"/>
                    <a:gd name="T3" fmla="*/ 22 h 22"/>
                    <a:gd name="T4" fmla="*/ 0 w 28"/>
                    <a:gd name="T5" fmla="*/ 0 h 22"/>
                    <a:gd name="T6" fmla="*/ 13 w 28"/>
                    <a:gd name="T7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22">
                      <a:moveTo>
                        <a:pt x="13" y="6"/>
                      </a:move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3" y="22"/>
                        <a:pt x="0" y="0"/>
                      </a:cubicBezTo>
                      <a:cubicBezTo>
                        <a:pt x="8" y="4"/>
                        <a:pt x="13" y="6"/>
                        <a:pt x="13" y="6"/>
                      </a:cubicBezTo>
                      <a:close/>
                    </a:path>
                  </a:pathLst>
                </a:custGeom>
                <a:solidFill>
                  <a:srgbClr val="CC86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25" name="Freeform 188"/>
                <p:cNvSpPr>
                  <a:spLocks/>
                </p:cNvSpPr>
                <p:nvPr/>
              </p:nvSpPr>
              <p:spPr bwMode="auto">
                <a:xfrm>
                  <a:off x="4343401" y="3043238"/>
                  <a:ext cx="455613" cy="304800"/>
                </a:xfrm>
                <a:custGeom>
                  <a:avLst/>
                  <a:gdLst>
                    <a:gd name="T0" fmla="*/ 109 w 287"/>
                    <a:gd name="T1" fmla="*/ 0 h 192"/>
                    <a:gd name="T2" fmla="*/ 287 w 287"/>
                    <a:gd name="T3" fmla="*/ 139 h 192"/>
                    <a:gd name="T4" fmla="*/ 95 w 287"/>
                    <a:gd name="T5" fmla="*/ 192 h 192"/>
                    <a:gd name="T6" fmla="*/ 0 w 287"/>
                    <a:gd name="T7" fmla="*/ 89 h 192"/>
                    <a:gd name="T8" fmla="*/ 109 w 287"/>
                    <a:gd name="T9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192">
                      <a:moveTo>
                        <a:pt x="109" y="0"/>
                      </a:moveTo>
                      <a:lnTo>
                        <a:pt x="287" y="139"/>
                      </a:lnTo>
                      <a:lnTo>
                        <a:pt x="95" y="192"/>
                      </a:lnTo>
                      <a:lnTo>
                        <a:pt x="0" y="89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solidFill>
                  <a:srgbClr val="E5B5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grpSp>
        <p:nvGrpSpPr>
          <p:cNvPr id="302" name="Group 301"/>
          <p:cNvGrpSpPr/>
          <p:nvPr/>
        </p:nvGrpSpPr>
        <p:grpSpPr>
          <a:xfrm>
            <a:off x="5549453" y="2282278"/>
            <a:ext cx="1609841" cy="1961785"/>
            <a:chOff x="5503728" y="2213527"/>
            <a:chExt cx="1610489" cy="1962574"/>
          </a:xfrm>
        </p:grpSpPr>
        <p:sp>
          <p:nvSpPr>
            <p:cNvPr id="134" name="Rectangle 133"/>
            <p:cNvSpPr/>
            <p:nvPr/>
          </p:nvSpPr>
          <p:spPr>
            <a:xfrm>
              <a:off x="5503728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Training</a:t>
              </a:r>
            </a:p>
          </p:txBody>
        </p:sp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899272" y="2213527"/>
              <a:ext cx="819400" cy="1205398"/>
            </a:xfrm>
            <a:prstGeom prst="rect">
              <a:avLst/>
            </a:prstGeom>
          </p:spPr>
        </p:pic>
      </p:grpSp>
      <p:grpSp>
        <p:nvGrpSpPr>
          <p:cNvPr id="298" name="Group 297"/>
          <p:cNvGrpSpPr/>
          <p:nvPr/>
        </p:nvGrpSpPr>
        <p:grpSpPr>
          <a:xfrm>
            <a:off x="7693546" y="2282127"/>
            <a:ext cx="1744304" cy="1961938"/>
            <a:chOff x="7453007" y="2213374"/>
            <a:chExt cx="1745006" cy="1962727"/>
          </a:xfrm>
        </p:grpSpPr>
        <p:sp>
          <p:nvSpPr>
            <p:cNvPr id="142" name="Rectangle 141"/>
            <p:cNvSpPr/>
            <p:nvPr/>
          </p:nvSpPr>
          <p:spPr>
            <a:xfrm>
              <a:off x="7520266" y="3466393"/>
              <a:ext cx="1610489" cy="7097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Free </a:t>
              </a:r>
              <a:b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</a:br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Tools</a:t>
              </a:r>
            </a:p>
          </p:txBody>
        </p:sp>
        <p:grpSp>
          <p:nvGrpSpPr>
            <p:cNvPr id="1140" name="Group 1139"/>
            <p:cNvGrpSpPr/>
            <p:nvPr/>
          </p:nvGrpSpPr>
          <p:grpSpPr>
            <a:xfrm>
              <a:off x="7453007" y="2213374"/>
              <a:ext cx="1745006" cy="1177578"/>
              <a:chOff x="7353454" y="2213374"/>
              <a:chExt cx="1745006" cy="1177578"/>
            </a:xfrm>
          </p:grpSpPr>
          <p:grpSp>
            <p:nvGrpSpPr>
              <p:cNvPr id="1139" name="Group 1138"/>
              <p:cNvGrpSpPr/>
              <p:nvPr/>
            </p:nvGrpSpPr>
            <p:grpSpPr>
              <a:xfrm>
                <a:off x="7353454" y="2213374"/>
                <a:ext cx="1517514" cy="1152575"/>
                <a:chOff x="7377113" y="1308100"/>
                <a:chExt cx="1277937" cy="847725"/>
              </a:xfrm>
            </p:grpSpPr>
            <p:sp>
              <p:nvSpPr>
                <p:cNvPr id="1132" name="AutoShape 19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377113" y="1308100"/>
                  <a:ext cx="1277937" cy="847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3" name="Rectangle 192"/>
                <p:cNvSpPr>
                  <a:spLocks noChangeArrowheads="1"/>
                </p:cNvSpPr>
                <p:nvPr/>
              </p:nvSpPr>
              <p:spPr bwMode="auto">
                <a:xfrm>
                  <a:off x="7844201" y="1393963"/>
                  <a:ext cx="564787" cy="761862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4" name="Rectangle 193"/>
                <p:cNvSpPr>
                  <a:spLocks noChangeArrowheads="1"/>
                </p:cNvSpPr>
                <p:nvPr/>
              </p:nvSpPr>
              <p:spPr bwMode="auto">
                <a:xfrm>
                  <a:off x="7586663" y="1393963"/>
                  <a:ext cx="271895" cy="761862"/>
                </a:xfrm>
                <a:prstGeom prst="rect">
                  <a:avLst/>
                </a:prstGeom>
                <a:solidFill>
                  <a:srgbClr val="A32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5" name="Freeform 194"/>
                <p:cNvSpPr>
                  <a:spLocks/>
                </p:cNvSpPr>
                <p:nvPr/>
              </p:nvSpPr>
              <p:spPr bwMode="auto">
                <a:xfrm>
                  <a:off x="7466520" y="1394833"/>
                  <a:ext cx="392039" cy="216395"/>
                </a:xfrm>
                <a:custGeom>
                  <a:avLst/>
                  <a:gdLst>
                    <a:gd name="T0" fmla="*/ 215 w 348"/>
                    <a:gd name="T1" fmla="*/ 133 h 133"/>
                    <a:gd name="T2" fmla="*/ 0 w 348"/>
                    <a:gd name="T3" fmla="*/ 133 h 133"/>
                    <a:gd name="T4" fmla="*/ 130 w 348"/>
                    <a:gd name="T5" fmla="*/ 0 h 133"/>
                    <a:gd name="T6" fmla="*/ 348 w 348"/>
                    <a:gd name="T7" fmla="*/ 0 h 133"/>
                    <a:gd name="T8" fmla="*/ 215 w 348"/>
                    <a:gd name="T9" fmla="*/ 133 h 133"/>
                    <a:gd name="connsiteX0" fmla="*/ 4375 w 8197"/>
                    <a:gd name="connsiteY0" fmla="*/ 10000 h 10000"/>
                    <a:gd name="connsiteX1" fmla="*/ 0 w 8197"/>
                    <a:gd name="connsiteY1" fmla="*/ 10000 h 10000"/>
                    <a:gd name="connsiteX2" fmla="*/ 1933 w 8197"/>
                    <a:gd name="connsiteY2" fmla="*/ 0 h 10000"/>
                    <a:gd name="connsiteX3" fmla="*/ 8197 w 8197"/>
                    <a:gd name="connsiteY3" fmla="*/ 0 h 10000"/>
                    <a:gd name="connsiteX4" fmla="*/ 4375 w 8197"/>
                    <a:gd name="connsiteY4" fmla="*/ 10000 h 10000"/>
                    <a:gd name="connsiteX0" fmla="*/ 7639 w 10000"/>
                    <a:gd name="connsiteY0" fmla="*/ 10249 h 10249"/>
                    <a:gd name="connsiteX1" fmla="*/ 0 w 10000"/>
                    <a:gd name="connsiteY1" fmla="*/ 10000 h 10249"/>
                    <a:gd name="connsiteX2" fmla="*/ 2358 w 10000"/>
                    <a:gd name="connsiteY2" fmla="*/ 0 h 10249"/>
                    <a:gd name="connsiteX3" fmla="*/ 10000 w 10000"/>
                    <a:gd name="connsiteY3" fmla="*/ 0 h 10249"/>
                    <a:gd name="connsiteX4" fmla="*/ 7639 w 10000"/>
                    <a:gd name="connsiteY4" fmla="*/ 10249 h 10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249">
                      <a:moveTo>
                        <a:pt x="7639" y="10249"/>
                      </a:moveTo>
                      <a:lnTo>
                        <a:pt x="0" y="10000"/>
                      </a:lnTo>
                      <a:lnTo>
                        <a:pt x="2358" y="0"/>
                      </a:lnTo>
                      <a:lnTo>
                        <a:pt x="10000" y="0"/>
                      </a:lnTo>
                      <a:lnTo>
                        <a:pt x="7639" y="10249"/>
                      </a:lnTo>
                      <a:close/>
                    </a:path>
                  </a:pathLst>
                </a:custGeom>
                <a:solidFill>
                  <a:srgbClr val="D83B01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36" name="Freeform 195"/>
                <p:cNvSpPr>
                  <a:spLocks/>
                </p:cNvSpPr>
                <p:nvPr/>
              </p:nvSpPr>
              <p:spPr bwMode="auto">
                <a:xfrm>
                  <a:off x="7864148" y="1394833"/>
                  <a:ext cx="673941" cy="209443"/>
                </a:xfrm>
                <a:custGeom>
                  <a:avLst/>
                  <a:gdLst>
                    <a:gd name="T0" fmla="*/ 457 w 457"/>
                    <a:gd name="T1" fmla="*/ 133 h 133"/>
                    <a:gd name="T2" fmla="*/ 157 w 457"/>
                    <a:gd name="T3" fmla="*/ 133 h 133"/>
                    <a:gd name="T4" fmla="*/ 0 w 457"/>
                    <a:gd name="T5" fmla="*/ 0 h 133"/>
                    <a:gd name="T6" fmla="*/ 300 w 457"/>
                    <a:gd name="T7" fmla="*/ 0 h 133"/>
                    <a:gd name="T8" fmla="*/ 457 w 457"/>
                    <a:gd name="T9" fmla="*/ 133 h 133"/>
                    <a:gd name="connsiteX0" fmla="*/ 10000 w 10000"/>
                    <a:gd name="connsiteY0" fmla="*/ 10000 h 10000"/>
                    <a:gd name="connsiteX1" fmla="*/ 3435 w 10000"/>
                    <a:gd name="connsiteY1" fmla="*/ 10000 h 10000"/>
                    <a:gd name="connsiteX2" fmla="*/ 0 w 10000"/>
                    <a:gd name="connsiteY2" fmla="*/ 0 h 10000"/>
                    <a:gd name="connsiteX3" fmla="*/ 8660 w 10000"/>
                    <a:gd name="connsiteY3" fmla="*/ 0 h 10000"/>
                    <a:gd name="connsiteX4" fmla="*/ 10000 w 10000"/>
                    <a:gd name="connsiteY4" fmla="*/ 10000 h 10000"/>
                    <a:gd name="connsiteX0" fmla="*/ 10667 w 10667"/>
                    <a:gd name="connsiteY0" fmla="*/ 10000 h 10000"/>
                    <a:gd name="connsiteX1" fmla="*/ 3435 w 10667"/>
                    <a:gd name="connsiteY1" fmla="*/ 10000 h 10000"/>
                    <a:gd name="connsiteX2" fmla="*/ 0 w 10667"/>
                    <a:gd name="connsiteY2" fmla="*/ 0 h 10000"/>
                    <a:gd name="connsiteX3" fmla="*/ 8660 w 10667"/>
                    <a:gd name="connsiteY3" fmla="*/ 0 h 10000"/>
                    <a:gd name="connsiteX4" fmla="*/ 10667 w 10667"/>
                    <a:gd name="connsiteY4" fmla="*/ 10000 h 10000"/>
                    <a:gd name="connsiteX0" fmla="*/ 10667 w 10667"/>
                    <a:gd name="connsiteY0" fmla="*/ 10000 h 10084"/>
                    <a:gd name="connsiteX1" fmla="*/ 1467 w 10667"/>
                    <a:gd name="connsiteY1" fmla="*/ 10084 h 10084"/>
                    <a:gd name="connsiteX2" fmla="*/ 0 w 10667"/>
                    <a:gd name="connsiteY2" fmla="*/ 0 h 10084"/>
                    <a:gd name="connsiteX3" fmla="*/ 8660 w 10667"/>
                    <a:gd name="connsiteY3" fmla="*/ 0 h 10084"/>
                    <a:gd name="connsiteX4" fmla="*/ 10667 w 10667"/>
                    <a:gd name="connsiteY4" fmla="*/ 10000 h 10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7" h="10084">
                      <a:moveTo>
                        <a:pt x="10667" y="10000"/>
                      </a:moveTo>
                      <a:lnTo>
                        <a:pt x="1467" y="10084"/>
                      </a:lnTo>
                      <a:lnTo>
                        <a:pt x="0" y="0"/>
                      </a:lnTo>
                      <a:lnTo>
                        <a:pt x="8660" y="0"/>
                      </a:lnTo>
                      <a:lnTo>
                        <a:pt x="10667" y="10000"/>
                      </a:lnTo>
                      <a:close/>
                    </a:path>
                  </a:pathLst>
                </a:custGeom>
                <a:solidFill>
                  <a:srgbClr val="FE4A0A"/>
                </a:solidFill>
                <a:ln>
                  <a:noFill/>
                </a:ln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  <p:pic>
            <p:nvPicPr>
              <p:cNvPr id="304" name="Picture 30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3393" y="2481212"/>
                <a:ext cx="895067" cy="909740"/>
              </a:xfrm>
              <a:prstGeom prst="rect">
                <a:avLst/>
              </a:prstGeom>
            </p:spPr>
          </p:pic>
        </p:grpSp>
      </p:grpSp>
      <p:grpSp>
        <p:nvGrpSpPr>
          <p:cNvPr id="301" name="Group 300"/>
          <p:cNvGrpSpPr/>
          <p:nvPr/>
        </p:nvGrpSpPr>
        <p:grpSpPr>
          <a:xfrm>
            <a:off x="9972106" y="2284902"/>
            <a:ext cx="1609841" cy="1802340"/>
            <a:chOff x="9851377" y="2216150"/>
            <a:chExt cx="1610489" cy="1803064"/>
          </a:xfrm>
        </p:grpSpPr>
        <p:sp>
          <p:nvSpPr>
            <p:cNvPr id="177" name="Rectangle 176"/>
            <p:cNvSpPr/>
            <p:nvPr/>
          </p:nvSpPr>
          <p:spPr>
            <a:xfrm>
              <a:off x="9851377" y="3617256"/>
              <a:ext cx="1610489" cy="401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5"/>
              <a:r>
                <a:rPr lang="en-US" sz="1960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rPr>
                <a:t>Webinars</a:t>
              </a:r>
            </a:p>
          </p:txBody>
        </p:sp>
        <p:grpSp>
          <p:nvGrpSpPr>
            <p:cNvPr id="292" name="Group 291"/>
            <p:cNvGrpSpPr/>
            <p:nvPr/>
          </p:nvGrpSpPr>
          <p:grpSpPr>
            <a:xfrm>
              <a:off x="10039877" y="2216150"/>
              <a:ext cx="1233488" cy="1268413"/>
              <a:chOff x="9902825" y="2216150"/>
              <a:chExt cx="1233488" cy="1268413"/>
            </a:xfrm>
          </p:grpSpPr>
          <p:sp>
            <p:nvSpPr>
              <p:cNvPr id="1142" name="AutoShape 199"/>
              <p:cNvSpPr>
                <a:spLocks noChangeAspect="1" noChangeArrowheads="1" noTextEdit="1"/>
              </p:cNvSpPr>
              <p:nvPr/>
            </p:nvSpPr>
            <p:spPr bwMode="auto">
              <a:xfrm>
                <a:off x="9902825" y="2216150"/>
                <a:ext cx="1228725" cy="1263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3" name="Freeform 201"/>
              <p:cNvSpPr>
                <a:spLocks/>
              </p:cNvSpPr>
              <p:nvPr/>
            </p:nvSpPr>
            <p:spPr bwMode="auto">
              <a:xfrm>
                <a:off x="9907588" y="2216150"/>
                <a:ext cx="1228725" cy="1231900"/>
              </a:xfrm>
              <a:custGeom>
                <a:avLst/>
                <a:gdLst>
                  <a:gd name="T0" fmla="*/ 178 w 306"/>
                  <a:gd name="T1" fmla="*/ 305 h 307"/>
                  <a:gd name="T2" fmla="*/ 173 w 306"/>
                  <a:gd name="T3" fmla="*/ 305 h 307"/>
                  <a:gd name="T4" fmla="*/ 1 w 306"/>
                  <a:gd name="T5" fmla="*/ 133 h 307"/>
                  <a:gd name="T6" fmla="*/ 1 w 306"/>
                  <a:gd name="T7" fmla="*/ 128 h 307"/>
                  <a:gd name="T8" fmla="*/ 128 w 306"/>
                  <a:gd name="T9" fmla="*/ 2 h 307"/>
                  <a:gd name="T10" fmla="*/ 133 w 306"/>
                  <a:gd name="T11" fmla="*/ 2 h 307"/>
                  <a:gd name="T12" fmla="*/ 305 w 306"/>
                  <a:gd name="T13" fmla="*/ 174 h 307"/>
                  <a:gd name="T14" fmla="*/ 305 w 306"/>
                  <a:gd name="T15" fmla="*/ 179 h 307"/>
                  <a:gd name="T16" fmla="*/ 178 w 306"/>
                  <a:gd name="T17" fmla="*/ 305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7">
                    <a:moveTo>
                      <a:pt x="178" y="305"/>
                    </a:moveTo>
                    <a:cubicBezTo>
                      <a:pt x="177" y="307"/>
                      <a:pt x="175" y="307"/>
                      <a:pt x="173" y="305"/>
                    </a:cubicBezTo>
                    <a:cubicBezTo>
                      <a:pt x="1" y="133"/>
                      <a:pt x="1" y="133"/>
                      <a:pt x="1" y="133"/>
                    </a:cubicBezTo>
                    <a:cubicBezTo>
                      <a:pt x="0" y="132"/>
                      <a:pt x="0" y="130"/>
                      <a:pt x="1" y="128"/>
                    </a:cubicBezTo>
                    <a:cubicBezTo>
                      <a:pt x="128" y="2"/>
                      <a:pt x="128" y="2"/>
                      <a:pt x="128" y="2"/>
                    </a:cubicBezTo>
                    <a:cubicBezTo>
                      <a:pt x="129" y="0"/>
                      <a:pt x="131" y="0"/>
                      <a:pt x="133" y="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6" y="175"/>
                      <a:pt x="306" y="177"/>
                      <a:pt x="305" y="179"/>
                    </a:cubicBezTo>
                    <a:lnTo>
                      <a:pt x="178" y="3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4" name="Freeform 202"/>
              <p:cNvSpPr>
                <a:spLocks/>
              </p:cNvSpPr>
              <p:nvPr/>
            </p:nvSpPr>
            <p:spPr bwMode="auto">
              <a:xfrm>
                <a:off x="10015538" y="2324100"/>
                <a:ext cx="1016000" cy="1011238"/>
              </a:xfrm>
              <a:custGeom>
                <a:avLst/>
                <a:gdLst>
                  <a:gd name="T0" fmla="*/ 151 w 253"/>
                  <a:gd name="T1" fmla="*/ 251 h 252"/>
                  <a:gd name="T2" fmla="*/ 147 w 253"/>
                  <a:gd name="T3" fmla="*/ 251 h 252"/>
                  <a:gd name="T4" fmla="*/ 2 w 253"/>
                  <a:gd name="T5" fmla="*/ 105 h 252"/>
                  <a:gd name="T6" fmla="*/ 2 w 253"/>
                  <a:gd name="T7" fmla="*/ 101 h 252"/>
                  <a:gd name="T8" fmla="*/ 102 w 253"/>
                  <a:gd name="T9" fmla="*/ 1 h 252"/>
                  <a:gd name="T10" fmla="*/ 106 w 253"/>
                  <a:gd name="T11" fmla="*/ 1 h 252"/>
                  <a:gd name="T12" fmla="*/ 251 w 253"/>
                  <a:gd name="T13" fmla="*/ 147 h 252"/>
                  <a:gd name="T14" fmla="*/ 251 w 253"/>
                  <a:gd name="T15" fmla="*/ 151 h 252"/>
                  <a:gd name="T16" fmla="*/ 151 w 253"/>
                  <a:gd name="T17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2">
                    <a:moveTo>
                      <a:pt x="151" y="251"/>
                    </a:moveTo>
                    <a:cubicBezTo>
                      <a:pt x="150" y="252"/>
                      <a:pt x="148" y="252"/>
                      <a:pt x="147" y="251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0" y="104"/>
                      <a:pt x="0" y="102"/>
                      <a:pt x="2" y="10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0"/>
                      <a:pt x="105" y="0"/>
                      <a:pt x="106" y="1"/>
                    </a:cubicBezTo>
                    <a:cubicBezTo>
                      <a:pt x="251" y="147"/>
                      <a:pt x="251" y="147"/>
                      <a:pt x="251" y="147"/>
                    </a:cubicBezTo>
                    <a:cubicBezTo>
                      <a:pt x="253" y="148"/>
                      <a:pt x="253" y="150"/>
                      <a:pt x="251" y="151"/>
                    </a:cubicBezTo>
                    <a:lnTo>
                      <a:pt x="151" y="251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1145" name="Freeform 203"/>
              <p:cNvSpPr>
                <a:spLocks/>
              </p:cNvSpPr>
              <p:nvPr/>
            </p:nvSpPr>
            <p:spPr bwMode="auto">
              <a:xfrm>
                <a:off x="10753725" y="2584450"/>
                <a:ext cx="17463" cy="17463"/>
              </a:xfrm>
              <a:custGeom>
                <a:avLst/>
                <a:gdLst>
                  <a:gd name="T0" fmla="*/ 3 w 4"/>
                  <a:gd name="T1" fmla="*/ 3 h 4"/>
                  <a:gd name="T2" fmla="*/ 0 w 4"/>
                  <a:gd name="T3" fmla="*/ 3 h 4"/>
                  <a:gd name="T4" fmla="*/ 1 w 4"/>
                  <a:gd name="T5" fmla="*/ 0 h 4"/>
                  <a:gd name="T6" fmla="*/ 3 w 4"/>
                  <a:gd name="T7" fmla="*/ 0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4" y="1"/>
                      <a:pt x="4" y="2"/>
                      <a:pt x="3" y="3"/>
                    </a:cubicBez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3" tIns="45702" rIns="91403" bIns="45702" numCol="1" anchor="t" anchorCtr="0" compatLnSpc="1">
                <a:prstTxWarp prst="textNoShape">
                  <a:avLst/>
                </a:prstTxWarp>
              </a:bodyPr>
              <a:lstStyle/>
              <a:p>
                <a:pPr defTabSz="932319"/>
                <a:endParaRPr lang="en-US" sz="1835" dirty="0">
                  <a:gradFill>
                    <a:gsLst>
                      <a:gs pos="28319">
                        <a:srgbClr val="000000"/>
                      </a:gs>
                      <a:gs pos="52212">
                        <a:srgbClr val="00000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>
                <a:off x="10104571" y="273526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0146823" y="2694304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0272121" y="2596276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10314121" y="2554265"/>
                <a:ext cx="507866" cy="516731"/>
              </a:xfrm>
              <a:prstGeom prst="line">
                <a:avLst/>
              </a:prstGeom>
              <a:ln w="15875">
                <a:solidFill>
                  <a:srgbClr val="0078D7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Group 290"/>
              <p:cNvGrpSpPr/>
              <p:nvPr/>
            </p:nvGrpSpPr>
            <p:grpSpPr>
              <a:xfrm>
                <a:off x="10802938" y="2917825"/>
                <a:ext cx="39688" cy="566738"/>
                <a:chOff x="10802938" y="2917825"/>
                <a:chExt cx="39688" cy="566738"/>
              </a:xfrm>
            </p:grpSpPr>
            <p:sp>
              <p:nvSpPr>
                <p:cNvPr id="1146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802938" y="3379788"/>
                  <a:ext cx="39688" cy="9207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8" name="Freeform 206"/>
                <p:cNvSpPr>
                  <a:spLocks/>
                </p:cNvSpPr>
                <p:nvPr/>
              </p:nvSpPr>
              <p:spPr bwMode="auto">
                <a:xfrm>
                  <a:off x="10802938" y="3471863"/>
                  <a:ext cx="39688" cy="12700"/>
                </a:xfrm>
                <a:custGeom>
                  <a:avLst/>
                  <a:gdLst>
                    <a:gd name="T0" fmla="*/ 10 w 10"/>
                    <a:gd name="T1" fmla="*/ 1 h 3"/>
                    <a:gd name="T2" fmla="*/ 10 w 10"/>
                    <a:gd name="T3" fmla="*/ 0 h 3"/>
                    <a:gd name="T4" fmla="*/ 0 w 10"/>
                    <a:gd name="T5" fmla="*/ 0 h 3"/>
                    <a:gd name="T6" fmla="*/ 0 w 10"/>
                    <a:gd name="T7" fmla="*/ 1 h 3"/>
                    <a:gd name="T8" fmla="*/ 2 w 10"/>
                    <a:gd name="T9" fmla="*/ 3 h 3"/>
                    <a:gd name="T10" fmla="*/ 8 w 10"/>
                    <a:gd name="T11" fmla="*/ 3 h 3"/>
                    <a:gd name="T12" fmla="*/ 10 w 10"/>
                    <a:gd name="T13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3">
                      <a:moveTo>
                        <a:pt x="10" y="1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3"/>
                        <a:pt x="10" y="2"/>
                        <a:pt x="10" y="1"/>
                      </a:cubicBezTo>
                      <a:close/>
                    </a:path>
                  </a:pathLst>
                </a:custGeom>
                <a:solidFill>
                  <a:srgbClr val="00B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9" name="Freeform 207"/>
                <p:cNvSpPr>
                  <a:spLocks/>
                </p:cNvSpPr>
                <p:nvPr/>
              </p:nvSpPr>
              <p:spPr bwMode="auto">
                <a:xfrm>
                  <a:off x="10814050" y="2917825"/>
                  <a:ext cx="15875" cy="23813"/>
                </a:xfrm>
                <a:custGeom>
                  <a:avLst/>
                  <a:gdLst>
                    <a:gd name="T0" fmla="*/ 0 w 4"/>
                    <a:gd name="T1" fmla="*/ 2 h 6"/>
                    <a:gd name="T2" fmla="*/ 0 w 4"/>
                    <a:gd name="T3" fmla="*/ 6 h 6"/>
                    <a:gd name="T4" fmla="*/ 4 w 4"/>
                    <a:gd name="T5" fmla="*/ 6 h 6"/>
                    <a:gd name="T6" fmla="*/ 4 w 4"/>
                    <a:gd name="T7" fmla="*/ 2 h 6"/>
                    <a:gd name="T8" fmla="*/ 2 w 4"/>
                    <a:gd name="T9" fmla="*/ 0 h 6"/>
                    <a:gd name="T10" fmla="*/ 2 w 4"/>
                    <a:gd name="T11" fmla="*/ 0 h 6"/>
                    <a:gd name="T12" fmla="*/ 0 w 4"/>
                    <a:gd name="T13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6">
                      <a:moveTo>
                        <a:pt x="0" y="2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0" name="Freeform 208"/>
                <p:cNvSpPr>
                  <a:spLocks/>
                </p:cNvSpPr>
                <p:nvPr/>
              </p:nvSpPr>
              <p:spPr bwMode="auto">
                <a:xfrm>
                  <a:off x="10802938" y="2941638"/>
                  <a:ext cx="39688" cy="84138"/>
                </a:xfrm>
                <a:custGeom>
                  <a:avLst/>
                  <a:gdLst>
                    <a:gd name="T0" fmla="*/ 10 w 10"/>
                    <a:gd name="T1" fmla="*/ 10 h 21"/>
                    <a:gd name="T2" fmla="*/ 7 w 10"/>
                    <a:gd name="T3" fmla="*/ 0 h 21"/>
                    <a:gd name="T4" fmla="*/ 3 w 10"/>
                    <a:gd name="T5" fmla="*/ 0 h 21"/>
                    <a:gd name="T6" fmla="*/ 0 w 10"/>
                    <a:gd name="T7" fmla="*/ 10 h 21"/>
                    <a:gd name="T8" fmla="*/ 0 w 10"/>
                    <a:gd name="T9" fmla="*/ 21 h 21"/>
                    <a:gd name="T10" fmla="*/ 4 w 10"/>
                    <a:gd name="T11" fmla="*/ 21 h 21"/>
                    <a:gd name="T12" fmla="*/ 5 w 10"/>
                    <a:gd name="T13" fmla="*/ 21 h 21"/>
                    <a:gd name="T14" fmla="*/ 10 w 10"/>
                    <a:gd name="T15" fmla="*/ 21 h 21"/>
                    <a:gd name="T16" fmla="*/ 10 w 10"/>
                    <a:gd name="T1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21">
                      <a:moveTo>
                        <a:pt x="10" y="10"/>
                      </a:moveTo>
                      <a:cubicBezTo>
                        <a:pt x="10" y="7"/>
                        <a:pt x="9" y="1"/>
                        <a:pt x="7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7"/>
                        <a:pt x="0" y="1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51" name="Freeform 209"/>
                <p:cNvSpPr>
                  <a:spLocks/>
                </p:cNvSpPr>
                <p:nvPr/>
              </p:nvSpPr>
              <p:spPr bwMode="auto">
                <a:xfrm>
                  <a:off x="10814050" y="3424238"/>
                  <a:ext cx="15875" cy="47625"/>
                </a:xfrm>
                <a:custGeom>
                  <a:avLst/>
                  <a:gdLst>
                    <a:gd name="T0" fmla="*/ 1 w 4"/>
                    <a:gd name="T1" fmla="*/ 12 h 12"/>
                    <a:gd name="T2" fmla="*/ 0 w 4"/>
                    <a:gd name="T3" fmla="*/ 11 h 12"/>
                    <a:gd name="T4" fmla="*/ 0 w 4"/>
                    <a:gd name="T5" fmla="*/ 1 h 12"/>
                    <a:gd name="T6" fmla="*/ 1 w 4"/>
                    <a:gd name="T7" fmla="*/ 0 h 12"/>
                    <a:gd name="T8" fmla="*/ 2 w 4"/>
                    <a:gd name="T9" fmla="*/ 0 h 12"/>
                    <a:gd name="T10" fmla="*/ 4 w 4"/>
                    <a:gd name="T11" fmla="*/ 1 h 12"/>
                    <a:gd name="T12" fmla="*/ 4 w 4"/>
                    <a:gd name="T13" fmla="*/ 11 h 12"/>
                    <a:gd name="T14" fmla="*/ 2 w 4"/>
                    <a:gd name="T15" fmla="*/ 12 h 12"/>
                    <a:gd name="T16" fmla="*/ 1 w 4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1" y="12"/>
                      </a:moveTo>
                      <a:cubicBezTo>
                        <a:pt x="0" y="12"/>
                        <a:pt x="0" y="12"/>
                        <a:pt x="0" y="1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4" y="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2"/>
                        <a:pt x="3" y="12"/>
                        <a:pt x="2" y="12"/>
                      </a:cubicBezTo>
                      <a:lnTo>
                        <a:pt x="1" y="12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  <p:sp>
              <p:nvSpPr>
                <p:cNvPr id="1147" name="Rectangle 205"/>
                <p:cNvSpPr>
                  <a:spLocks noChangeArrowheads="1"/>
                </p:cNvSpPr>
                <p:nvPr/>
              </p:nvSpPr>
              <p:spPr bwMode="auto">
                <a:xfrm>
                  <a:off x="10802938" y="3025775"/>
                  <a:ext cx="39688" cy="354013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3" tIns="45702" rIns="91403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319"/>
                  <a:endParaRPr lang="en-US" sz="1835" dirty="0">
                    <a:gradFill>
                      <a:gsLst>
                        <a:gs pos="28319">
                          <a:srgbClr val="000000"/>
                        </a:gs>
                        <a:gs pos="52212">
                          <a:srgbClr val="000000"/>
                        </a:gs>
                      </a:gsLst>
                      <a:lin ang="5400000" scaled="0"/>
                    </a:gradFill>
                    <a:latin typeface="Segoe UI"/>
                  </a:endParaRPr>
                </a:p>
              </p:txBody>
            </p: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Program launch</a:t>
            </a:r>
          </a:p>
        </p:txBody>
      </p:sp>
    </p:spTree>
    <p:extLst>
      <p:ext uri="{BB962C8B-B14F-4D97-AF65-F5344CB8AC3E}">
        <p14:creationId xmlns:p14="http://schemas.microsoft.com/office/powerpoint/2010/main" val="12972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64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2.08333E-7 -1.01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838 L 3.75E-6 1.85185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088E-6 -0.08375 L 2.21088E-6 5.5833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7981E-6 -0.08375 L -2.27981E-6 -2.0018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025E-6 -0.08375 L 4.59025E-6 -2.3785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274638" y="1212850"/>
            <a:ext cx="7498062" cy="403187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Overview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CRUD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Paging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Batching support</a:t>
            </a:r>
          </a:p>
          <a:p>
            <a:pPr marL="690563">
              <a:lnSpc>
                <a:spcPct val="150000"/>
              </a:lnSpc>
              <a:spcBef>
                <a:spcPts val="300"/>
              </a:spcBef>
            </a:pPr>
            <a:r>
              <a:rPr lang="en-US" sz="3200" dirty="0"/>
              <a:t>Exchange operations using REST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580" y="2318735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580" y="1550121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580" y="3087349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580" y="3855963"/>
            <a:ext cx="364194" cy="364194"/>
            <a:chOff x="457580" y="2341896"/>
            <a:chExt cx="364194" cy="364194"/>
          </a:xfrm>
        </p:grpSpPr>
        <p:sp>
          <p:nvSpPr>
            <p:cNvPr id="17" name="Oval 16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7580" y="4624577"/>
            <a:ext cx="364194" cy="364194"/>
            <a:chOff x="457580" y="2341896"/>
            <a:chExt cx="364194" cy="364194"/>
          </a:xfrm>
        </p:grpSpPr>
        <p:sp>
          <p:nvSpPr>
            <p:cNvPr id="24" name="Oval 23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9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10784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vision</a:t>
            </a:r>
          </a:p>
        </p:txBody>
      </p:sp>
    </p:spTree>
    <p:extLst>
      <p:ext uri="{BB962C8B-B14F-4D97-AF65-F5344CB8AC3E}">
        <p14:creationId xmlns:p14="http://schemas.microsoft.com/office/powerpoint/2010/main" val="28330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2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Microsoft Graph for Calendar, Mail, and Contacts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92026"/>
          </a:xfrm>
        </p:spPr>
        <p:txBody>
          <a:bodyPr/>
          <a:lstStyle/>
          <a:p>
            <a:r>
              <a:rPr lang="en-US" sz="3200" dirty="0"/>
              <a:t>Microsoft Graph</a:t>
            </a:r>
          </a:p>
          <a:p>
            <a:pPr lvl="1"/>
            <a:r>
              <a:rPr lang="en-US" sz="1600" dirty="0"/>
              <a:t>Mail Message API</a:t>
            </a:r>
          </a:p>
          <a:p>
            <a:pPr lvl="1"/>
            <a:r>
              <a:rPr lang="en-US" sz="1600" dirty="0"/>
              <a:t>Contacts API</a:t>
            </a:r>
          </a:p>
          <a:p>
            <a:pPr lvl="1"/>
            <a:r>
              <a:rPr lang="en-US" sz="1600" dirty="0"/>
              <a:t>Calendar Events API</a:t>
            </a:r>
          </a:p>
          <a:p>
            <a:pPr lvl="1"/>
            <a:endParaRPr lang="en-US" sz="1600" dirty="0"/>
          </a:p>
          <a:p>
            <a:r>
              <a:rPr lang="en-US" sz="3200" dirty="0"/>
              <a:t>Microsoft Graph accessible through REST</a:t>
            </a:r>
          </a:p>
          <a:p>
            <a:pPr lvl="1"/>
            <a:r>
              <a:rPr lang="en-US" sz="1600" dirty="0"/>
              <a:t>https://graph.microsoft.com/v1.0/me/messages</a:t>
            </a:r>
          </a:p>
          <a:p>
            <a:pPr lvl="1"/>
            <a:r>
              <a:rPr lang="en-US" sz="1600" dirty="0"/>
              <a:t>https://graph.microsoft.com/v1.0/me/contacts</a:t>
            </a:r>
          </a:p>
          <a:p>
            <a:pPr lvl="1"/>
            <a:r>
              <a:rPr lang="en-US" sz="1600" dirty="0"/>
              <a:t>https://graph.microsoft.com/v1.0/me/events</a:t>
            </a:r>
          </a:p>
          <a:p>
            <a:pPr lvl="1"/>
            <a:endParaRPr lang="en-US" sz="1600" dirty="0"/>
          </a:p>
          <a:p>
            <a:r>
              <a:rPr lang="en-US" sz="3200" dirty="0"/>
              <a:t>Exchange Direct Endpoint APIs accessible through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OutlookServicesClient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/>
              <a:t>A library which abstracts away sending and receiving REST requests with .NET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2"/>
                    </a:gs>
                    <a:gs pos="20000">
                      <a:schemeClr val="accent2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Overview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83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Common API operations</a:t>
            </a:r>
          </a:p>
          <a:p>
            <a:pPr lvl="1"/>
            <a:r>
              <a:rPr lang="en-US"/>
              <a:t>Reading events for specific date range</a:t>
            </a:r>
          </a:p>
          <a:p>
            <a:pPr lvl="1"/>
            <a:r>
              <a:rPr lang="en-US"/>
              <a:t>Creating events</a:t>
            </a:r>
          </a:p>
          <a:p>
            <a:pPr lvl="1"/>
            <a:r>
              <a:rPr lang="en-US"/>
              <a:t>Deleting events</a:t>
            </a:r>
          </a:p>
          <a:p>
            <a:pPr lvl="1"/>
            <a:r>
              <a:rPr lang="en-US"/>
              <a:t>Editing events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0" y="3405823"/>
            <a:ext cx="7803444" cy="2834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03920" y="2203271"/>
            <a:ext cx="1938528" cy="4037192"/>
            <a:chOff x="8321334" y="2024078"/>
            <a:chExt cx="1938528" cy="40371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l="1778" t="1044" r="4877" b="1729"/>
            <a:stretch/>
          </p:blipFill>
          <p:spPr>
            <a:xfrm>
              <a:off x="8330478" y="2403670"/>
              <a:ext cx="1920240" cy="3657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8321334" y="2024078"/>
              <a:ext cx="1938528" cy="384048"/>
            </a:xfrm>
            <a:prstGeom prst="rect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6304" tIns="91440" rIns="146304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2"/>
                    </a:gs>
                    <a:gs pos="20000">
                      <a:schemeClr val="accent2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Overview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96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CRUD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955579" y="3147433"/>
            <a:ext cx="3986858" cy="3353123"/>
            <a:chOff x="8443913" y="4611688"/>
            <a:chExt cx="2676525" cy="225107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709150" y="4840288"/>
              <a:ext cx="454025" cy="573088"/>
            </a:xfrm>
            <a:custGeom>
              <a:avLst/>
              <a:gdLst>
                <a:gd name="T0" fmla="*/ 0 w 103"/>
                <a:gd name="T1" fmla="*/ 57 h 130"/>
                <a:gd name="T2" fmla="*/ 5 w 103"/>
                <a:gd name="T3" fmla="*/ 28 h 130"/>
                <a:gd name="T4" fmla="*/ 8 w 103"/>
                <a:gd name="T5" fmla="*/ 14 h 130"/>
                <a:gd name="T6" fmla="*/ 24 w 103"/>
                <a:gd name="T7" fmla="*/ 0 h 130"/>
                <a:gd name="T8" fmla="*/ 60 w 103"/>
                <a:gd name="T9" fmla="*/ 0 h 130"/>
                <a:gd name="T10" fmla="*/ 60 w 103"/>
                <a:gd name="T11" fmla="*/ 0 h 130"/>
                <a:gd name="T12" fmla="*/ 67 w 103"/>
                <a:gd name="T13" fmla="*/ 0 h 130"/>
                <a:gd name="T14" fmla="*/ 81 w 103"/>
                <a:gd name="T15" fmla="*/ 14 h 130"/>
                <a:gd name="T16" fmla="*/ 81 w 103"/>
                <a:gd name="T17" fmla="*/ 28 h 130"/>
                <a:gd name="T18" fmla="*/ 85 w 103"/>
                <a:gd name="T19" fmla="*/ 29 h 130"/>
                <a:gd name="T20" fmla="*/ 92 w 103"/>
                <a:gd name="T21" fmla="*/ 30 h 130"/>
                <a:gd name="T22" fmla="*/ 92 w 103"/>
                <a:gd name="T23" fmla="*/ 31 h 130"/>
                <a:gd name="T24" fmla="*/ 96 w 103"/>
                <a:gd name="T25" fmla="*/ 31 h 130"/>
                <a:gd name="T26" fmla="*/ 102 w 103"/>
                <a:gd name="T27" fmla="*/ 41 h 130"/>
                <a:gd name="T28" fmla="*/ 96 w 103"/>
                <a:gd name="T29" fmla="*/ 56 h 130"/>
                <a:gd name="T30" fmla="*/ 88 w 103"/>
                <a:gd name="T31" fmla="*/ 58 h 130"/>
                <a:gd name="T32" fmla="*/ 88 w 103"/>
                <a:gd name="T33" fmla="*/ 99 h 130"/>
                <a:gd name="T34" fmla="*/ 88 w 103"/>
                <a:gd name="T35" fmla="*/ 130 h 130"/>
                <a:gd name="T36" fmla="*/ 38 w 103"/>
                <a:gd name="T37" fmla="*/ 130 h 130"/>
                <a:gd name="T38" fmla="*/ 38 w 103"/>
                <a:gd name="T39" fmla="*/ 99 h 130"/>
                <a:gd name="T40" fmla="*/ 24 w 103"/>
                <a:gd name="T41" fmla="*/ 99 h 130"/>
                <a:gd name="T42" fmla="*/ 9 w 103"/>
                <a:gd name="T43" fmla="*/ 85 h 130"/>
                <a:gd name="T44" fmla="*/ 9 w 103"/>
                <a:gd name="T45" fmla="*/ 66 h 130"/>
                <a:gd name="T46" fmla="*/ 9 w 103"/>
                <a:gd name="T47" fmla="*/ 63 h 130"/>
                <a:gd name="T48" fmla="*/ 5 w 103"/>
                <a:gd name="T49" fmla="*/ 63 h 130"/>
                <a:gd name="T50" fmla="*/ 1 w 103"/>
                <a:gd name="T51" fmla="*/ 61 h 130"/>
                <a:gd name="T52" fmla="*/ 0 w 103"/>
                <a:gd name="T53" fmla="*/ 5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30">
                  <a:moveTo>
                    <a:pt x="0" y="57"/>
                  </a:moveTo>
                  <a:cubicBezTo>
                    <a:pt x="1" y="47"/>
                    <a:pt x="3" y="36"/>
                    <a:pt x="5" y="28"/>
                  </a:cubicBezTo>
                  <a:cubicBezTo>
                    <a:pt x="6" y="26"/>
                    <a:pt x="7" y="16"/>
                    <a:pt x="8" y="14"/>
                  </a:cubicBezTo>
                  <a:cubicBezTo>
                    <a:pt x="10" y="6"/>
                    <a:pt x="15" y="0"/>
                    <a:pt x="2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5" y="0"/>
                    <a:pt x="81" y="6"/>
                    <a:pt x="81" y="14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3" y="28"/>
                    <a:pt x="84" y="28"/>
                    <a:pt x="85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1"/>
                    <a:pt x="93" y="31"/>
                    <a:pt x="96" y="31"/>
                  </a:cubicBezTo>
                  <a:cubicBezTo>
                    <a:pt x="99" y="32"/>
                    <a:pt x="103" y="34"/>
                    <a:pt x="102" y="41"/>
                  </a:cubicBezTo>
                  <a:cubicBezTo>
                    <a:pt x="102" y="48"/>
                    <a:pt x="100" y="52"/>
                    <a:pt x="96" y="56"/>
                  </a:cubicBezTo>
                  <a:cubicBezTo>
                    <a:pt x="93" y="59"/>
                    <a:pt x="89" y="59"/>
                    <a:pt x="88" y="58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6" y="99"/>
                    <a:pt x="9" y="93"/>
                    <a:pt x="9" y="85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4" y="63"/>
                    <a:pt x="2" y="62"/>
                    <a:pt x="1" y="61"/>
                  </a:cubicBezTo>
                  <a:cubicBezTo>
                    <a:pt x="0" y="60"/>
                    <a:pt x="0" y="58"/>
                    <a:pt x="0" y="57"/>
                  </a:cubicBez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9731375" y="4800600"/>
              <a:ext cx="260350" cy="166688"/>
            </a:xfrm>
            <a:prstGeom prst="rect">
              <a:avLst/>
            </a:pr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723438" y="4611688"/>
              <a:ext cx="431800" cy="409575"/>
            </a:xfrm>
            <a:custGeom>
              <a:avLst/>
              <a:gdLst>
                <a:gd name="T0" fmla="*/ 2 w 98"/>
                <a:gd name="T1" fmla="*/ 40 h 93"/>
                <a:gd name="T2" fmla="*/ 14 w 98"/>
                <a:gd name="T3" fmla="*/ 28 h 93"/>
                <a:gd name="T4" fmla="*/ 29 w 98"/>
                <a:gd name="T5" fmla="*/ 22 h 93"/>
                <a:gd name="T6" fmla="*/ 36 w 98"/>
                <a:gd name="T7" fmla="*/ 16 h 93"/>
                <a:gd name="T8" fmla="*/ 40 w 98"/>
                <a:gd name="T9" fmla="*/ 14 h 93"/>
                <a:gd name="T10" fmla="*/ 43 w 98"/>
                <a:gd name="T11" fmla="*/ 20 h 93"/>
                <a:gd name="T12" fmla="*/ 48 w 98"/>
                <a:gd name="T13" fmla="*/ 16 h 93"/>
                <a:gd name="T14" fmla="*/ 51 w 98"/>
                <a:gd name="T15" fmla="*/ 9 h 93"/>
                <a:gd name="T16" fmla="*/ 55 w 98"/>
                <a:gd name="T17" fmla="*/ 15 h 93"/>
                <a:gd name="T18" fmla="*/ 60 w 98"/>
                <a:gd name="T19" fmla="*/ 17 h 93"/>
                <a:gd name="T20" fmla="*/ 70 w 98"/>
                <a:gd name="T21" fmla="*/ 6 h 93"/>
                <a:gd name="T22" fmla="*/ 81 w 98"/>
                <a:gd name="T23" fmla="*/ 12 h 93"/>
                <a:gd name="T24" fmla="*/ 84 w 98"/>
                <a:gd name="T25" fmla="*/ 35 h 93"/>
                <a:gd name="T26" fmla="*/ 87 w 98"/>
                <a:gd name="T27" fmla="*/ 39 h 93"/>
                <a:gd name="T28" fmla="*/ 92 w 98"/>
                <a:gd name="T29" fmla="*/ 34 h 93"/>
                <a:gd name="T30" fmla="*/ 96 w 98"/>
                <a:gd name="T31" fmla="*/ 34 h 93"/>
                <a:gd name="T32" fmla="*/ 98 w 98"/>
                <a:gd name="T33" fmla="*/ 37 h 93"/>
                <a:gd name="T34" fmla="*/ 95 w 98"/>
                <a:gd name="T35" fmla="*/ 52 h 93"/>
                <a:gd name="T36" fmla="*/ 93 w 98"/>
                <a:gd name="T37" fmla="*/ 57 h 93"/>
                <a:gd name="T38" fmla="*/ 95 w 98"/>
                <a:gd name="T39" fmla="*/ 71 h 93"/>
                <a:gd name="T40" fmla="*/ 94 w 98"/>
                <a:gd name="T41" fmla="*/ 83 h 93"/>
                <a:gd name="T42" fmla="*/ 81 w 98"/>
                <a:gd name="T43" fmla="*/ 87 h 93"/>
                <a:gd name="T44" fmla="*/ 78 w 98"/>
                <a:gd name="T45" fmla="*/ 93 h 93"/>
                <a:gd name="T46" fmla="*/ 72 w 98"/>
                <a:gd name="T47" fmla="*/ 59 h 93"/>
                <a:gd name="T48" fmla="*/ 45 w 98"/>
                <a:gd name="T49" fmla="*/ 53 h 93"/>
                <a:gd name="T50" fmla="*/ 19 w 98"/>
                <a:gd name="T51" fmla="*/ 45 h 93"/>
                <a:gd name="T52" fmla="*/ 17 w 98"/>
                <a:gd name="T53" fmla="*/ 45 h 93"/>
                <a:gd name="T54" fmla="*/ 15 w 98"/>
                <a:gd name="T55" fmla="*/ 45 h 93"/>
                <a:gd name="T56" fmla="*/ 14 w 98"/>
                <a:gd name="T57" fmla="*/ 46 h 93"/>
                <a:gd name="T58" fmla="*/ 14 w 98"/>
                <a:gd name="T59" fmla="*/ 46 h 93"/>
                <a:gd name="T60" fmla="*/ 13 w 98"/>
                <a:gd name="T61" fmla="*/ 46 h 93"/>
                <a:gd name="T62" fmla="*/ 13 w 98"/>
                <a:gd name="T63" fmla="*/ 46 h 93"/>
                <a:gd name="T64" fmla="*/ 2 w 98"/>
                <a:gd name="T65" fmla="*/ 62 h 93"/>
                <a:gd name="T66" fmla="*/ 2 w 98"/>
                <a:gd name="T67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93">
                  <a:moveTo>
                    <a:pt x="2" y="40"/>
                  </a:moveTo>
                  <a:cubicBezTo>
                    <a:pt x="4" y="34"/>
                    <a:pt x="9" y="30"/>
                    <a:pt x="14" y="28"/>
                  </a:cubicBezTo>
                  <a:cubicBezTo>
                    <a:pt x="19" y="24"/>
                    <a:pt x="25" y="23"/>
                    <a:pt x="29" y="22"/>
                  </a:cubicBezTo>
                  <a:cubicBezTo>
                    <a:pt x="35" y="21"/>
                    <a:pt x="35" y="21"/>
                    <a:pt x="36" y="16"/>
                  </a:cubicBezTo>
                  <a:cubicBezTo>
                    <a:pt x="37" y="10"/>
                    <a:pt x="39" y="12"/>
                    <a:pt x="40" y="14"/>
                  </a:cubicBezTo>
                  <a:cubicBezTo>
                    <a:pt x="41" y="16"/>
                    <a:pt x="41" y="20"/>
                    <a:pt x="43" y="20"/>
                  </a:cubicBezTo>
                  <a:cubicBezTo>
                    <a:pt x="44" y="20"/>
                    <a:pt x="46" y="19"/>
                    <a:pt x="48" y="16"/>
                  </a:cubicBezTo>
                  <a:cubicBezTo>
                    <a:pt x="50" y="13"/>
                    <a:pt x="50" y="9"/>
                    <a:pt x="51" y="9"/>
                  </a:cubicBezTo>
                  <a:cubicBezTo>
                    <a:pt x="53" y="10"/>
                    <a:pt x="54" y="12"/>
                    <a:pt x="55" y="15"/>
                  </a:cubicBezTo>
                  <a:cubicBezTo>
                    <a:pt x="55" y="18"/>
                    <a:pt x="56" y="19"/>
                    <a:pt x="60" y="17"/>
                  </a:cubicBezTo>
                  <a:cubicBezTo>
                    <a:pt x="64" y="15"/>
                    <a:pt x="67" y="11"/>
                    <a:pt x="70" y="6"/>
                  </a:cubicBezTo>
                  <a:cubicBezTo>
                    <a:pt x="73" y="0"/>
                    <a:pt x="76" y="2"/>
                    <a:pt x="81" y="12"/>
                  </a:cubicBezTo>
                  <a:cubicBezTo>
                    <a:pt x="87" y="22"/>
                    <a:pt x="85" y="32"/>
                    <a:pt x="84" y="35"/>
                  </a:cubicBezTo>
                  <a:cubicBezTo>
                    <a:pt x="84" y="38"/>
                    <a:pt x="85" y="39"/>
                    <a:pt x="87" y="39"/>
                  </a:cubicBezTo>
                  <a:cubicBezTo>
                    <a:pt x="89" y="38"/>
                    <a:pt x="90" y="36"/>
                    <a:pt x="92" y="34"/>
                  </a:cubicBezTo>
                  <a:cubicBezTo>
                    <a:pt x="93" y="34"/>
                    <a:pt x="95" y="33"/>
                    <a:pt x="96" y="34"/>
                  </a:cubicBezTo>
                  <a:cubicBezTo>
                    <a:pt x="97" y="35"/>
                    <a:pt x="98" y="36"/>
                    <a:pt x="98" y="37"/>
                  </a:cubicBezTo>
                  <a:cubicBezTo>
                    <a:pt x="97" y="43"/>
                    <a:pt x="96" y="49"/>
                    <a:pt x="95" y="52"/>
                  </a:cubicBezTo>
                  <a:cubicBezTo>
                    <a:pt x="94" y="54"/>
                    <a:pt x="94" y="56"/>
                    <a:pt x="93" y="57"/>
                  </a:cubicBezTo>
                  <a:cubicBezTo>
                    <a:pt x="95" y="61"/>
                    <a:pt x="95" y="66"/>
                    <a:pt x="95" y="71"/>
                  </a:cubicBezTo>
                  <a:cubicBezTo>
                    <a:pt x="95" y="76"/>
                    <a:pt x="95" y="80"/>
                    <a:pt x="94" y="83"/>
                  </a:cubicBezTo>
                  <a:cubicBezTo>
                    <a:pt x="94" y="83"/>
                    <a:pt x="85" y="82"/>
                    <a:pt x="81" y="87"/>
                  </a:cubicBezTo>
                  <a:cubicBezTo>
                    <a:pt x="79" y="90"/>
                    <a:pt x="78" y="93"/>
                    <a:pt x="78" y="9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61" y="60"/>
                    <a:pt x="45" y="53"/>
                  </a:cubicBezTo>
                  <a:cubicBezTo>
                    <a:pt x="33" y="48"/>
                    <a:pt x="25" y="46"/>
                    <a:pt x="19" y="45"/>
                  </a:cubicBezTo>
                  <a:cubicBezTo>
                    <a:pt x="18" y="45"/>
                    <a:pt x="18" y="45"/>
                    <a:pt x="17" y="45"/>
                  </a:cubicBezTo>
                  <a:cubicBezTo>
                    <a:pt x="16" y="45"/>
                    <a:pt x="15" y="45"/>
                    <a:pt x="15" y="45"/>
                  </a:cubicBezTo>
                  <a:cubicBezTo>
                    <a:pt x="14" y="45"/>
                    <a:pt x="14" y="45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6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8" y="48"/>
                    <a:pt x="3" y="54"/>
                    <a:pt x="2" y="62"/>
                  </a:cubicBezTo>
                  <a:cubicBezTo>
                    <a:pt x="0" y="54"/>
                    <a:pt x="1" y="45"/>
                    <a:pt x="2" y="4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9899650" y="5073650"/>
              <a:ext cx="39687" cy="34925"/>
            </a:xfrm>
            <a:prstGeom prst="ellipse">
              <a:avLst/>
            </a:prstGeom>
            <a:solidFill>
              <a:srgbClr val="F0B0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9802813" y="4976813"/>
              <a:ext cx="52387" cy="52388"/>
            </a:xfrm>
            <a:prstGeom prst="ellipse">
              <a:avLst/>
            </a:prstGeom>
            <a:solidFill>
              <a:srgbClr val="528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9810750" y="4984750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0066338" y="5064125"/>
              <a:ext cx="31750" cy="53975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1 h 12"/>
                <a:gd name="T8" fmla="*/ 6 w 7"/>
                <a:gd name="T9" fmla="*/ 12 h 12"/>
                <a:gd name="T10" fmla="*/ 4 w 7"/>
                <a:gd name="T11" fmla="*/ 11 h 12"/>
                <a:gd name="T12" fmla="*/ 3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3" y="10"/>
                    <a:pt x="2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9793288" y="4924425"/>
              <a:ext cx="79375" cy="42863"/>
            </a:xfrm>
            <a:custGeom>
              <a:avLst/>
              <a:gdLst>
                <a:gd name="T0" fmla="*/ 15 w 18"/>
                <a:gd name="T1" fmla="*/ 4 h 10"/>
                <a:gd name="T2" fmla="*/ 4 w 18"/>
                <a:gd name="T3" fmla="*/ 0 h 10"/>
                <a:gd name="T4" fmla="*/ 0 w 18"/>
                <a:gd name="T5" fmla="*/ 1 h 10"/>
                <a:gd name="T6" fmla="*/ 0 w 18"/>
                <a:gd name="T7" fmla="*/ 1 h 10"/>
                <a:gd name="T8" fmla="*/ 3 w 18"/>
                <a:gd name="T9" fmla="*/ 5 h 10"/>
                <a:gd name="T10" fmla="*/ 13 w 18"/>
                <a:gd name="T11" fmla="*/ 9 h 10"/>
                <a:gd name="T12" fmla="*/ 17 w 18"/>
                <a:gd name="T13" fmla="*/ 8 h 10"/>
                <a:gd name="T14" fmla="*/ 17 w 18"/>
                <a:gd name="T15" fmla="*/ 8 h 10"/>
                <a:gd name="T16" fmla="*/ 15 w 18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5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3" y="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10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8" y="7"/>
                    <a:pt x="17" y="5"/>
                    <a:pt x="1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9625013" y="5262563"/>
              <a:ext cx="666750" cy="692150"/>
            </a:xfrm>
            <a:custGeom>
              <a:avLst/>
              <a:gdLst>
                <a:gd name="T0" fmla="*/ 18 w 151"/>
                <a:gd name="T1" fmla="*/ 13 h 157"/>
                <a:gd name="T2" fmla="*/ 45 w 151"/>
                <a:gd name="T3" fmla="*/ 0 h 157"/>
                <a:gd name="T4" fmla="*/ 62 w 151"/>
                <a:gd name="T5" fmla="*/ 31 h 157"/>
                <a:gd name="T6" fmla="*/ 90 w 151"/>
                <a:gd name="T7" fmla="*/ 30 h 157"/>
                <a:gd name="T8" fmla="*/ 107 w 151"/>
                <a:gd name="T9" fmla="*/ 2 h 157"/>
                <a:gd name="T10" fmla="*/ 142 w 151"/>
                <a:gd name="T11" fmla="*/ 20 h 157"/>
                <a:gd name="T12" fmla="*/ 150 w 151"/>
                <a:gd name="T13" fmla="*/ 49 h 157"/>
                <a:gd name="T14" fmla="*/ 150 w 151"/>
                <a:gd name="T15" fmla="*/ 157 h 157"/>
                <a:gd name="T16" fmla="*/ 0 w 151"/>
                <a:gd name="T17" fmla="*/ 157 h 157"/>
                <a:gd name="T18" fmla="*/ 0 w 151"/>
                <a:gd name="T19" fmla="*/ 49 h 157"/>
                <a:gd name="T20" fmla="*/ 18 w 151"/>
                <a:gd name="T21" fmla="*/ 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57">
                  <a:moveTo>
                    <a:pt x="18" y="13"/>
                  </a:moveTo>
                  <a:cubicBezTo>
                    <a:pt x="29" y="6"/>
                    <a:pt x="41" y="2"/>
                    <a:pt x="45" y="0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18" y="7"/>
                    <a:pt x="135" y="13"/>
                    <a:pt x="142" y="20"/>
                  </a:cubicBezTo>
                  <a:cubicBezTo>
                    <a:pt x="151" y="31"/>
                    <a:pt x="150" y="49"/>
                    <a:pt x="150" y="49"/>
                  </a:cubicBezTo>
                  <a:cubicBezTo>
                    <a:pt x="150" y="157"/>
                    <a:pt x="150" y="157"/>
                    <a:pt x="15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2"/>
                    <a:pt x="5" y="20"/>
                    <a:pt x="18" y="13"/>
                  </a:cubicBez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9753600" y="5808663"/>
              <a:ext cx="406400" cy="119063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9713913" y="6681788"/>
              <a:ext cx="215900" cy="119063"/>
            </a:xfrm>
            <a:custGeom>
              <a:avLst/>
              <a:gdLst>
                <a:gd name="T0" fmla="*/ 49 w 49"/>
                <a:gd name="T1" fmla="*/ 2 h 27"/>
                <a:gd name="T2" fmla="*/ 39 w 49"/>
                <a:gd name="T3" fmla="*/ 2 h 27"/>
                <a:gd name="T4" fmla="*/ 38 w 49"/>
                <a:gd name="T5" fmla="*/ 0 h 27"/>
                <a:gd name="T6" fmla="*/ 34 w 49"/>
                <a:gd name="T7" fmla="*/ 2 h 27"/>
                <a:gd name="T8" fmla="*/ 28 w 49"/>
                <a:gd name="T9" fmla="*/ 2 h 27"/>
                <a:gd name="T10" fmla="*/ 28 w 49"/>
                <a:gd name="T11" fmla="*/ 5 h 27"/>
                <a:gd name="T12" fmla="*/ 27 w 49"/>
                <a:gd name="T13" fmla="*/ 6 h 27"/>
                <a:gd name="T14" fmla="*/ 8 w 49"/>
                <a:gd name="T15" fmla="*/ 15 h 27"/>
                <a:gd name="T16" fmla="*/ 1 w 49"/>
                <a:gd name="T17" fmla="*/ 23 h 27"/>
                <a:gd name="T18" fmla="*/ 7 w 49"/>
                <a:gd name="T19" fmla="*/ 26 h 27"/>
                <a:gd name="T20" fmla="*/ 28 w 49"/>
                <a:gd name="T21" fmla="*/ 26 h 27"/>
                <a:gd name="T22" fmla="*/ 35 w 49"/>
                <a:gd name="T23" fmla="*/ 24 h 27"/>
                <a:gd name="T24" fmla="*/ 40 w 49"/>
                <a:gd name="T25" fmla="*/ 21 h 27"/>
                <a:gd name="T26" fmla="*/ 40 w 49"/>
                <a:gd name="T27" fmla="*/ 26 h 27"/>
                <a:gd name="T28" fmla="*/ 48 w 49"/>
                <a:gd name="T29" fmla="*/ 25 h 27"/>
                <a:gd name="T30" fmla="*/ 49 w 49"/>
                <a:gd name="T31" fmla="*/ 19 h 27"/>
                <a:gd name="T32" fmla="*/ 49 w 49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27">
                  <a:moveTo>
                    <a:pt x="49" y="2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6" y="0"/>
                    <a:pt x="34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6"/>
                  </a:cubicBezTo>
                  <a:cubicBezTo>
                    <a:pt x="22" y="9"/>
                    <a:pt x="16" y="12"/>
                    <a:pt x="8" y="15"/>
                  </a:cubicBezTo>
                  <a:cubicBezTo>
                    <a:pt x="1" y="17"/>
                    <a:pt x="0" y="19"/>
                    <a:pt x="1" y="23"/>
                  </a:cubicBezTo>
                  <a:cubicBezTo>
                    <a:pt x="2" y="26"/>
                    <a:pt x="7" y="26"/>
                    <a:pt x="7" y="26"/>
                  </a:cubicBezTo>
                  <a:cubicBezTo>
                    <a:pt x="7" y="26"/>
                    <a:pt x="24" y="26"/>
                    <a:pt x="28" y="26"/>
                  </a:cubicBezTo>
                  <a:cubicBezTo>
                    <a:pt x="32" y="26"/>
                    <a:pt x="32" y="26"/>
                    <a:pt x="35" y="24"/>
                  </a:cubicBezTo>
                  <a:cubicBezTo>
                    <a:pt x="38" y="22"/>
                    <a:pt x="40" y="21"/>
                    <a:pt x="40" y="21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6" y="27"/>
                    <a:pt x="48" y="25"/>
                  </a:cubicBezTo>
                  <a:cubicBezTo>
                    <a:pt x="49" y="24"/>
                    <a:pt x="49" y="19"/>
                    <a:pt x="49" y="19"/>
                  </a:cubicBezTo>
                  <a:lnTo>
                    <a:pt x="49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9982200" y="6681788"/>
              <a:ext cx="220662" cy="119063"/>
            </a:xfrm>
            <a:custGeom>
              <a:avLst/>
              <a:gdLst>
                <a:gd name="T0" fmla="*/ 1 w 50"/>
                <a:gd name="T1" fmla="*/ 2 h 27"/>
                <a:gd name="T2" fmla="*/ 11 w 50"/>
                <a:gd name="T3" fmla="*/ 2 h 27"/>
                <a:gd name="T4" fmla="*/ 12 w 50"/>
                <a:gd name="T5" fmla="*/ 0 h 27"/>
                <a:gd name="T6" fmla="*/ 16 w 50"/>
                <a:gd name="T7" fmla="*/ 2 h 27"/>
                <a:gd name="T8" fmla="*/ 22 w 50"/>
                <a:gd name="T9" fmla="*/ 2 h 27"/>
                <a:gd name="T10" fmla="*/ 22 w 50"/>
                <a:gd name="T11" fmla="*/ 5 h 27"/>
                <a:gd name="T12" fmla="*/ 23 w 50"/>
                <a:gd name="T13" fmla="*/ 6 h 27"/>
                <a:gd name="T14" fmla="*/ 41 w 50"/>
                <a:gd name="T15" fmla="*/ 15 h 27"/>
                <a:gd name="T16" fmla="*/ 49 w 50"/>
                <a:gd name="T17" fmla="*/ 23 h 27"/>
                <a:gd name="T18" fmla="*/ 43 w 50"/>
                <a:gd name="T19" fmla="*/ 26 h 27"/>
                <a:gd name="T20" fmla="*/ 22 w 50"/>
                <a:gd name="T21" fmla="*/ 26 h 27"/>
                <a:gd name="T22" fmla="*/ 14 w 50"/>
                <a:gd name="T23" fmla="*/ 24 h 27"/>
                <a:gd name="T24" fmla="*/ 10 w 50"/>
                <a:gd name="T25" fmla="*/ 21 h 27"/>
                <a:gd name="T26" fmla="*/ 10 w 50"/>
                <a:gd name="T27" fmla="*/ 26 h 27"/>
                <a:gd name="T28" fmla="*/ 2 w 50"/>
                <a:gd name="T29" fmla="*/ 25 h 27"/>
                <a:gd name="T30" fmla="*/ 1 w 50"/>
                <a:gd name="T31" fmla="*/ 19 h 27"/>
                <a:gd name="T32" fmla="*/ 1 w 50"/>
                <a:gd name="T3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7">
                  <a:moveTo>
                    <a:pt x="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0"/>
                    <a:pt x="16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5"/>
                    <a:pt x="23" y="5"/>
                    <a:pt x="23" y="6"/>
                  </a:cubicBezTo>
                  <a:cubicBezTo>
                    <a:pt x="27" y="9"/>
                    <a:pt x="33" y="12"/>
                    <a:pt x="41" y="15"/>
                  </a:cubicBezTo>
                  <a:cubicBezTo>
                    <a:pt x="49" y="17"/>
                    <a:pt x="50" y="19"/>
                    <a:pt x="49" y="23"/>
                  </a:cubicBezTo>
                  <a:cubicBezTo>
                    <a:pt x="48" y="26"/>
                    <a:pt x="43" y="26"/>
                    <a:pt x="43" y="26"/>
                  </a:cubicBezTo>
                  <a:cubicBezTo>
                    <a:pt x="43" y="26"/>
                    <a:pt x="26" y="26"/>
                    <a:pt x="22" y="26"/>
                  </a:cubicBezTo>
                  <a:cubicBezTo>
                    <a:pt x="18" y="26"/>
                    <a:pt x="17" y="26"/>
                    <a:pt x="14" y="24"/>
                  </a:cubicBezTo>
                  <a:cubicBezTo>
                    <a:pt x="12" y="22"/>
                    <a:pt x="10" y="21"/>
                    <a:pt x="10" y="21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4" y="27"/>
                    <a:pt x="2" y="25"/>
                  </a:cubicBezTo>
                  <a:cubicBezTo>
                    <a:pt x="0" y="24"/>
                    <a:pt x="1" y="19"/>
                    <a:pt x="1" y="19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9718675" y="5813425"/>
              <a:ext cx="466725" cy="876300"/>
            </a:xfrm>
            <a:custGeom>
              <a:avLst/>
              <a:gdLst>
                <a:gd name="T0" fmla="*/ 0 w 106"/>
                <a:gd name="T1" fmla="*/ 0 h 199"/>
                <a:gd name="T2" fmla="*/ 5 w 106"/>
                <a:gd name="T3" fmla="*/ 47 h 199"/>
                <a:gd name="T4" fmla="*/ 14 w 106"/>
                <a:gd name="T5" fmla="*/ 162 h 199"/>
                <a:gd name="T6" fmla="*/ 25 w 106"/>
                <a:gd name="T7" fmla="*/ 199 h 199"/>
                <a:gd name="T8" fmla="*/ 48 w 106"/>
                <a:gd name="T9" fmla="*/ 199 h 199"/>
                <a:gd name="T10" fmla="*/ 48 w 106"/>
                <a:gd name="T11" fmla="*/ 91 h 199"/>
                <a:gd name="T12" fmla="*/ 48 w 106"/>
                <a:gd name="T13" fmla="*/ 86 h 199"/>
                <a:gd name="T14" fmla="*/ 54 w 106"/>
                <a:gd name="T15" fmla="*/ 77 h 199"/>
                <a:gd name="T16" fmla="*/ 61 w 106"/>
                <a:gd name="T17" fmla="*/ 86 h 199"/>
                <a:gd name="T18" fmla="*/ 61 w 106"/>
                <a:gd name="T19" fmla="*/ 91 h 199"/>
                <a:gd name="T20" fmla="*/ 61 w 106"/>
                <a:gd name="T21" fmla="*/ 199 h 199"/>
                <a:gd name="T22" fmla="*/ 82 w 106"/>
                <a:gd name="T23" fmla="*/ 199 h 199"/>
                <a:gd name="T24" fmla="*/ 89 w 106"/>
                <a:gd name="T25" fmla="*/ 188 h 199"/>
                <a:gd name="T26" fmla="*/ 100 w 106"/>
                <a:gd name="T27" fmla="*/ 47 h 199"/>
                <a:gd name="T28" fmla="*/ 106 w 106"/>
                <a:gd name="T29" fmla="*/ 0 h 199"/>
                <a:gd name="T30" fmla="*/ 0 w 106"/>
                <a:gd name="T3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99">
                  <a:moveTo>
                    <a:pt x="0" y="0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12" y="140"/>
                    <a:pt x="14" y="162"/>
                  </a:cubicBezTo>
                  <a:cubicBezTo>
                    <a:pt x="16" y="184"/>
                    <a:pt x="15" y="198"/>
                    <a:pt x="25" y="199"/>
                  </a:cubicBezTo>
                  <a:cubicBezTo>
                    <a:pt x="29" y="199"/>
                    <a:pt x="37" y="199"/>
                    <a:pt x="48" y="199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1"/>
                    <a:pt x="51" y="77"/>
                    <a:pt x="54" y="77"/>
                  </a:cubicBezTo>
                  <a:cubicBezTo>
                    <a:pt x="58" y="77"/>
                    <a:pt x="61" y="81"/>
                    <a:pt x="61" y="86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9" y="199"/>
                    <a:pt x="79" y="199"/>
                    <a:pt x="82" y="199"/>
                  </a:cubicBezTo>
                  <a:cubicBezTo>
                    <a:pt x="87" y="198"/>
                    <a:pt x="88" y="197"/>
                    <a:pt x="89" y="188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9837738" y="5284788"/>
              <a:ext cx="246062" cy="250825"/>
            </a:xfrm>
            <a:custGeom>
              <a:avLst/>
              <a:gdLst>
                <a:gd name="T0" fmla="*/ 27 w 56"/>
                <a:gd name="T1" fmla="*/ 25 h 57"/>
                <a:gd name="T2" fmla="*/ 56 w 56"/>
                <a:gd name="T3" fmla="*/ 2 h 57"/>
                <a:gd name="T4" fmla="*/ 28 w 56"/>
                <a:gd name="T5" fmla="*/ 57 h 57"/>
                <a:gd name="T6" fmla="*/ 0 w 56"/>
                <a:gd name="T7" fmla="*/ 0 h 57"/>
                <a:gd name="T8" fmla="*/ 27 w 56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27" y="25"/>
                  </a:moveTo>
                  <a:cubicBezTo>
                    <a:pt x="35" y="25"/>
                    <a:pt x="50" y="7"/>
                    <a:pt x="56" y="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19" y="25"/>
                    <a:pt x="2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9625013" y="5813425"/>
              <a:ext cx="128587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5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7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3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10160000" y="5813425"/>
              <a:ext cx="127000" cy="255588"/>
            </a:xfrm>
            <a:custGeom>
              <a:avLst/>
              <a:gdLst>
                <a:gd name="T0" fmla="*/ 0 w 29"/>
                <a:gd name="T1" fmla="*/ 0 h 58"/>
                <a:gd name="T2" fmla="*/ 0 w 29"/>
                <a:gd name="T3" fmla="*/ 44 h 58"/>
                <a:gd name="T4" fmla="*/ 14 w 29"/>
                <a:gd name="T5" fmla="*/ 58 h 58"/>
                <a:gd name="T6" fmla="*/ 15 w 29"/>
                <a:gd name="T7" fmla="*/ 58 h 58"/>
                <a:gd name="T8" fmla="*/ 29 w 29"/>
                <a:gd name="T9" fmla="*/ 44 h 58"/>
                <a:gd name="T10" fmla="*/ 29 w 29"/>
                <a:gd name="T11" fmla="*/ 0 h 58"/>
                <a:gd name="T12" fmla="*/ 0 w 29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8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6" y="58"/>
                    <a:pt x="14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2" y="58"/>
                    <a:pt x="29" y="52"/>
                    <a:pt x="29" y="44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8443913" y="5954713"/>
              <a:ext cx="1270000" cy="8890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9272588" y="6038850"/>
              <a:ext cx="84137" cy="812446"/>
            </a:xfrm>
            <a:prstGeom prst="rect">
              <a:avLst/>
            </a:pr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8443913" y="6038850"/>
              <a:ext cx="1270000" cy="812446"/>
            </a:xfrm>
            <a:custGeom>
              <a:avLst/>
              <a:gdLst>
                <a:gd name="T0" fmla="*/ 0 w 800"/>
                <a:gd name="T1" fmla="*/ 477 h 477"/>
                <a:gd name="T2" fmla="*/ 50 w 800"/>
                <a:gd name="T3" fmla="*/ 477 h 477"/>
                <a:gd name="T4" fmla="*/ 50 w 800"/>
                <a:gd name="T5" fmla="*/ 50 h 477"/>
                <a:gd name="T6" fmla="*/ 800 w 800"/>
                <a:gd name="T7" fmla="*/ 50 h 477"/>
                <a:gd name="T8" fmla="*/ 800 w 800"/>
                <a:gd name="T9" fmla="*/ 0 h 477"/>
                <a:gd name="T10" fmla="*/ 0 w 800"/>
                <a:gd name="T11" fmla="*/ 0 h 477"/>
                <a:gd name="T12" fmla="*/ 0 w 800"/>
                <a:gd name="T13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800" y="50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9505950" y="5954713"/>
              <a:ext cx="565150" cy="88900"/>
            </a:xfrm>
            <a:prstGeom prst="rect">
              <a:avLst/>
            </a:prstGeom>
            <a:solidFill>
              <a:srgbClr val="6E4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9505950" y="6038850"/>
              <a:ext cx="565150" cy="812446"/>
            </a:xfrm>
            <a:custGeom>
              <a:avLst/>
              <a:gdLst>
                <a:gd name="T0" fmla="*/ 0 w 356"/>
                <a:gd name="T1" fmla="*/ 477 h 477"/>
                <a:gd name="T2" fmla="*/ 50 w 356"/>
                <a:gd name="T3" fmla="*/ 477 h 477"/>
                <a:gd name="T4" fmla="*/ 50 w 356"/>
                <a:gd name="T5" fmla="*/ 50 h 477"/>
                <a:gd name="T6" fmla="*/ 303 w 356"/>
                <a:gd name="T7" fmla="*/ 50 h 477"/>
                <a:gd name="T8" fmla="*/ 303 w 356"/>
                <a:gd name="T9" fmla="*/ 477 h 477"/>
                <a:gd name="T10" fmla="*/ 356 w 356"/>
                <a:gd name="T11" fmla="*/ 477 h 477"/>
                <a:gd name="T12" fmla="*/ 356 w 356"/>
                <a:gd name="T13" fmla="*/ 0 h 477"/>
                <a:gd name="T14" fmla="*/ 0 w 356"/>
                <a:gd name="T15" fmla="*/ 0 h 477"/>
                <a:gd name="T16" fmla="*/ 0 w 356"/>
                <a:gd name="T1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6" h="477">
                  <a:moveTo>
                    <a:pt x="0" y="477"/>
                  </a:moveTo>
                  <a:lnTo>
                    <a:pt x="50" y="477"/>
                  </a:lnTo>
                  <a:lnTo>
                    <a:pt x="50" y="50"/>
                  </a:lnTo>
                  <a:lnTo>
                    <a:pt x="303" y="50"/>
                  </a:lnTo>
                  <a:lnTo>
                    <a:pt x="303" y="477"/>
                  </a:lnTo>
                  <a:lnTo>
                    <a:pt x="356" y="477"/>
                  </a:lnTo>
                  <a:lnTo>
                    <a:pt x="356" y="0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5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9431338" y="5880100"/>
              <a:ext cx="468312" cy="79375"/>
            </a:xfrm>
            <a:custGeom>
              <a:avLst/>
              <a:gdLst>
                <a:gd name="T0" fmla="*/ 9 w 106"/>
                <a:gd name="T1" fmla="*/ 0 h 18"/>
                <a:gd name="T2" fmla="*/ 61 w 106"/>
                <a:gd name="T3" fmla="*/ 0 h 18"/>
                <a:gd name="T4" fmla="*/ 98 w 106"/>
                <a:gd name="T5" fmla="*/ 7 h 18"/>
                <a:gd name="T6" fmla="*/ 105 w 106"/>
                <a:gd name="T7" fmla="*/ 17 h 18"/>
                <a:gd name="T8" fmla="*/ 69 w 106"/>
                <a:gd name="T9" fmla="*/ 11 h 18"/>
                <a:gd name="T10" fmla="*/ 59 w 106"/>
                <a:gd name="T11" fmla="*/ 17 h 18"/>
                <a:gd name="T12" fmla="*/ 7 w 106"/>
                <a:gd name="T13" fmla="*/ 17 h 18"/>
                <a:gd name="T14" fmla="*/ 0 w 106"/>
                <a:gd name="T15" fmla="*/ 8 h 18"/>
                <a:gd name="T16" fmla="*/ 0 w 106"/>
                <a:gd name="T17" fmla="*/ 8 h 18"/>
                <a:gd name="T18" fmla="*/ 9 w 106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8">
                  <a:moveTo>
                    <a:pt x="9" y="0"/>
                  </a:moveTo>
                  <a:cubicBezTo>
                    <a:pt x="18" y="0"/>
                    <a:pt x="61" y="0"/>
                    <a:pt x="61" y="0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3" y="8"/>
                    <a:pt x="106" y="12"/>
                    <a:pt x="105" y="17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5"/>
                    <a:pt x="63" y="18"/>
                    <a:pt x="59" y="17"/>
                  </a:cubicBezTo>
                  <a:cubicBezTo>
                    <a:pt x="59" y="17"/>
                    <a:pt x="13" y="17"/>
                    <a:pt x="7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9661525" y="5870575"/>
              <a:ext cx="233362" cy="88900"/>
            </a:xfrm>
            <a:custGeom>
              <a:avLst/>
              <a:gdLst>
                <a:gd name="T0" fmla="*/ 0 w 53"/>
                <a:gd name="T1" fmla="*/ 10 h 20"/>
                <a:gd name="T2" fmla="*/ 10 w 53"/>
                <a:gd name="T3" fmla="*/ 2 h 20"/>
                <a:gd name="T4" fmla="*/ 46 w 53"/>
                <a:gd name="T5" fmla="*/ 9 h 20"/>
                <a:gd name="T6" fmla="*/ 51 w 53"/>
                <a:gd name="T7" fmla="*/ 13 h 20"/>
                <a:gd name="T8" fmla="*/ 53 w 53"/>
                <a:gd name="T9" fmla="*/ 19 h 20"/>
                <a:gd name="T10" fmla="*/ 17 w 53"/>
                <a:gd name="T11" fmla="*/ 13 h 20"/>
                <a:gd name="T12" fmla="*/ 7 w 53"/>
                <a:gd name="T13" fmla="*/ 19 h 20"/>
                <a:gd name="T14" fmla="*/ 0 w 53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0">
                  <a:moveTo>
                    <a:pt x="0" y="10"/>
                  </a:moveTo>
                  <a:cubicBezTo>
                    <a:pt x="0" y="10"/>
                    <a:pt x="0" y="0"/>
                    <a:pt x="10" y="2"/>
                  </a:cubicBezTo>
                  <a:cubicBezTo>
                    <a:pt x="16" y="3"/>
                    <a:pt x="35" y="7"/>
                    <a:pt x="46" y="9"/>
                  </a:cubicBezTo>
                  <a:cubicBezTo>
                    <a:pt x="48" y="9"/>
                    <a:pt x="50" y="11"/>
                    <a:pt x="51" y="13"/>
                  </a:cubicBezTo>
                  <a:cubicBezTo>
                    <a:pt x="53" y="15"/>
                    <a:pt x="53" y="17"/>
                    <a:pt x="53" y="1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7"/>
                    <a:pt x="11" y="20"/>
                    <a:pt x="7" y="19"/>
                  </a:cubicBezTo>
                  <a:cubicBezTo>
                    <a:pt x="3" y="19"/>
                    <a:pt x="0" y="15"/>
                    <a:pt x="0" y="10"/>
                  </a:cubicBez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9674225" y="5892800"/>
              <a:ext cx="49212" cy="52388"/>
            </a:xfrm>
            <a:prstGeom prst="ellipse">
              <a:avLst/>
            </a:pr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9493250" y="5413375"/>
              <a:ext cx="146050" cy="546100"/>
            </a:xfrm>
            <a:custGeom>
              <a:avLst/>
              <a:gdLst>
                <a:gd name="T0" fmla="*/ 12 w 33"/>
                <a:gd name="T1" fmla="*/ 1 h 124"/>
                <a:gd name="T2" fmla="*/ 20 w 33"/>
                <a:gd name="T3" fmla="*/ 11 h 124"/>
                <a:gd name="T4" fmla="*/ 31 w 33"/>
                <a:gd name="T5" fmla="*/ 111 h 124"/>
                <a:gd name="T6" fmla="*/ 24 w 33"/>
                <a:gd name="T7" fmla="*/ 123 h 124"/>
                <a:gd name="T8" fmla="*/ 14 w 33"/>
                <a:gd name="T9" fmla="*/ 123 h 124"/>
                <a:gd name="T10" fmla="*/ 0 w 33"/>
                <a:gd name="T11" fmla="*/ 0 h 124"/>
                <a:gd name="T12" fmla="*/ 12 w 33"/>
                <a:gd name="T13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24">
                  <a:moveTo>
                    <a:pt x="12" y="1"/>
                  </a:moveTo>
                  <a:cubicBezTo>
                    <a:pt x="16" y="1"/>
                    <a:pt x="20" y="4"/>
                    <a:pt x="20" y="11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3" y="119"/>
                    <a:pt x="29" y="124"/>
                    <a:pt x="2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3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8907463" y="5413375"/>
              <a:ext cx="682625" cy="541338"/>
            </a:xfrm>
            <a:custGeom>
              <a:avLst/>
              <a:gdLst>
                <a:gd name="T0" fmla="*/ 9 w 155"/>
                <a:gd name="T1" fmla="*/ 0 h 123"/>
                <a:gd name="T2" fmla="*/ 132 w 155"/>
                <a:gd name="T3" fmla="*/ 0 h 123"/>
                <a:gd name="T4" fmla="*/ 142 w 155"/>
                <a:gd name="T5" fmla="*/ 9 h 123"/>
                <a:gd name="T6" fmla="*/ 154 w 155"/>
                <a:gd name="T7" fmla="*/ 112 h 123"/>
                <a:gd name="T8" fmla="*/ 144 w 155"/>
                <a:gd name="T9" fmla="*/ 123 h 123"/>
                <a:gd name="T10" fmla="*/ 21 w 155"/>
                <a:gd name="T11" fmla="*/ 123 h 123"/>
                <a:gd name="T12" fmla="*/ 13 w 155"/>
                <a:gd name="T13" fmla="*/ 116 h 123"/>
                <a:gd name="T14" fmla="*/ 1 w 155"/>
                <a:gd name="T15" fmla="*/ 10 h 123"/>
                <a:gd name="T16" fmla="*/ 9 w 155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3">
                  <a:moveTo>
                    <a:pt x="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7" y="0"/>
                    <a:pt x="142" y="4"/>
                    <a:pt x="142" y="9"/>
                  </a:cubicBezTo>
                  <a:cubicBezTo>
                    <a:pt x="154" y="112"/>
                    <a:pt x="154" y="112"/>
                    <a:pt x="154" y="112"/>
                  </a:cubicBezTo>
                  <a:cubicBezTo>
                    <a:pt x="155" y="118"/>
                    <a:pt x="150" y="123"/>
                    <a:pt x="144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17" y="123"/>
                    <a:pt x="13" y="120"/>
                    <a:pt x="13" y="11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5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BCC7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9118600" y="5664200"/>
              <a:ext cx="260350" cy="44450"/>
            </a:xfrm>
            <a:custGeom>
              <a:avLst/>
              <a:gdLst>
                <a:gd name="T0" fmla="*/ 59 w 59"/>
                <a:gd name="T1" fmla="*/ 5 h 10"/>
                <a:gd name="T2" fmla="*/ 54 w 59"/>
                <a:gd name="T3" fmla="*/ 10 h 10"/>
                <a:gd name="T4" fmla="*/ 5 w 59"/>
                <a:gd name="T5" fmla="*/ 10 h 10"/>
                <a:gd name="T6" fmla="*/ 0 w 59"/>
                <a:gd name="T7" fmla="*/ 5 h 10"/>
                <a:gd name="T8" fmla="*/ 0 w 59"/>
                <a:gd name="T9" fmla="*/ 5 h 10"/>
                <a:gd name="T10" fmla="*/ 5 w 59"/>
                <a:gd name="T11" fmla="*/ 0 h 10"/>
                <a:gd name="T12" fmla="*/ 54 w 59"/>
                <a:gd name="T13" fmla="*/ 0 h 10"/>
                <a:gd name="T14" fmla="*/ 59 w 59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0">
                  <a:moveTo>
                    <a:pt x="59" y="5"/>
                  </a:moveTo>
                  <a:cubicBezTo>
                    <a:pt x="59" y="8"/>
                    <a:pt x="56" y="10"/>
                    <a:pt x="5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9" y="2"/>
                    <a:pt x="59" y="5"/>
                  </a:cubicBezTo>
                  <a:close/>
                </a:path>
              </a:pathLst>
            </a:custGeom>
            <a:solidFill>
              <a:srgbClr val="99A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10847388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0467975" y="6694488"/>
              <a:ext cx="22225" cy="74613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0671175" y="6637338"/>
              <a:ext cx="225425" cy="84138"/>
            </a:xfrm>
            <a:custGeom>
              <a:avLst/>
              <a:gdLst>
                <a:gd name="T0" fmla="*/ 0 w 142"/>
                <a:gd name="T1" fmla="*/ 11 h 53"/>
                <a:gd name="T2" fmla="*/ 3 w 142"/>
                <a:gd name="T3" fmla="*/ 0 h 53"/>
                <a:gd name="T4" fmla="*/ 142 w 142"/>
                <a:gd name="T5" fmla="*/ 28 h 53"/>
                <a:gd name="T6" fmla="*/ 142 w 142"/>
                <a:gd name="T7" fmla="*/ 53 h 53"/>
                <a:gd name="T8" fmla="*/ 0 w 142"/>
                <a:gd name="T9" fmla="*/ 22 h 53"/>
                <a:gd name="T10" fmla="*/ 3 w 142"/>
                <a:gd name="T11" fmla="*/ 22 h 53"/>
                <a:gd name="T12" fmla="*/ 0 w 142"/>
                <a:gd name="T13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53">
                  <a:moveTo>
                    <a:pt x="0" y="11"/>
                  </a:moveTo>
                  <a:lnTo>
                    <a:pt x="3" y="0"/>
                  </a:lnTo>
                  <a:lnTo>
                    <a:pt x="142" y="28"/>
                  </a:lnTo>
                  <a:lnTo>
                    <a:pt x="142" y="5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0440988" y="6637338"/>
              <a:ext cx="230187" cy="84138"/>
            </a:xfrm>
            <a:custGeom>
              <a:avLst/>
              <a:gdLst>
                <a:gd name="T0" fmla="*/ 142 w 145"/>
                <a:gd name="T1" fmla="*/ 0 h 53"/>
                <a:gd name="T2" fmla="*/ 145 w 145"/>
                <a:gd name="T3" fmla="*/ 11 h 53"/>
                <a:gd name="T4" fmla="*/ 142 w 145"/>
                <a:gd name="T5" fmla="*/ 22 h 53"/>
                <a:gd name="T6" fmla="*/ 145 w 145"/>
                <a:gd name="T7" fmla="*/ 22 h 53"/>
                <a:gd name="T8" fmla="*/ 0 w 145"/>
                <a:gd name="T9" fmla="*/ 53 h 53"/>
                <a:gd name="T10" fmla="*/ 0 w 145"/>
                <a:gd name="T11" fmla="*/ 28 h 53"/>
                <a:gd name="T12" fmla="*/ 142 w 145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53">
                  <a:moveTo>
                    <a:pt x="142" y="0"/>
                  </a:moveTo>
                  <a:lnTo>
                    <a:pt x="145" y="11"/>
                  </a:lnTo>
                  <a:lnTo>
                    <a:pt x="142" y="22"/>
                  </a:lnTo>
                  <a:lnTo>
                    <a:pt x="145" y="22"/>
                  </a:lnTo>
                  <a:lnTo>
                    <a:pt x="0" y="53"/>
                  </a:lnTo>
                  <a:lnTo>
                    <a:pt x="0" y="2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10666413" y="6654800"/>
              <a:ext cx="9525" cy="17463"/>
            </a:xfrm>
            <a:custGeom>
              <a:avLst/>
              <a:gdLst>
                <a:gd name="T0" fmla="*/ 3 w 6"/>
                <a:gd name="T1" fmla="*/ 0 h 11"/>
                <a:gd name="T2" fmla="*/ 6 w 6"/>
                <a:gd name="T3" fmla="*/ 11 h 11"/>
                <a:gd name="T4" fmla="*/ 3 w 6"/>
                <a:gd name="T5" fmla="*/ 11 h 11"/>
                <a:gd name="T6" fmla="*/ 0 w 6"/>
                <a:gd name="T7" fmla="*/ 11 h 11"/>
                <a:gd name="T8" fmla="*/ 3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lnTo>
                    <a:pt x="6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0648950" y="6483350"/>
              <a:ext cx="39687" cy="23812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0658475" y="6654800"/>
              <a:ext cx="20637" cy="11430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1037590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9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9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10547350" y="6434138"/>
              <a:ext cx="401637" cy="58738"/>
            </a:xfrm>
            <a:custGeom>
              <a:avLst/>
              <a:gdLst>
                <a:gd name="T0" fmla="*/ 0 w 253"/>
                <a:gd name="T1" fmla="*/ 0 h 37"/>
                <a:gd name="T2" fmla="*/ 253 w 253"/>
                <a:gd name="T3" fmla="*/ 0 h 37"/>
                <a:gd name="T4" fmla="*/ 253 w 253"/>
                <a:gd name="T5" fmla="*/ 37 h 37"/>
                <a:gd name="T6" fmla="*/ 36 w 253"/>
                <a:gd name="T7" fmla="*/ 37 h 37"/>
                <a:gd name="T8" fmla="*/ 0 w 25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37">
                  <a:moveTo>
                    <a:pt x="0" y="0"/>
                  </a:moveTo>
                  <a:lnTo>
                    <a:pt x="253" y="0"/>
                  </a:lnTo>
                  <a:lnTo>
                    <a:pt x="253" y="37"/>
                  </a:lnTo>
                  <a:lnTo>
                    <a:pt x="36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10636250" y="6734175"/>
              <a:ext cx="69850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42"/>
            <p:cNvSpPr>
              <a:spLocks noChangeArrowheads="1"/>
            </p:cNvSpPr>
            <p:nvPr/>
          </p:nvSpPr>
          <p:spPr bwMode="auto">
            <a:xfrm>
              <a:off x="10445750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43"/>
            <p:cNvSpPr>
              <a:spLocks noChangeArrowheads="1"/>
            </p:cNvSpPr>
            <p:nvPr/>
          </p:nvSpPr>
          <p:spPr bwMode="auto">
            <a:xfrm>
              <a:off x="10825163" y="6734175"/>
              <a:ext cx="71437" cy="71438"/>
            </a:xfrm>
            <a:prstGeom prst="ellipse">
              <a:avLst/>
            </a:prstGeom>
            <a:solidFill>
              <a:srgbClr val="3535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10380663" y="6135688"/>
              <a:ext cx="409575" cy="241300"/>
            </a:xfrm>
            <a:custGeom>
              <a:avLst/>
              <a:gdLst>
                <a:gd name="T0" fmla="*/ 29 w 93"/>
                <a:gd name="T1" fmla="*/ 0 h 55"/>
                <a:gd name="T2" fmla="*/ 93 w 93"/>
                <a:gd name="T3" fmla="*/ 0 h 55"/>
                <a:gd name="T4" fmla="*/ 93 w 93"/>
                <a:gd name="T5" fmla="*/ 6 h 55"/>
                <a:gd name="T6" fmla="*/ 29 w 93"/>
                <a:gd name="T7" fmla="*/ 6 h 55"/>
                <a:gd name="T8" fmla="*/ 7 w 93"/>
                <a:gd name="T9" fmla="*/ 29 h 55"/>
                <a:gd name="T10" fmla="*/ 7 w 93"/>
                <a:gd name="T11" fmla="*/ 55 h 55"/>
                <a:gd name="T12" fmla="*/ 0 w 93"/>
                <a:gd name="T13" fmla="*/ 55 h 55"/>
                <a:gd name="T14" fmla="*/ 0 w 93"/>
                <a:gd name="T15" fmla="*/ 29 h 55"/>
                <a:gd name="T16" fmla="*/ 29 w 9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55">
                  <a:moveTo>
                    <a:pt x="29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17" y="6"/>
                    <a:pt x="7" y="17"/>
                    <a:pt x="7" y="29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10658475" y="5721350"/>
              <a:ext cx="369887" cy="739775"/>
            </a:xfrm>
            <a:custGeom>
              <a:avLst/>
              <a:gdLst>
                <a:gd name="T0" fmla="*/ 233 w 233"/>
                <a:gd name="T1" fmla="*/ 0 h 466"/>
                <a:gd name="T2" fmla="*/ 197 w 233"/>
                <a:gd name="T3" fmla="*/ 466 h 466"/>
                <a:gd name="T4" fmla="*/ 0 w 233"/>
                <a:gd name="T5" fmla="*/ 466 h 466"/>
                <a:gd name="T6" fmla="*/ 36 w 233"/>
                <a:gd name="T7" fmla="*/ 0 h 466"/>
                <a:gd name="T8" fmla="*/ 233 w 233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466">
                  <a:moveTo>
                    <a:pt x="233" y="0"/>
                  </a:moveTo>
                  <a:lnTo>
                    <a:pt x="197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10264775" y="6346825"/>
              <a:ext cx="115887" cy="114300"/>
            </a:xfrm>
            <a:prstGeom prst="ellipse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10321925" y="6346825"/>
              <a:ext cx="225425" cy="114300"/>
            </a:xfrm>
            <a:prstGeom prst="rect">
              <a:avLst/>
            </a:prstGeom>
            <a:solidFill>
              <a:srgbClr val="444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10547350" y="6346825"/>
              <a:ext cx="458787" cy="1143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10494963" y="6346825"/>
              <a:ext cx="109537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11006138" y="5721350"/>
              <a:ext cx="114300" cy="114300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10948988" y="5721350"/>
              <a:ext cx="114300" cy="739775"/>
            </a:xfrm>
            <a:custGeom>
              <a:avLst/>
              <a:gdLst>
                <a:gd name="T0" fmla="*/ 72 w 72"/>
                <a:gd name="T1" fmla="*/ 0 h 466"/>
                <a:gd name="T2" fmla="*/ 36 w 72"/>
                <a:gd name="T3" fmla="*/ 466 h 466"/>
                <a:gd name="T4" fmla="*/ 0 w 72"/>
                <a:gd name="T5" fmla="*/ 466 h 466"/>
                <a:gd name="T6" fmla="*/ 36 w 72"/>
                <a:gd name="T7" fmla="*/ 0 h 466"/>
                <a:gd name="T8" fmla="*/ 72 w 72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66">
                  <a:moveTo>
                    <a:pt x="72" y="0"/>
                  </a:moveTo>
                  <a:lnTo>
                    <a:pt x="36" y="466"/>
                  </a:lnTo>
                  <a:lnTo>
                    <a:pt x="0" y="466"/>
                  </a:lnTo>
                  <a:lnTo>
                    <a:pt x="36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10653713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Oval 53"/>
            <p:cNvSpPr>
              <a:spLocks noChangeArrowheads="1"/>
            </p:cNvSpPr>
            <p:nvPr/>
          </p:nvSpPr>
          <p:spPr bwMode="auto">
            <a:xfrm>
              <a:off x="10463213" y="6751638"/>
              <a:ext cx="36512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10842625" y="6751638"/>
              <a:ext cx="34925" cy="34925"/>
            </a:xfrm>
            <a:prstGeom prst="ellipse">
              <a:avLst/>
            </a:pr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10009188" y="6575425"/>
              <a:ext cx="193675" cy="215900"/>
            </a:xfrm>
            <a:custGeom>
              <a:avLst/>
              <a:gdLst>
                <a:gd name="T0" fmla="*/ 33 w 44"/>
                <a:gd name="T1" fmla="*/ 0 h 49"/>
                <a:gd name="T2" fmla="*/ 34 w 44"/>
                <a:gd name="T3" fmla="*/ 35 h 49"/>
                <a:gd name="T4" fmla="*/ 6 w 44"/>
                <a:gd name="T5" fmla="*/ 38 h 49"/>
                <a:gd name="T6" fmla="*/ 3 w 44"/>
                <a:gd name="T7" fmla="*/ 37 h 49"/>
                <a:gd name="T8" fmla="*/ 0 w 44"/>
                <a:gd name="T9" fmla="*/ 41 h 49"/>
                <a:gd name="T10" fmla="*/ 2 w 44"/>
                <a:gd name="T11" fmla="*/ 44 h 49"/>
                <a:gd name="T12" fmla="*/ 8 w 44"/>
                <a:gd name="T13" fmla="*/ 48 h 49"/>
                <a:gd name="T14" fmla="*/ 37 w 44"/>
                <a:gd name="T15" fmla="*/ 47 h 49"/>
                <a:gd name="T16" fmla="*/ 44 w 44"/>
                <a:gd name="T17" fmla="*/ 42 h 49"/>
                <a:gd name="T18" fmla="*/ 44 w 44"/>
                <a:gd name="T19" fmla="*/ 0 h 49"/>
                <a:gd name="T20" fmla="*/ 33 w 44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49">
                  <a:moveTo>
                    <a:pt x="33" y="0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0" y="35"/>
                    <a:pt x="14" y="35"/>
                    <a:pt x="6" y="38"/>
                  </a:cubicBezTo>
                  <a:cubicBezTo>
                    <a:pt x="5" y="37"/>
                    <a:pt x="4" y="37"/>
                    <a:pt x="3" y="37"/>
                  </a:cubicBezTo>
                  <a:cubicBezTo>
                    <a:pt x="1" y="37"/>
                    <a:pt x="0" y="39"/>
                    <a:pt x="0" y="41"/>
                  </a:cubicBezTo>
                  <a:cubicBezTo>
                    <a:pt x="0" y="42"/>
                    <a:pt x="1" y="43"/>
                    <a:pt x="2" y="44"/>
                  </a:cubicBezTo>
                  <a:cubicBezTo>
                    <a:pt x="2" y="46"/>
                    <a:pt x="5" y="48"/>
                    <a:pt x="8" y="48"/>
                  </a:cubicBezTo>
                  <a:cubicBezTo>
                    <a:pt x="11" y="48"/>
                    <a:pt x="30" y="45"/>
                    <a:pt x="37" y="47"/>
                  </a:cubicBezTo>
                  <a:cubicBezTo>
                    <a:pt x="44" y="49"/>
                    <a:pt x="44" y="42"/>
                    <a:pt x="44" y="42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9986963" y="670401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1 w 56"/>
                <a:gd name="T3" fmla="*/ 3 h 22"/>
                <a:gd name="T4" fmla="*/ 37 w 56"/>
                <a:gd name="T5" fmla="*/ 0 h 22"/>
                <a:gd name="T6" fmla="*/ 20 w 56"/>
                <a:gd name="T7" fmla="*/ 6 h 22"/>
                <a:gd name="T8" fmla="*/ 11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2 w 56"/>
                <a:gd name="T17" fmla="*/ 18 h 22"/>
                <a:gd name="T18" fmla="*/ 0 w 56"/>
                <a:gd name="T19" fmla="*/ 14 h 22"/>
                <a:gd name="T20" fmla="*/ 4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3 w 56"/>
                <a:gd name="T27" fmla="*/ 18 h 22"/>
                <a:gd name="T28" fmla="*/ 53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7" y="5"/>
                    <a:pt x="41" y="3"/>
                  </a:cubicBezTo>
                  <a:cubicBezTo>
                    <a:pt x="39" y="3"/>
                    <a:pt x="39" y="1"/>
                    <a:pt x="37" y="0"/>
                  </a:cubicBezTo>
                  <a:cubicBezTo>
                    <a:pt x="35" y="2"/>
                    <a:pt x="25" y="4"/>
                    <a:pt x="20" y="6"/>
                  </a:cubicBezTo>
                  <a:cubicBezTo>
                    <a:pt x="17" y="6"/>
                    <a:pt x="13" y="8"/>
                    <a:pt x="11" y="7"/>
                  </a:cubicBezTo>
                  <a:cubicBezTo>
                    <a:pt x="9" y="8"/>
                    <a:pt x="7" y="8"/>
                    <a:pt x="5" y="8"/>
                  </a:cubicBezTo>
                  <a:cubicBezTo>
                    <a:pt x="4" y="8"/>
                    <a:pt x="3" y="8"/>
                    <a:pt x="2" y="9"/>
                  </a:cubicBezTo>
                  <a:cubicBezTo>
                    <a:pt x="2" y="10"/>
                    <a:pt x="3" y="10"/>
                    <a:pt x="6" y="11"/>
                  </a:cubicBezTo>
                  <a:cubicBezTo>
                    <a:pt x="11" y="13"/>
                    <a:pt x="12" y="16"/>
                    <a:pt x="12" y="18"/>
                  </a:cubicBezTo>
                  <a:cubicBezTo>
                    <a:pt x="12" y="20"/>
                    <a:pt x="4" y="18"/>
                    <a:pt x="0" y="14"/>
                  </a:cubicBezTo>
                  <a:cubicBezTo>
                    <a:pt x="0" y="16"/>
                    <a:pt x="2" y="18"/>
                    <a:pt x="4" y="19"/>
                  </a:cubicBezTo>
                  <a:cubicBezTo>
                    <a:pt x="11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7"/>
                    <a:pt x="53" y="17"/>
                    <a:pt x="53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9982200" y="674370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7 w 13"/>
                <a:gd name="T3" fmla="*/ 2 h 11"/>
                <a:gd name="T4" fmla="*/ 3 w 13"/>
                <a:gd name="T5" fmla="*/ 0 h 11"/>
                <a:gd name="T6" fmla="*/ 1 w 13"/>
                <a:gd name="T7" fmla="*/ 5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7" y="2"/>
                  </a:cubicBezTo>
                  <a:cubicBezTo>
                    <a:pt x="4" y="1"/>
                    <a:pt x="3" y="1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5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10036175" y="6686550"/>
              <a:ext cx="203200" cy="96838"/>
            </a:xfrm>
            <a:custGeom>
              <a:avLst/>
              <a:gdLst>
                <a:gd name="T0" fmla="*/ 22 w 46"/>
                <a:gd name="T1" fmla="*/ 4 h 22"/>
                <a:gd name="T2" fmla="*/ 27 w 46"/>
                <a:gd name="T3" fmla="*/ 2 h 22"/>
                <a:gd name="T4" fmla="*/ 36 w 46"/>
                <a:gd name="T5" fmla="*/ 6 h 22"/>
                <a:gd name="T6" fmla="*/ 42 w 46"/>
                <a:gd name="T7" fmla="*/ 4 h 22"/>
                <a:gd name="T8" fmla="*/ 42 w 46"/>
                <a:gd name="T9" fmla="*/ 4 h 22"/>
                <a:gd name="T10" fmla="*/ 42 w 46"/>
                <a:gd name="T11" fmla="*/ 6 h 22"/>
                <a:gd name="T12" fmla="*/ 45 w 46"/>
                <a:gd name="T13" fmla="*/ 20 h 22"/>
                <a:gd name="T14" fmla="*/ 45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2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2" y="4"/>
                  </a:moveTo>
                  <a:cubicBezTo>
                    <a:pt x="24" y="2"/>
                    <a:pt x="26" y="0"/>
                    <a:pt x="27" y="2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4"/>
                    <a:pt x="41" y="5"/>
                    <a:pt x="42" y="6"/>
                  </a:cubicBezTo>
                  <a:cubicBezTo>
                    <a:pt x="42" y="7"/>
                    <a:pt x="46" y="17"/>
                    <a:pt x="45" y="2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1"/>
                    <a:pt x="42" y="21"/>
                    <a:pt x="42" y="20"/>
                  </a:cubicBezTo>
                  <a:cubicBezTo>
                    <a:pt x="45" y="19"/>
                    <a:pt x="39" y="8"/>
                    <a:pt x="39" y="8"/>
                  </a:cubicBezTo>
                  <a:cubicBezTo>
                    <a:pt x="36" y="10"/>
                    <a:pt x="35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3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10217150" y="6704013"/>
              <a:ext cx="30162" cy="74613"/>
            </a:xfrm>
            <a:custGeom>
              <a:avLst/>
              <a:gdLst>
                <a:gd name="T0" fmla="*/ 5 w 7"/>
                <a:gd name="T1" fmla="*/ 11 h 17"/>
                <a:gd name="T2" fmla="*/ 1 w 7"/>
                <a:gd name="T3" fmla="*/ 0 h 17"/>
                <a:gd name="T4" fmla="*/ 1 w 7"/>
                <a:gd name="T5" fmla="*/ 2 h 17"/>
                <a:gd name="T6" fmla="*/ 4 w 7"/>
                <a:gd name="T7" fmla="*/ 16 h 17"/>
                <a:gd name="T8" fmla="*/ 4 w 7"/>
                <a:gd name="T9" fmla="*/ 17 h 17"/>
                <a:gd name="T10" fmla="*/ 5 w 7"/>
                <a:gd name="T11" fmla="*/ 16 h 17"/>
                <a:gd name="T12" fmla="*/ 5 w 7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cubicBezTo>
                    <a:pt x="4" y="6"/>
                    <a:pt x="2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5" y="13"/>
                    <a:pt x="4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7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10048875" y="6729413"/>
              <a:ext cx="153987" cy="57150"/>
            </a:xfrm>
            <a:custGeom>
              <a:avLst/>
              <a:gdLst>
                <a:gd name="T0" fmla="*/ 35 w 35"/>
                <a:gd name="T1" fmla="*/ 13 h 13"/>
                <a:gd name="T2" fmla="*/ 35 w 35"/>
                <a:gd name="T3" fmla="*/ 13 h 13"/>
                <a:gd name="T4" fmla="*/ 17 w 35"/>
                <a:gd name="T5" fmla="*/ 0 h 13"/>
                <a:gd name="T6" fmla="*/ 0 w 35"/>
                <a:gd name="T7" fmla="*/ 13 h 13"/>
                <a:gd name="T8" fmla="*/ 35 w 35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3">
                  <a:moveTo>
                    <a:pt x="35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6"/>
                    <a:pt x="27" y="0"/>
                    <a:pt x="17" y="0"/>
                  </a:cubicBezTo>
                  <a:cubicBezTo>
                    <a:pt x="8" y="1"/>
                    <a:pt x="1" y="6"/>
                    <a:pt x="0" y="13"/>
                  </a:cubicBezTo>
                  <a:cubicBezTo>
                    <a:pt x="7" y="13"/>
                    <a:pt x="26" y="13"/>
                    <a:pt x="35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10115550" y="669925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0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0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1 w 4"/>
                <a:gd name="T17" fmla="*/ 1 h 3"/>
                <a:gd name="T18" fmla="*/ 3 w 4"/>
                <a:gd name="T19" fmla="*/ 3 h 3"/>
                <a:gd name="T20" fmla="*/ 3 w 4"/>
                <a:gd name="T21" fmla="*/ 3 h 3"/>
                <a:gd name="T22" fmla="*/ 3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10101263" y="6704013"/>
              <a:ext cx="19050" cy="12700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1 w 4"/>
                <a:gd name="T13" fmla="*/ 1 h 3"/>
                <a:gd name="T14" fmla="*/ 2 w 4"/>
                <a:gd name="T15" fmla="*/ 3 h 3"/>
                <a:gd name="T16" fmla="*/ 3 w 4"/>
                <a:gd name="T17" fmla="*/ 3 h 3"/>
                <a:gd name="T18" fmla="*/ 3 w 4"/>
                <a:gd name="T19" fmla="*/ 3 h 3"/>
                <a:gd name="T20" fmla="*/ 3 w 4"/>
                <a:gd name="T21" fmla="*/ 2 h 3"/>
                <a:gd name="T22" fmla="*/ 2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3" y="2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10083800" y="670877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0071100" y="671195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1 w 4"/>
                <a:gd name="T7" fmla="*/ 2 h 3"/>
                <a:gd name="T8" fmla="*/ 2 w 4"/>
                <a:gd name="T9" fmla="*/ 1 h 3"/>
                <a:gd name="T10" fmla="*/ 2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9982200" y="6769100"/>
              <a:ext cx="260350" cy="31750"/>
            </a:xfrm>
            <a:custGeom>
              <a:avLst/>
              <a:gdLst>
                <a:gd name="T0" fmla="*/ 19 w 59"/>
                <a:gd name="T1" fmla="*/ 6 h 7"/>
                <a:gd name="T2" fmla="*/ 0 w 59"/>
                <a:gd name="T3" fmla="*/ 0 h 7"/>
                <a:gd name="T4" fmla="*/ 1 w 59"/>
                <a:gd name="T5" fmla="*/ 1 h 7"/>
                <a:gd name="T6" fmla="*/ 19 w 59"/>
                <a:gd name="T7" fmla="*/ 7 h 7"/>
                <a:gd name="T8" fmla="*/ 57 w 59"/>
                <a:gd name="T9" fmla="*/ 6 h 7"/>
                <a:gd name="T10" fmla="*/ 59 w 59"/>
                <a:gd name="T11" fmla="*/ 5 h 7"/>
                <a:gd name="T12" fmla="*/ 58 w 59"/>
                <a:gd name="T13" fmla="*/ 5 h 7"/>
                <a:gd name="T14" fmla="*/ 19 w 59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7">
                  <a:moveTo>
                    <a:pt x="19" y="6"/>
                  </a:moveTo>
                  <a:cubicBezTo>
                    <a:pt x="6" y="6"/>
                    <a:pt x="1" y="2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2"/>
                    <a:pt x="5" y="7"/>
                    <a:pt x="19" y="7"/>
                  </a:cubicBezTo>
                  <a:cubicBezTo>
                    <a:pt x="33" y="7"/>
                    <a:pt x="57" y="6"/>
                    <a:pt x="57" y="6"/>
                  </a:cubicBezTo>
                  <a:cubicBezTo>
                    <a:pt x="58" y="6"/>
                    <a:pt x="59" y="6"/>
                    <a:pt x="59" y="5"/>
                  </a:cubicBezTo>
                  <a:cubicBezTo>
                    <a:pt x="59" y="5"/>
                    <a:pt x="58" y="5"/>
                    <a:pt x="58" y="5"/>
                  </a:cubicBezTo>
                  <a:cubicBezTo>
                    <a:pt x="58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9982200" y="6761163"/>
              <a:ext cx="260350" cy="34925"/>
            </a:xfrm>
            <a:custGeom>
              <a:avLst/>
              <a:gdLst>
                <a:gd name="T0" fmla="*/ 57 w 59"/>
                <a:gd name="T1" fmla="*/ 3 h 8"/>
                <a:gd name="T2" fmla="*/ 57 w 59"/>
                <a:gd name="T3" fmla="*/ 3 h 8"/>
                <a:gd name="T4" fmla="*/ 21 w 59"/>
                <a:gd name="T5" fmla="*/ 4 h 8"/>
                <a:gd name="T6" fmla="*/ 1 w 59"/>
                <a:gd name="T7" fmla="*/ 0 h 8"/>
                <a:gd name="T8" fmla="*/ 0 w 59"/>
                <a:gd name="T9" fmla="*/ 1 h 8"/>
                <a:gd name="T10" fmla="*/ 0 w 59"/>
                <a:gd name="T11" fmla="*/ 2 h 8"/>
                <a:gd name="T12" fmla="*/ 19 w 59"/>
                <a:gd name="T13" fmla="*/ 8 h 8"/>
                <a:gd name="T14" fmla="*/ 58 w 59"/>
                <a:gd name="T15" fmla="*/ 7 h 8"/>
                <a:gd name="T16" fmla="*/ 59 w 59"/>
                <a:gd name="T17" fmla="*/ 7 h 8"/>
                <a:gd name="T18" fmla="*/ 59 w 59"/>
                <a:gd name="T19" fmla="*/ 6 h 8"/>
                <a:gd name="T20" fmla="*/ 57 w 59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">
                  <a:moveTo>
                    <a:pt x="57" y="3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35" y="4"/>
                    <a:pt x="21" y="4"/>
                  </a:cubicBezTo>
                  <a:cubicBezTo>
                    <a:pt x="17" y="5"/>
                    <a:pt x="5" y="5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8"/>
                    <a:pt x="19" y="8"/>
                  </a:cubicBezTo>
                  <a:cubicBezTo>
                    <a:pt x="34" y="8"/>
                    <a:pt x="58" y="7"/>
                    <a:pt x="58" y="7"/>
                  </a:cubicBezTo>
                  <a:cubicBezTo>
                    <a:pt x="58" y="7"/>
                    <a:pt x="59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4"/>
                    <a:pt x="58" y="3"/>
                    <a:pt x="57" y="3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10123488" y="6637338"/>
              <a:ext cx="198437" cy="211138"/>
            </a:xfrm>
            <a:custGeom>
              <a:avLst/>
              <a:gdLst>
                <a:gd name="T0" fmla="*/ 34 w 45"/>
                <a:gd name="T1" fmla="*/ 0 h 48"/>
                <a:gd name="T2" fmla="*/ 34 w 45"/>
                <a:gd name="T3" fmla="*/ 34 h 48"/>
                <a:gd name="T4" fmla="*/ 6 w 45"/>
                <a:gd name="T5" fmla="*/ 37 h 48"/>
                <a:gd name="T6" fmla="*/ 4 w 45"/>
                <a:gd name="T7" fmla="*/ 36 h 48"/>
                <a:gd name="T8" fmla="*/ 0 w 45"/>
                <a:gd name="T9" fmla="*/ 40 h 48"/>
                <a:gd name="T10" fmla="*/ 2 w 45"/>
                <a:gd name="T11" fmla="*/ 43 h 48"/>
                <a:gd name="T12" fmla="*/ 9 w 45"/>
                <a:gd name="T13" fmla="*/ 47 h 48"/>
                <a:gd name="T14" fmla="*/ 37 w 45"/>
                <a:gd name="T15" fmla="*/ 46 h 48"/>
                <a:gd name="T16" fmla="*/ 45 w 45"/>
                <a:gd name="T17" fmla="*/ 42 h 48"/>
                <a:gd name="T18" fmla="*/ 45 w 45"/>
                <a:gd name="T19" fmla="*/ 0 h 48"/>
                <a:gd name="T20" fmla="*/ 34 w 45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8">
                  <a:moveTo>
                    <a:pt x="34" y="0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30" y="34"/>
                    <a:pt x="14" y="34"/>
                    <a:pt x="6" y="37"/>
                  </a:cubicBezTo>
                  <a:cubicBezTo>
                    <a:pt x="6" y="37"/>
                    <a:pt x="5" y="36"/>
                    <a:pt x="4" y="36"/>
                  </a:cubicBezTo>
                  <a:cubicBezTo>
                    <a:pt x="2" y="36"/>
                    <a:pt x="0" y="38"/>
                    <a:pt x="0" y="40"/>
                  </a:cubicBezTo>
                  <a:cubicBezTo>
                    <a:pt x="0" y="41"/>
                    <a:pt x="1" y="42"/>
                    <a:pt x="2" y="43"/>
                  </a:cubicBezTo>
                  <a:cubicBezTo>
                    <a:pt x="3" y="45"/>
                    <a:pt x="5" y="47"/>
                    <a:pt x="9" y="47"/>
                  </a:cubicBezTo>
                  <a:cubicBezTo>
                    <a:pt x="12" y="47"/>
                    <a:pt x="30" y="44"/>
                    <a:pt x="37" y="46"/>
                  </a:cubicBezTo>
                  <a:cubicBezTo>
                    <a:pt x="44" y="48"/>
                    <a:pt x="45" y="42"/>
                    <a:pt x="45" y="42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0101263" y="6761163"/>
              <a:ext cx="247650" cy="96838"/>
            </a:xfrm>
            <a:custGeom>
              <a:avLst/>
              <a:gdLst>
                <a:gd name="T0" fmla="*/ 52 w 56"/>
                <a:gd name="T1" fmla="*/ 2 h 22"/>
                <a:gd name="T2" fmla="*/ 42 w 56"/>
                <a:gd name="T3" fmla="*/ 3 h 22"/>
                <a:gd name="T4" fmla="*/ 38 w 56"/>
                <a:gd name="T5" fmla="*/ 0 h 22"/>
                <a:gd name="T6" fmla="*/ 21 w 56"/>
                <a:gd name="T7" fmla="*/ 6 h 22"/>
                <a:gd name="T8" fmla="*/ 12 w 56"/>
                <a:gd name="T9" fmla="*/ 7 h 22"/>
                <a:gd name="T10" fmla="*/ 5 w 56"/>
                <a:gd name="T11" fmla="*/ 8 h 22"/>
                <a:gd name="T12" fmla="*/ 2 w 56"/>
                <a:gd name="T13" fmla="*/ 9 h 22"/>
                <a:gd name="T14" fmla="*/ 6 w 56"/>
                <a:gd name="T15" fmla="*/ 11 h 22"/>
                <a:gd name="T16" fmla="*/ 13 w 56"/>
                <a:gd name="T17" fmla="*/ 18 h 22"/>
                <a:gd name="T18" fmla="*/ 0 w 56"/>
                <a:gd name="T19" fmla="*/ 15 h 22"/>
                <a:gd name="T20" fmla="*/ 5 w 56"/>
                <a:gd name="T21" fmla="*/ 19 h 22"/>
                <a:gd name="T22" fmla="*/ 33 w 56"/>
                <a:gd name="T23" fmla="*/ 19 h 22"/>
                <a:gd name="T24" fmla="*/ 52 w 56"/>
                <a:gd name="T25" fmla="*/ 19 h 22"/>
                <a:gd name="T26" fmla="*/ 54 w 56"/>
                <a:gd name="T27" fmla="*/ 18 h 22"/>
                <a:gd name="T28" fmla="*/ 54 w 56"/>
                <a:gd name="T29" fmla="*/ 16 h 22"/>
                <a:gd name="T30" fmla="*/ 52 w 56"/>
                <a:gd name="T3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22">
                  <a:moveTo>
                    <a:pt x="52" y="2"/>
                  </a:moveTo>
                  <a:cubicBezTo>
                    <a:pt x="49" y="5"/>
                    <a:pt x="48" y="5"/>
                    <a:pt x="42" y="3"/>
                  </a:cubicBezTo>
                  <a:cubicBezTo>
                    <a:pt x="40" y="3"/>
                    <a:pt x="39" y="2"/>
                    <a:pt x="38" y="0"/>
                  </a:cubicBezTo>
                  <a:cubicBezTo>
                    <a:pt x="36" y="2"/>
                    <a:pt x="25" y="5"/>
                    <a:pt x="21" y="6"/>
                  </a:cubicBezTo>
                  <a:cubicBezTo>
                    <a:pt x="18" y="7"/>
                    <a:pt x="14" y="8"/>
                    <a:pt x="12" y="7"/>
                  </a:cubicBezTo>
                  <a:cubicBezTo>
                    <a:pt x="10" y="8"/>
                    <a:pt x="7" y="8"/>
                    <a:pt x="5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3" y="10"/>
                    <a:pt x="4" y="10"/>
                    <a:pt x="6" y="11"/>
                  </a:cubicBezTo>
                  <a:cubicBezTo>
                    <a:pt x="12" y="13"/>
                    <a:pt x="13" y="16"/>
                    <a:pt x="13" y="18"/>
                  </a:cubicBezTo>
                  <a:cubicBezTo>
                    <a:pt x="13" y="20"/>
                    <a:pt x="4" y="18"/>
                    <a:pt x="0" y="15"/>
                  </a:cubicBezTo>
                  <a:cubicBezTo>
                    <a:pt x="1" y="17"/>
                    <a:pt x="2" y="18"/>
                    <a:pt x="5" y="19"/>
                  </a:cubicBezTo>
                  <a:cubicBezTo>
                    <a:pt x="12" y="22"/>
                    <a:pt x="33" y="19"/>
                    <a:pt x="3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3" y="18"/>
                    <a:pt x="53" y="17"/>
                    <a:pt x="54" y="16"/>
                  </a:cubicBezTo>
                  <a:cubicBezTo>
                    <a:pt x="56" y="15"/>
                    <a:pt x="52" y="2"/>
                    <a:pt x="52" y="2"/>
                  </a:cubicBezTo>
                  <a:close/>
                </a:path>
              </a:pathLst>
            </a:custGeom>
            <a:solidFill>
              <a:srgbClr val="E6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10101263" y="6800850"/>
              <a:ext cx="58737" cy="47625"/>
            </a:xfrm>
            <a:custGeom>
              <a:avLst/>
              <a:gdLst>
                <a:gd name="T0" fmla="*/ 13 w 13"/>
                <a:gd name="T1" fmla="*/ 9 h 11"/>
                <a:gd name="T2" fmla="*/ 6 w 13"/>
                <a:gd name="T3" fmla="*/ 2 h 11"/>
                <a:gd name="T4" fmla="*/ 2 w 13"/>
                <a:gd name="T5" fmla="*/ 0 h 11"/>
                <a:gd name="T6" fmla="*/ 0 w 13"/>
                <a:gd name="T7" fmla="*/ 6 h 11"/>
                <a:gd name="T8" fmla="*/ 13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3" y="9"/>
                  </a:moveTo>
                  <a:cubicBezTo>
                    <a:pt x="13" y="7"/>
                    <a:pt x="12" y="4"/>
                    <a:pt x="6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4" y="9"/>
                    <a:pt x="13" y="11"/>
                    <a:pt x="13" y="9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10155238" y="6743700"/>
              <a:ext cx="203200" cy="96838"/>
            </a:xfrm>
            <a:custGeom>
              <a:avLst/>
              <a:gdLst>
                <a:gd name="T0" fmla="*/ 21 w 46"/>
                <a:gd name="T1" fmla="*/ 4 h 22"/>
                <a:gd name="T2" fmla="*/ 27 w 46"/>
                <a:gd name="T3" fmla="*/ 3 h 22"/>
                <a:gd name="T4" fmla="*/ 36 w 46"/>
                <a:gd name="T5" fmla="*/ 6 h 22"/>
                <a:gd name="T6" fmla="*/ 41 w 46"/>
                <a:gd name="T7" fmla="*/ 4 h 22"/>
                <a:gd name="T8" fmla="*/ 41 w 46"/>
                <a:gd name="T9" fmla="*/ 4 h 22"/>
                <a:gd name="T10" fmla="*/ 41 w 46"/>
                <a:gd name="T11" fmla="*/ 6 h 22"/>
                <a:gd name="T12" fmla="*/ 44 w 46"/>
                <a:gd name="T13" fmla="*/ 21 h 22"/>
                <a:gd name="T14" fmla="*/ 44 w 46"/>
                <a:gd name="T15" fmla="*/ 21 h 22"/>
                <a:gd name="T16" fmla="*/ 42 w 46"/>
                <a:gd name="T17" fmla="*/ 22 h 22"/>
                <a:gd name="T18" fmla="*/ 42 w 46"/>
                <a:gd name="T19" fmla="*/ 20 h 22"/>
                <a:gd name="T20" fmla="*/ 39 w 46"/>
                <a:gd name="T21" fmla="*/ 8 h 22"/>
                <a:gd name="T22" fmla="*/ 29 w 46"/>
                <a:gd name="T23" fmla="*/ 8 h 22"/>
                <a:gd name="T24" fmla="*/ 25 w 46"/>
                <a:gd name="T25" fmla="*/ 6 h 22"/>
                <a:gd name="T26" fmla="*/ 8 w 46"/>
                <a:gd name="T27" fmla="*/ 11 h 22"/>
                <a:gd name="T28" fmla="*/ 0 w 46"/>
                <a:gd name="T29" fmla="*/ 11 h 22"/>
                <a:gd name="T30" fmla="*/ 21 w 46"/>
                <a:gd name="T3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2">
                  <a:moveTo>
                    <a:pt x="21" y="4"/>
                  </a:moveTo>
                  <a:cubicBezTo>
                    <a:pt x="23" y="2"/>
                    <a:pt x="25" y="0"/>
                    <a:pt x="27" y="3"/>
                  </a:cubicBezTo>
                  <a:cubicBezTo>
                    <a:pt x="30" y="6"/>
                    <a:pt x="32" y="7"/>
                    <a:pt x="36" y="6"/>
                  </a:cubicBezTo>
                  <a:cubicBezTo>
                    <a:pt x="40" y="4"/>
                    <a:pt x="40" y="3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2" y="8"/>
                    <a:pt x="46" y="17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2"/>
                    <a:pt x="41" y="21"/>
                    <a:pt x="42" y="20"/>
                  </a:cubicBezTo>
                  <a:cubicBezTo>
                    <a:pt x="44" y="19"/>
                    <a:pt x="39" y="8"/>
                    <a:pt x="39" y="8"/>
                  </a:cubicBezTo>
                  <a:cubicBezTo>
                    <a:pt x="36" y="10"/>
                    <a:pt x="34" y="10"/>
                    <a:pt x="29" y="8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7"/>
                    <a:pt x="12" y="10"/>
                    <a:pt x="8" y="11"/>
                  </a:cubicBezTo>
                  <a:cubicBezTo>
                    <a:pt x="5" y="12"/>
                    <a:pt x="2" y="12"/>
                    <a:pt x="0" y="11"/>
                  </a:cubicBezTo>
                  <a:lnTo>
                    <a:pt x="21" y="4"/>
                  </a:ln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10336213" y="6761163"/>
              <a:ext cx="25400" cy="74613"/>
            </a:xfrm>
            <a:custGeom>
              <a:avLst/>
              <a:gdLst>
                <a:gd name="T0" fmla="*/ 5 w 6"/>
                <a:gd name="T1" fmla="*/ 11 h 17"/>
                <a:gd name="T2" fmla="*/ 0 w 6"/>
                <a:gd name="T3" fmla="*/ 0 h 17"/>
                <a:gd name="T4" fmla="*/ 0 w 6"/>
                <a:gd name="T5" fmla="*/ 2 h 17"/>
                <a:gd name="T6" fmla="*/ 3 w 6"/>
                <a:gd name="T7" fmla="*/ 17 h 17"/>
                <a:gd name="T8" fmla="*/ 3 w 6"/>
                <a:gd name="T9" fmla="*/ 17 h 17"/>
                <a:gd name="T10" fmla="*/ 4 w 6"/>
                <a:gd name="T11" fmla="*/ 16 h 17"/>
                <a:gd name="T12" fmla="*/ 5 w 6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5" y="11"/>
                  </a:moveTo>
                  <a:cubicBezTo>
                    <a:pt x="4" y="7"/>
                    <a:pt x="2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4"/>
                    <a:pt x="5" y="13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6" y="16"/>
                    <a:pt x="5" y="11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10167938" y="6786563"/>
              <a:ext cx="150812" cy="58738"/>
            </a:xfrm>
            <a:custGeom>
              <a:avLst/>
              <a:gdLst>
                <a:gd name="T0" fmla="*/ 34 w 34"/>
                <a:gd name="T1" fmla="*/ 13 h 13"/>
                <a:gd name="T2" fmla="*/ 34 w 34"/>
                <a:gd name="T3" fmla="*/ 13 h 13"/>
                <a:gd name="T4" fmla="*/ 17 w 34"/>
                <a:gd name="T5" fmla="*/ 1 h 13"/>
                <a:gd name="T6" fmla="*/ 0 w 34"/>
                <a:gd name="T7" fmla="*/ 13 h 13"/>
                <a:gd name="T8" fmla="*/ 34 w 3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">
                  <a:moveTo>
                    <a:pt x="3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4" y="6"/>
                    <a:pt x="26" y="0"/>
                    <a:pt x="17" y="1"/>
                  </a:cubicBezTo>
                  <a:cubicBezTo>
                    <a:pt x="8" y="1"/>
                    <a:pt x="0" y="6"/>
                    <a:pt x="0" y="13"/>
                  </a:cubicBezTo>
                  <a:cubicBezTo>
                    <a:pt x="7" y="13"/>
                    <a:pt x="26" y="13"/>
                    <a:pt x="34" y="13"/>
                  </a:cubicBezTo>
                  <a:close/>
                </a:path>
              </a:pathLst>
            </a:custGeom>
            <a:solidFill>
              <a:srgbClr val="D7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10229850" y="6756400"/>
              <a:ext cx="17462" cy="12700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0 h 3"/>
                <a:gd name="T4" fmla="*/ 1 w 4"/>
                <a:gd name="T5" fmla="*/ 0 h 3"/>
                <a:gd name="T6" fmla="*/ 0 w 4"/>
                <a:gd name="T7" fmla="*/ 1 h 3"/>
                <a:gd name="T8" fmla="*/ 0 w 4"/>
                <a:gd name="T9" fmla="*/ 2 h 3"/>
                <a:gd name="T10" fmla="*/ 1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2 w 4"/>
                <a:gd name="T17" fmla="*/ 1 h 3"/>
                <a:gd name="T18" fmla="*/ 3 w 4"/>
                <a:gd name="T19" fmla="*/ 3 h 3"/>
                <a:gd name="T20" fmla="*/ 4 w 4"/>
                <a:gd name="T21" fmla="*/ 3 h 3"/>
                <a:gd name="T22" fmla="*/ 4 w 4"/>
                <a:gd name="T23" fmla="*/ 3 h 3"/>
                <a:gd name="T24" fmla="*/ 4 w 4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1"/>
                    <a:pt x="3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0217150" y="6761163"/>
              <a:ext cx="17462" cy="12700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4 w 4"/>
                <a:gd name="T17" fmla="*/ 3 h 3"/>
                <a:gd name="T18" fmla="*/ 4 w 4"/>
                <a:gd name="T19" fmla="*/ 3 h 3"/>
                <a:gd name="T20" fmla="*/ 4 w 4"/>
                <a:gd name="T21" fmla="*/ 2 h 3"/>
                <a:gd name="T22" fmla="*/ 3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0202863" y="6765925"/>
              <a:ext cx="17462" cy="12700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10190163" y="6769100"/>
              <a:ext cx="17462" cy="14288"/>
            </a:xfrm>
            <a:custGeom>
              <a:avLst/>
              <a:gdLst>
                <a:gd name="T0" fmla="*/ 3 w 4"/>
                <a:gd name="T1" fmla="*/ 1 h 3"/>
                <a:gd name="T2" fmla="*/ 1 w 4"/>
                <a:gd name="T3" fmla="*/ 0 h 3"/>
                <a:gd name="T4" fmla="*/ 0 w 4"/>
                <a:gd name="T5" fmla="*/ 1 h 3"/>
                <a:gd name="T6" fmla="*/ 0 w 4"/>
                <a:gd name="T7" fmla="*/ 2 h 3"/>
                <a:gd name="T8" fmla="*/ 1 w 4"/>
                <a:gd name="T9" fmla="*/ 1 h 3"/>
                <a:gd name="T10" fmla="*/ 1 w 4"/>
                <a:gd name="T11" fmla="*/ 1 h 3"/>
                <a:gd name="T12" fmla="*/ 2 w 4"/>
                <a:gd name="T13" fmla="*/ 1 h 3"/>
                <a:gd name="T14" fmla="*/ 3 w 4"/>
                <a:gd name="T15" fmla="*/ 3 h 3"/>
                <a:gd name="T16" fmla="*/ 3 w 4"/>
                <a:gd name="T17" fmla="*/ 3 h 3"/>
                <a:gd name="T18" fmla="*/ 4 w 4"/>
                <a:gd name="T19" fmla="*/ 3 h 3"/>
                <a:gd name="T20" fmla="*/ 4 w 4"/>
                <a:gd name="T21" fmla="*/ 3 h 3"/>
                <a:gd name="T22" fmla="*/ 3 w 4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1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0101263" y="6826250"/>
              <a:ext cx="260350" cy="36513"/>
            </a:xfrm>
            <a:custGeom>
              <a:avLst/>
              <a:gdLst>
                <a:gd name="T0" fmla="*/ 19 w 59"/>
                <a:gd name="T1" fmla="*/ 6 h 8"/>
                <a:gd name="T2" fmla="*/ 0 w 59"/>
                <a:gd name="T3" fmla="*/ 0 h 8"/>
                <a:gd name="T4" fmla="*/ 0 w 59"/>
                <a:gd name="T5" fmla="*/ 1 h 8"/>
                <a:gd name="T6" fmla="*/ 19 w 59"/>
                <a:gd name="T7" fmla="*/ 7 h 8"/>
                <a:gd name="T8" fmla="*/ 57 w 59"/>
                <a:gd name="T9" fmla="*/ 6 h 8"/>
                <a:gd name="T10" fmla="*/ 59 w 59"/>
                <a:gd name="T11" fmla="*/ 5 h 8"/>
                <a:gd name="T12" fmla="*/ 58 w 59"/>
                <a:gd name="T13" fmla="*/ 5 h 8"/>
                <a:gd name="T14" fmla="*/ 19 w 59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8">
                  <a:moveTo>
                    <a:pt x="19" y="6"/>
                  </a:moveTo>
                  <a:cubicBezTo>
                    <a:pt x="6" y="7"/>
                    <a:pt x="1" y="2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5" y="8"/>
                    <a:pt x="19" y="7"/>
                  </a:cubicBezTo>
                  <a:cubicBezTo>
                    <a:pt x="33" y="7"/>
                    <a:pt x="56" y="6"/>
                    <a:pt x="57" y="6"/>
                  </a:cubicBezTo>
                  <a:cubicBezTo>
                    <a:pt x="57" y="6"/>
                    <a:pt x="58" y="6"/>
                    <a:pt x="59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7" y="5"/>
                    <a:pt x="34" y="6"/>
                    <a:pt x="19" y="6"/>
                  </a:cubicBezTo>
                  <a:close/>
                </a:path>
              </a:pathLst>
            </a:custGeom>
            <a:solidFill>
              <a:srgbClr val="B0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10101263" y="6818313"/>
              <a:ext cx="260350" cy="39688"/>
            </a:xfrm>
            <a:custGeom>
              <a:avLst/>
              <a:gdLst>
                <a:gd name="T0" fmla="*/ 57 w 59"/>
                <a:gd name="T1" fmla="*/ 4 h 9"/>
                <a:gd name="T2" fmla="*/ 56 w 59"/>
                <a:gd name="T3" fmla="*/ 4 h 9"/>
                <a:gd name="T4" fmla="*/ 21 w 59"/>
                <a:gd name="T5" fmla="*/ 4 h 9"/>
                <a:gd name="T6" fmla="*/ 0 w 59"/>
                <a:gd name="T7" fmla="*/ 0 h 9"/>
                <a:gd name="T8" fmla="*/ 0 w 59"/>
                <a:gd name="T9" fmla="*/ 1 h 9"/>
                <a:gd name="T10" fmla="*/ 0 w 59"/>
                <a:gd name="T11" fmla="*/ 2 h 9"/>
                <a:gd name="T12" fmla="*/ 19 w 59"/>
                <a:gd name="T13" fmla="*/ 8 h 9"/>
                <a:gd name="T14" fmla="*/ 58 w 59"/>
                <a:gd name="T15" fmla="*/ 7 h 9"/>
                <a:gd name="T16" fmla="*/ 59 w 59"/>
                <a:gd name="T17" fmla="*/ 7 h 9"/>
                <a:gd name="T18" fmla="*/ 59 w 59"/>
                <a:gd name="T19" fmla="*/ 6 h 9"/>
                <a:gd name="T20" fmla="*/ 57 w 59"/>
                <a:gd name="T2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9">
                  <a:moveTo>
                    <a:pt x="57" y="4"/>
                  </a:moveTo>
                  <a:cubicBezTo>
                    <a:pt x="57" y="4"/>
                    <a:pt x="56" y="4"/>
                    <a:pt x="56" y="4"/>
                  </a:cubicBezTo>
                  <a:cubicBezTo>
                    <a:pt x="56" y="4"/>
                    <a:pt x="35" y="4"/>
                    <a:pt x="21" y="4"/>
                  </a:cubicBezTo>
                  <a:cubicBezTo>
                    <a:pt x="17" y="5"/>
                    <a:pt x="5" y="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6" y="9"/>
                    <a:pt x="19" y="8"/>
                  </a:cubicBezTo>
                  <a:cubicBezTo>
                    <a:pt x="34" y="8"/>
                    <a:pt x="57" y="7"/>
                    <a:pt x="58" y="7"/>
                  </a:cubicBezTo>
                  <a:cubicBezTo>
                    <a:pt x="58" y="7"/>
                    <a:pt x="58" y="7"/>
                    <a:pt x="59" y="7"/>
                  </a:cubicBezTo>
                  <a:cubicBezTo>
                    <a:pt x="59" y="7"/>
                    <a:pt x="59" y="6"/>
                    <a:pt x="59" y="6"/>
                  </a:cubicBezTo>
                  <a:cubicBezTo>
                    <a:pt x="59" y="5"/>
                    <a:pt x="58" y="3"/>
                    <a:pt x="57" y="4"/>
                  </a:cubicBezTo>
                  <a:close/>
                </a:path>
              </a:pathLst>
            </a:custGeom>
            <a:solidFill>
              <a:srgbClr val="C8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10348913" y="5729288"/>
              <a:ext cx="119062" cy="269875"/>
            </a:xfrm>
            <a:prstGeom prst="rect">
              <a:avLst/>
            </a:pr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0348913" y="5592763"/>
              <a:ext cx="119062" cy="136525"/>
            </a:xfrm>
            <a:custGeom>
              <a:avLst/>
              <a:gdLst>
                <a:gd name="T0" fmla="*/ 27 w 27"/>
                <a:gd name="T1" fmla="*/ 0 h 31"/>
                <a:gd name="T2" fmla="*/ 0 w 27"/>
                <a:gd name="T3" fmla="*/ 28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10331450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0499725" y="5945188"/>
              <a:ext cx="241300" cy="136525"/>
            </a:xfrm>
            <a:custGeom>
              <a:avLst/>
              <a:gdLst>
                <a:gd name="T0" fmla="*/ 0 w 55"/>
                <a:gd name="T1" fmla="*/ 22 h 31"/>
                <a:gd name="T2" fmla="*/ 8 w 55"/>
                <a:gd name="T3" fmla="*/ 31 h 31"/>
                <a:gd name="T4" fmla="*/ 47 w 55"/>
                <a:gd name="T5" fmla="*/ 31 h 31"/>
                <a:gd name="T6" fmla="*/ 55 w 55"/>
                <a:gd name="T7" fmla="*/ 22 h 31"/>
                <a:gd name="T8" fmla="*/ 55 w 55"/>
                <a:gd name="T9" fmla="*/ 0 h 31"/>
                <a:gd name="T10" fmla="*/ 0 w 55"/>
                <a:gd name="T11" fmla="*/ 0 h 31"/>
                <a:gd name="T12" fmla="*/ 0 w 55"/>
                <a:gd name="T13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1">
                  <a:moveTo>
                    <a:pt x="0" y="22"/>
                  </a:moveTo>
                  <a:cubicBezTo>
                    <a:pt x="0" y="27"/>
                    <a:pt x="3" y="31"/>
                    <a:pt x="8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51" y="31"/>
                    <a:pt x="55" y="27"/>
                    <a:pt x="55" y="2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10467975" y="5897563"/>
              <a:ext cx="304800" cy="0"/>
            </a:xfrm>
            <a:custGeom>
              <a:avLst/>
              <a:gdLst>
                <a:gd name="T0" fmla="*/ 0 w 192"/>
                <a:gd name="T1" fmla="*/ 192 w 192"/>
                <a:gd name="T2" fmla="*/ 0 w 1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2">
                  <a:moveTo>
                    <a:pt x="0" y="0"/>
                  </a:moveTo>
                  <a:lnTo>
                    <a:pt x="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10361613" y="5549900"/>
              <a:ext cx="503237" cy="439738"/>
            </a:xfrm>
            <a:custGeom>
              <a:avLst/>
              <a:gdLst>
                <a:gd name="T0" fmla="*/ 114 w 114"/>
                <a:gd name="T1" fmla="*/ 28 h 100"/>
                <a:gd name="T2" fmla="*/ 105 w 114"/>
                <a:gd name="T3" fmla="*/ 12 h 100"/>
                <a:gd name="T4" fmla="*/ 86 w 114"/>
                <a:gd name="T5" fmla="*/ 0 h 100"/>
                <a:gd name="T6" fmla="*/ 78 w 114"/>
                <a:gd name="T7" fmla="*/ 0 h 100"/>
                <a:gd name="T8" fmla="*/ 50 w 114"/>
                <a:gd name="T9" fmla="*/ 0 h 100"/>
                <a:gd name="T10" fmla="*/ 34 w 114"/>
                <a:gd name="T11" fmla="*/ 0 h 100"/>
                <a:gd name="T12" fmla="*/ 17 w 114"/>
                <a:gd name="T13" fmla="*/ 9 h 100"/>
                <a:gd name="T14" fmla="*/ 12 w 114"/>
                <a:gd name="T15" fmla="*/ 12 h 100"/>
                <a:gd name="T16" fmla="*/ 2 w 114"/>
                <a:gd name="T17" fmla="*/ 34 h 100"/>
                <a:gd name="T18" fmla="*/ 31 w 114"/>
                <a:gd name="T19" fmla="*/ 100 h 100"/>
                <a:gd name="T20" fmla="*/ 86 w 114"/>
                <a:gd name="T21" fmla="*/ 100 h 100"/>
                <a:gd name="T22" fmla="*/ 114 w 114"/>
                <a:gd name="T23" fmla="*/ 34 h 100"/>
                <a:gd name="T24" fmla="*/ 114 w 114"/>
                <a:gd name="T25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4" h="100">
                  <a:moveTo>
                    <a:pt x="114" y="28"/>
                  </a:moveTo>
                  <a:cubicBezTo>
                    <a:pt x="114" y="22"/>
                    <a:pt x="111" y="16"/>
                    <a:pt x="105" y="12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7"/>
                    <a:pt x="0" y="25"/>
                    <a:pt x="2" y="34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4" y="32"/>
                    <a:pt x="114" y="30"/>
                    <a:pt x="114" y="28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10388600" y="5721350"/>
              <a:ext cx="396875" cy="198438"/>
            </a:xfrm>
            <a:custGeom>
              <a:avLst/>
              <a:gdLst>
                <a:gd name="T0" fmla="*/ 0 w 90"/>
                <a:gd name="T1" fmla="*/ 23 h 45"/>
                <a:gd name="T2" fmla="*/ 22 w 90"/>
                <a:gd name="T3" fmla="*/ 45 h 45"/>
                <a:gd name="T4" fmla="*/ 68 w 90"/>
                <a:gd name="T5" fmla="*/ 45 h 45"/>
                <a:gd name="T6" fmla="*/ 90 w 90"/>
                <a:gd name="T7" fmla="*/ 23 h 45"/>
                <a:gd name="T8" fmla="*/ 90 w 90"/>
                <a:gd name="T9" fmla="*/ 23 h 45"/>
                <a:gd name="T10" fmla="*/ 68 w 90"/>
                <a:gd name="T11" fmla="*/ 0 h 45"/>
                <a:gd name="T12" fmla="*/ 22 w 90"/>
                <a:gd name="T13" fmla="*/ 0 h 45"/>
                <a:gd name="T14" fmla="*/ 0 w 90"/>
                <a:gd name="T1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5">
                  <a:moveTo>
                    <a:pt x="0" y="23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80" y="45"/>
                    <a:pt x="90" y="35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10"/>
                    <a:pt x="80" y="0"/>
                    <a:pt x="6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10812463" y="5592763"/>
              <a:ext cx="119062" cy="136525"/>
            </a:xfrm>
            <a:custGeom>
              <a:avLst/>
              <a:gdLst>
                <a:gd name="T0" fmla="*/ 27 w 27"/>
                <a:gd name="T1" fmla="*/ 28 h 31"/>
                <a:gd name="T2" fmla="*/ 0 w 27"/>
                <a:gd name="T3" fmla="*/ 0 h 31"/>
                <a:gd name="T4" fmla="*/ 0 w 27"/>
                <a:gd name="T5" fmla="*/ 31 h 31"/>
                <a:gd name="T6" fmla="*/ 27 w 27"/>
                <a:gd name="T7" fmla="*/ 31 h 31"/>
                <a:gd name="T8" fmla="*/ 27 w 27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27" y="28"/>
                  </a:moveTo>
                  <a:cubicBezTo>
                    <a:pt x="27" y="13"/>
                    <a:pt x="14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7" y="28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10639425" y="4964113"/>
              <a:ext cx="314325" cy="603250"/>
            </a:xfrm>
            <a:custGeom>
              <a:avLst/>
              <a:gdLst>
                <a:gd name="T0" fmla="*/ 69 w 71"/>
                <a:gd name="T1" fmla="*/ 105 h 137"/>
                <a:gd name="T2" fmla="*/ 56 w 71"/>
                <a:gd name="T3" fmla="*/ 93 h 137"/>
                <a:gd name="T4" fmla="*/ 50 w 71"/>
                <a:gd name="T5" fmla="*/ 46 h 137"/>
                <a:gd name="T6" fmla="*/ 0 w 71"/>
                <a:gd name="T7" fmla="*/ 1 h 137"/>
                <a:gd name="T8" fmla="*/ 0 w 71"/>
                <a:gd name="T9" fmla="*/ 122 h 137"/>
                <a:gd name="T10" fmla="*/ 20 w 71"/>
                <a:gd name="T11" fmla="*/ 122 h 137"/>
                <a:gd name="T12" fmla="*/ 52 w 71"/>
                <a:gd name="T13" fmla="*/ 130 h 137"/>
                <a:gd name="T14" fmla="*/ 69 w 71"/>
                <a:gd name="T15" fmla="*/ 10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137">
                  <a:moveTo>
                    <a:pt x="69" y="105"/>
                  </a:moveTo>
                  <a:cubicBezTo>
                    <a:pt x="69" y="105"/>
                    <a:pt x="61" y="105"/>
                    <a:pt x="56" y="93"/>
                  </a:cubicBezTo>
                  <a:cubicBezTo>
                    <a:pt x="50" y="82"/>
                    <a:pt x="50" y="60"/>
                    <a:pt x="50" y="46"/>
                  </a:cubicBezTo>
                  <a:cubicBezTo>
                    <a:pt x="50" y="32"/>
                    <a:pt x="39" y="0"/>
                    <a:pt x="0" y="1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0" y="122"/>
                    <a:pt x="34" y="137"/>
                    <a:pt x="52" y="130"/>
                  </a:cubicBezTo>
                  <a:cubicBezTo>
                    <a:pt x="71" y="123"/>
                    <a:pt x="69" y="105"/>
                    <a:pt x="69" y="105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10534650" y="5592763"/>
              <a:ext cx="188912" cy="195263"/>
            </a:xfrm>
            <a:custGeom>
              <a:avLst/>
              <a:gdLst>
                <a:gd name="T0" fmla="*/ 43 w 43"/>
                <a:gd name="T1" fmla="*/ 0 h 44"/>
                <a:gd name="T2" fmla="*/ 0 w 43"/>
                <a:gd name="T3" fmla="*/ 0 h 44"/>
                <a:gd name="T4" fmla="*/ 0 w 43"/>
                <a:gd name="T5" fmla="*/ 38 h 44"/>
                <a:gd name="T6" fmla="*/ 6 w 43"/>
                <a:gd name="T7" fmla="*/ 40 h 44"/>
                <a:gd name="T8" fmla="*/ 43 w 43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3"/>
                    <a:pt x="3" y="44"/>
                    <a:pt x="6" y="4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10460038" y="5540375"/>
              <a:ext cx="96837" cy="141288"/>
            </a:xfrm>
            <a:custGeom>
              <a:avLst/>
              <a:gdLst>
                <a:gd name="T0" fmla="*/ 21 w 22"/>
                <a:gd name="T1" fmla="*/ 0 h 32"/>
                <a:gd name="T2" fmla="*/ 6 w 22"/>
                <a:gd name="T3" fmla="*/ 12 h 32"/>
                <a:gd name="T4" fmla="*/ 6 w 22"/>
                <a:gd name="T5" fmla="*/ 19 h 32"/>
                <a:gd name="T6" fmla="*/ 18 w 22"/>
                <a:gd name="T7" fmla="*/ 26 h 32"/>
                <a:gd name="T8" fmla="*/ 21 w 22"/>
                <a:gd name="T9" fmla="*/ 32 h 32"/>
                <a:gd name="T10" fmla="*/ 22 w 22"/>
                <a:gd name="T11" fmla="*/ 14 h 32"/>
                <a:gd name="T12" fmla="*/ 21 w 2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2">
                  <a:moveTo>
                    <a:pt x="21" y="0"/>
                  </a:moveTo>
                  <a:cubicBezTo>
                    <a:pt x="21" y="0"/>
                    <a:pt x="12" y="8"/>
                    <a:pt x="6" y="12"/>
                  </a:cubicBezTo>
                  <a:cubicBezTo>
                    <a:pt x="1" y="17"/>
                    <a:pt x="0" y="17"/>
                    <a:pt x="6" y="19"/>
                  </a:cubicBezTo>
                  <a:cubicBezTo>
                    <a:pt x="11" y="20"/>
                    <a:pt x="16" y="22"/>
                    <a:pt x="18" y="26"/>
                  </a:cubicBezTo>
                  <a:cubicBezTo>
                    <a:pt x="20" y="29"/>
                    <a:pt x="21" y="32"/>
                    <a:pt x="21" y="32"/>
                  </a:cubicBezTo>
                  <a:cubicBezTo>
                    <a:pt x="22" y="14"/>
                    <a:pt x="22" y="14"/>
                    <a:pt x="22" y="14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0353675" y="5140325"/>
              <a:ext cx="454025" cy="615950"/>
            </a:xfrm>
            <a:custGeom>
              <a:avLst/>
              <a:gdLst>
                <a:gd name="T0" fmla="*/ 96 w 103"/>
                <a:gd name="T1" fmla="*/ 31 h 140"/>
                <a:gd name="T2" fmla="*/ 92 w 103"/>
                <a:gd name="T3" fmla="*/ 31 h 140"/>
                <a:gd name="T4" fmla="*/ 88 w 103"/>
                <a:gd name="T5" fmla="*/ 33 h 140"/>
                <a:gd name="T6" fmla="*/ 88 w 103"/>
                <a:gd name="T7" fmla="*/ 0 h 140"/>
                <a:gd name="T8" fmla="*/ 18 w 103"/>
                <a:gd name="T9" fmla="*/ 0 h 140"/>
                <a:gd name="T10" fmla="*/ 5 w 103"/>
                <a:gd name="T11" fmla="*/ 13 h 140"/>
                <a:gd name="T12" fmla="*/ 5 w 103"/>
                <a:gd name="T13" fmla="*/ 37 h 140"/>
                <a:gd name="T14" fmla="*/ 4 w 103"/>
                <a:gd name="T15" fmla="*/ 48 h 140"/>
                <a:gd name="T16" fmla="*/ 1 w 103"/>
                <a:gd name="T17" fmla="*/ 57 h 140"/>
                <a:gd name="T18" fmla="*/ 2 w 103"/>
                <a:gd name="T19" fmla="*/ 60 h 140"/>
                <a:gd name="T20" fmla="*/ 9 w 103"/>
                <a:gd name="T21" fmla="*/ 63 h 140"/>
                <a:gd name="T22" fmla="*/ 16 w 103"/>
                <a:gd name="T23" fmla="*/ 79 h 140"/>
                <a:gd name="T24" fmla="*/ 31 w 103"/>
                <a:gd name="T25" fmla="*/ 93 h 140"/>
                <a:gd name="T26" fmla="*/ 45 w 103"/>
                <a:gd name="T27" fmla="*/ 93 h 140"/>
                <a:gd name="T28" fmla="*/ 45 w 103"/>
                <a:gd name="T29" fmla="*/ 140 h 140"/>
                <a:gd name="T30" fmla="*/ 88 w 103"/>
                <a:gd name="T31" fmla="*/ 93 h 140"/>
                <a:gd name="T32" fmla="*/ 88 w 103"/>
                <a:gd name="T33" fmla="*/ 58 h 140"/>
                <a:gd name="T34" fmla="*/ 96 w 103"/>
                <a:gd name="T35" fmla="*/ 56 h 140"/>
                <a:gd name="T36" fmla="*/ 102 w 103"/>
                <a:gd name="T37" fmla="*/ 41 h 140"/>
                <a:gd name="T38" fmla="*/ 96 w 103"/>
                <a:gd name="T39" fmla="*/ 3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3" h="140">
                  <a:moveTo>
                    <a:pt x="96" y="31"/>
                  </a:moveTo>
                  <a:cubicBezTo>
                    <a:pt x="93" y="31"/>
                    <a:pt x="92" y="31"/>
                    <a:pt x="92" y="31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6"/>
                    <a:pt x="5" y="13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44"/>
                    <a:pt x="4" y="48"/>
                  </a:cubicBezTo>
                  <a:cubicBezTo>
                    <a:pt x="3" y="52"/>
                    <a:pt x="1" y="57"/>
                    <a:pt x="1" y="57"/>
                  </a:cubicBezTo>
                  <a:cubicBezTo>
                    <a:pt x="0" y="58"/>
                    <a:pt x="1" y="59"/>
                    <a:pt x="2" y="60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9" y="88"/>
                    <a:pt x="23" y="93"/>
                    <a:pt x="31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5" y="140"/>
                    <a:pt x="45" y="140"/>
                    <a:pt x="45" y="140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9" y="59"/>
                    <a:pt x="93" y="59"/>
                    <a:pt x="96" y="56"/>
                  </a:cubicBezTo>
                  <a:cubicBezTo>
                    <a:pt x="100" y="53"/>
                    <a:pt x="102" y="48"/>
                    <a:pt x="102" y="41"/>
                  </a:cubicBezTo>
                  <a:cubicBezTo>
                    <a:pt x="103" y="35"/>
                    <a:pt x="99" y="32"/>
                    <a:pt x="96" y="31"/>
                  </a:cubicBez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10401300" y="5430838"/>
              <a:ext cx="84137" cy="44450"/>
            </a:xfrm>
            <a:custGeom>
              <a:avLst/>
              <a:gdLst>
                <a:gd name="T0" fmla="*/ 2 w 19"/>
                <a:gd name="T1" fmla="*/ 2 h 10"/>
                <a:gd name="T2" fmla="*/ 16 w 19"/>
                <a:gd name="T3" fmla="*/ 0 h 10"/>
                <a:gd name="T4" fmla="*/ 19 w 19"/>
                <a:gd name="T5" fmla="*/ 0 h 10"/>
                <a:gd name="T6" fmla="*/ 19 w 19"/>
                <a:gd name="T7" fmla="*/ 2 h 10"/>
                <a:gd name="T8" fmla="*/ 2 w 19"/>
                <a:gd name="T9" fmla="*/ 5 h 10"/>
                <a:gd name="T10" fmla="*/ 0 w 19"/>
                <a:gd name="T11" fmla="*/ 1 h 10"/>
                <a:gd name="T12" fmla="*/ 2 w 1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0">
                  <a:moveTo>
                    <a:pt x="2" y="2"/>
                  </a:moveTo>
                  <a:cubicBezTo>
                    <a:pt x="12" y="6"/>
                    <a:pt x="16" y="1"/>
                    <a:pt x="16" y="0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3" y="10"/>
                    <a:pt x="2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10366375" y="4967288"/>
              <a:ext cx="493712" cy="396875"/>
            </a:xfrm>
            <a:custGeom>
              <a:avLst/>
              <a:gdLst>
                <a:gd name="T0" fmla="*/ 57 w 112"/>
                <a:gd name="T1" fmla="*/ 0 h 90"/>
                <a:gd name="T2" fmla="*/ 57 w 112"/>
                <a:gd name="T3" fmla="*/ 0 h 90"/>
                <a:gd name="T4" fmla="*/ 56 w 112"/>
                <a:gd name="T5" fmla="*/ 0 h 90"/>
                <a:gd name="T6" fmla="*/ 0 w 112"/>
                <a:gd name="T7" fmla="*/ 52 h 90"/>
                <a:gd name="T8" fmla="*/ 2 w 112"/>
                <a:gd name="T9" fmla="*/ 66 h 90"/>
                <a:gd name="T10" fmla="*/ 7 w 112"/>
                <a:gd name="T11" fmla="*/ 66 h 90"/>
                <a:gd name="T12" fmla="*/ 27 w 112"/>
                <a:gd name="T13" fmla="*/ 55 h 90"/>
                <a:gd name="T14" fmla="*/ 27 w 112"/>
                <a:gd name="T15" fmla="*/ 55 h 90"/>
                <a:gd name="T16" fmla="*/ 27 w 112"/>
                <a:gd name="T17" fmla="*/ 55 h 90"/>
                <a:gd name="T18" fmla="*/ 28 w 112"/>
                <a:gd name="T19" fmla="*/ 49 h 90"/>
                <a:gd name="T20" fmla="*/ 28 w 112"/>
                <a:gd name="T21" fmla="*/ 48 h 90"/>
                <a:gd name="T22" fmla="*/ 49 w 112"/>
                <a:gd name="T23" fmla="*/ 64 h 90"/>
                <a:gd name="T24" fmla="*/ 72 w 112"/>
                <a:gd name="T25" fmla="*/ 73 h 90"/>
                <a:gd name="T26" fmla="*/ 81 w 112"/>
                <a:gd name="T27" fmla="*/ 90 h 90"/>
                <a:gd name="T28" fmla="*/ 83 w 112"/>
                <a:gd name="T29" fmla="*/ 89 h 90"/>
                <a:gd name="T30" fmla="*/ 95 w 112"/>
                <a:gd name="T31" fmla="*/ 69 h 90"/>
                <a:gd name="T32" fmla="*/ 101 w 112"/>
                <a:gd name="T33" fmla="*/ 52 h 90"/>
                <a:gd name="T34" fmla="*/ 112 w 112"/>
                <a:gd name="T35" fmla="*/ 52 h 90"/>
                <a:gd name="T36" fmla="*/ 57 w 112"/>
                <a:gd name="T3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90"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25" y="0"/>
                    <a:pt x="0" y="23"/>
                    <a:pt x="0" y="52"/>
                  </a:cubicBezTo>
                  <a:cubicBezTo>
                    <a:pt x="0" y="57"/>
                    <a:pt x="1" y="61"/>
                    <a:pt x="2" y="66"/>
                  </a:cubicBezTo>
                  <a:cubicBezTo>
                    <a:pt x="4" y="66"/>
                    <a:pt x="5" y="66"/>
                    <a:pt x="7" y="66"/>
                  </a:cubicBezTo>
                  <a:cubicBezTo>
                    <a:pt x="16" y="66"/>
                    <a:pt x="24" y="62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8" y="53"/>
                    <a:pt x="28" y="51"/>
                    <a:pt x="28" y="49"/>
                  </a:cubicBezTo>
                  <a:cubicBezTo>
                    <a:pt x="28" y="49"/>
                    <a:pt x="28" y="48"/>
                    <a:pt x="28" y="48"/>
                  </a:cubicBezTo>
                  <a:cubicBezTo>
                    <a:pt x="32" y="52"/>
                    <a:pt x="39" y="58"/>
                    <a:pt x="49" y="64"/>
                  </a:cubicBezTo>
                  <a:cubicBezTo>
                    <a:pt x="57" y="68"/>
                    <a:pt x="65" y="71"/>
                    <a:pt x="72" y="73"/>
                  </a:cubicBezTo>
                  <a:cubicBezTo>
                    <a:pt x="77" y="74"/>
                    <a:pt x="81" y="85"/>
                    <a:pt x="81" y="90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8" y="84"/>
                    <a:pt x="93" y="75"/>
                    <a:pt x="95" y="69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23"/>
                    <a:pt x="88" y="0"/>
                    <a:pt x="57" y="0"/>
                  </a:cubicBezTo>
                  <a:close/>
                </a:path>
              </a:pathLst>
            </a:custGeom>
            <a:solidFill>
              <a:srgbClr val="6D3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Oval 93"/>
            <p:cNvSpPr>
              <a:spLocks noChangeArrowheads="1"/>
            </p:cNvSpPr>
            <p:nvPr/>
          </p:nvSpPr>
          <p:spPr bwMode="auto">
            <a:xfrm>
              <a:off x="10445750" y="5280025"/>
              <a:ext cx="53975" cy="53975"/>
            </a:xfrm>
            <a:prstGeom prst="ellipse">
              <a:avLst/>
            </a:prstGeom>
            <a:solidFill>
              <a:srgbClr val="69C9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Oval 94"/>
            <p:cNvSpPr>
              <a:spLocks noChangeArrowheads="1"/>
            </p:cNvSpPr>
            <p:nvPr/>
          </p:nvSpPr>
          <p:spPr bwMode="auto">
            <a:xfrm>
              <a:off x="10455275" y="5284788"/>
              <a:ext cx="22225" cy="22225"/>
            </a:xfrm>
            <a:prstGeom prst="ellipse">
              <a:avLst/>
            </a:pr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10710863" y="5364163"/>
              <a:ext cx="30162" cy="52388"/>
            </a:xfrm>
            <a:custGeom>
              <a:avLst/>
              <a:gdLst>
                <a:gd name="T0" fmla="*/ 0 w 7"/>
                <a:gd name="T1" fmla="*/ 0 h 12"/>
                <a:gd name="T2" fmla="*/ 2 w 7"/>
                <a:gd name="T3" fmla="*/ 4 h 12"/>
                <a:gd name="T4" fmla="*/ 7 w 7"/>
                <a:gd name="T5" fmla="*/ 7 h 12"/>
                <a:gd name="T6" fmla="*/ 7 w 7"/>
                <a:gd name="T7" fmla="*/ 12 h 12"/>
                <a:gd name="T8" fmla="*/ 6 w 7"/>
                <a:gd name="T9" fmla="*/ 12 h 12"/>
                <a:gd name="T10" fmla="*/ 4 w 7"/>
                <a:gd name="T11" fmla="*/ 11 h 12"/>
                <a:gd name="T12" fmla="*/ 4 w 7"/>
                <a:gd name="T13" fmla="*/ 11 h 12"/>
                <a:gd name="T14" fmla="*/ 2 w 7"/>
                <a:gd name="T15" fmla="*/ 9 h 12"/>
                <a:gd name="T16" fmla="*/ 0 w 7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5" y="7"/>
                    <a:pt x="7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0"/>
                    <a:pt x="3" y="10"/>
                    <a:pt x="2" y="9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10502900" y="5364163"/>
              <a:ext cx="66675" cy="66675"/>
            </a:xfrm>
            <a:prstGeom prst="ellipse">
              <a:avLst/>
            </a:prstGeom>
            <a:solidFill>
              <a:srgbClr val="F5A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10552113" y="5549900"/>
              <a:ext cx="96837" cy="61913"/>
            </a:xfrm>
            <a:custGeom>
              <a:avLst/>
              <a:gdLst>
                <a:gd name="T0" fmla="*/ 61 w 61"/>
                <a:gd name="T1" fmla="*/ 0 h 39"/>
                <a:gd name="T2" fmla="*/ 33 w 61"/>
                <a:gd name="T3" fmla="*/ 16 h 39"/>
                <a:gd name="T4" fmla="*/ 0 w 61"/>
                <a:gd name="T5" fmla="*/ 39 h 39"/>
                <a:gd name="T6" fmla="*/ 0 w 61"/>
                <a:gd name="T7" fmla="*/ 0 h 39"/>
                <a:gd name="T8" fmla="*/ 61 w 61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61" y="0"/>
                  </a:moveTo>
                  <a:lnTo>
                    <a:pt x="33" y="16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10604500" y="6200775"/>
              <a:ext cx="44450" cy="115888"/>
            </a:xfrm>
            <a:custGeom>
              <a:avLst/>
              <a:gdLst>
                <a:gd name="T0" fmla="*/ 10 w 10"/>
                <a:gd name="T1" fmla="*/ 5 h 26"/>
                <a:gd name="T2" fmla="*/ 10 w 10"/>
                <a:gd name="T3" fmla="*/ 22 h 26"/>
                <a:gd name="T4" fmla="*/ 5 w 10"/>
                <a:gd name="T5" fmla="*/ 26 h 26"/>
                <a:gd name="T6" fmla="*/ 0 w 10"/>
                <a:gd name="T7" fmla="*/ 22 h 26"/>
                <a:gd name="T8" fmla="*/ 0 w 10"/>
                <a:gd name="T9" fmla="*/ 5 h 26"/>
                <a:gd name="T10" fmla="*/ 5 w 10"/>
                <a:gd name="T11" fmla="*/ 0 h 26"/>
                <a:gd name="T12" fmla="*/ 10 w 10"/>
                <a:gd name="T1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6">
                  <a:moveTo>
                    <a:pt x="10" y="5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24"/>
                    <a:pt x="8" y="26"/>
                    <a:pt x="5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8A5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10133013" y="6237288"/>
              <a:ext cx="69850" cy="330200"/>
            </a:xfrm>
            <a:custGeom>
              <a:avLst/>
              <a:gdLst>
                <a:gd name="T0" fmla="*/ 17 w 44"/>
                <a:gd name="T1" fmla="*/ 208 h 208"/>
                <a:gd name="T2" fmla="*/ 44 w 44"/>
                <a:gd name="T3" fmla="*/ 208 h 208"/>
                <a:gd name="T4" fmla="*/ 44 w 44"/>
                <a:gd name="T5" fmla="*/ 0 h 208"/>
                <a:gd name="T6" fmla="*/ 0 w 44"/>
                <a:gd name="T7" fmla="*/ 0 h 208"/>
                <a:gd name="T8" fmla="*/ 17 w 4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08">
                  <a:moveTo>
                    <a:pt x="17" y="208"/>
                  </a:moveTo>
                  <a:lnTo>
                    <a:pt x="44" y="20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7" y="208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0128250" y="6100763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0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3 h 39"/>
                <a:gd name="T12" fmla="*/ 95 w 108"/>
                <a:gd name="T13" fmla="*/ 39 h 39"/>
                <a:gd name="T14" fmla="*/ 10 w 108"/>
                <a:gd name="T15" fmla="*/ 38 h 39"/>
                <a:gd name="T16" fmla="*/ 10 w 108"/>
                <a:gd name="T17" fmla="*/ 38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3"/>
                  </a:cubicBezTo>
                  <a:cubicBezTo>
                    <a:pt x="103" y="36"/>
                    <a:pt x="99" y="38"/>
                    <a:pt x="95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6" y="39"/>
                    <a:pt x="2" y="37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0340975" y="6073775"/>
              <a:ext cx="439737" cy="282575"/>
            </a:xfrm>
            <a:custGeom>
              <a:avLst/>
              <a:gdLst>
                <a:gd name="T0" fmla="*/ 0 w 100"/>
                <a:gd name="T1" fmla="*/ 35 h 64"/>
                <a:gd name="T2" fmla="*/ 63 w 100"/>
                <a:gd name="T3" fmla="*/ 62 h 64"/>
                <a:gd name="T4" fmla="*/ 88 w 100"/>
                <a:gd name="T5" fmla="*/ 57 h 64"/>
                <a:gd name="T6" fmla="*/ 100 w 100"/>
                <a:gd name="T7" fmla="*/ 34 h 64"/>
                <a:gd name="T8" fmla="*/ 100 w 100"/>
                <a:gd name="T9" fmla="*/ 30 h 64"/>
                <a:gd name="T10" fmla="*/ 71 w 100"/>
                <a:gd name="T11" fmla="*/ 0 h 64"/>
                <a:gd name="T12" fmla="*/ 69 w 100"/>
                <a:gd name="T13" fmla="*/ 0 h 64"/>
                <a:gd name="T14" fmla="*/ 0 w 100"/>
                <a:gd name="T15" fmla="*/ 25 h 64"/>
                <a:gd name="T16" fmla="*/ 0 w 100"/>
                <a:gd name="T1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64">
                  <a:moveTo>
                    <a:pt x="0" y="35"/>
                  </a:moveTo>
                  <a:cubicBezTo>
                    <a:pt x="63" y="62"/>
                    <a:pt x="63" y="62"/>
                    <a:pt x="63" y="62"/>
                  </a:cubicBezTo>
                  <a:cubicBezTo>
                    <a:pt x="72" y="64"/>
                    <a:pt x="81" y="62"/>
                    <a:pt x="88" y="57"/>
                  </a:cubicBezTo>
                  <a:cubicBezTo>
                    <a:pt x="96" y="51"/>
                    <a:pt x="100" y="43"/>
                    <a:pt x="100" y="34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14"/>
                    <a:pt x="87" y="0"/>
                    <a:pt x="71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1" y="0"/>
                    <a:pt x="25" y="12"/>
                    <a:pt x="0" y="25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10467975" y="5897563"/>
              <a:ext cx="304800" cy="242888"/>
            </a:xfrm>
            <a:custGeom>
              <a:avLst/>
              <a:gdLst>
                <a:gd name="T0" fmla="*/ 0 w 69"/>
                <a:gd name="T1" fmla="*/ 0 h 55"/>
                <a:gd name="T2" fmla="*/ 0 w 69"/>
                <a:gd name="T3" fmla="*/ 46 h 55"/>
                <a:gd name="T4" fmla="*/ 9 w 69"/>
                <a:gd name="T5" fmla="*/ 55 h 55"/>
                <a:gd name="T6" fmla="*/ 60 w 69"/>
                <a:gd name="T7" fmla="*/ 55 h 55"/>
                <a:gd name="T8" fmla="*/ 69 w 69"/>
                <a:gd name="T9" fmla="*/ 46 h 55"/>
                <a:gd name="T10" fmla="*/ 69 w 69"/>
                <a:gd name="T11" fmla="*/ 0 h 55"/>
                <a:gd name="T12" fmla="*/ 0 w 69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5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5" y="55"/>
                    <a:pt x="69" y="51"/>
                    <a:pt x="69" y="46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E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Rectangle 103"/>
            <p:cNvSpPr>
              <a:spLocks noChangeArrowheads="1"/>
            </p:cNvSpPr>
            <p:nvPr/>
          </p:nvSpPr>
          <p:spPr bwMode="auto">
            <a:xfrm>
              <a:off x="10812463" y="5729288"/>
              <a:ext cx="119062" cy="277813"/>
            </a:xfrm>
            <a:prstGeom prst="rect">
              <a:avLst/>
            </a:pr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10812463" y="5721350"/>
              <a:ext cx="136525" cy="61913"/>
            </a:xfrm>
            <a:prstGeom prst="rect">
              <a:avLst/>
            </a:prstGeom>
            <a:solidFill>
              <a:srgbClr val="F5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10247313" y="6324600"/>
              <a:ext cx="71437" cy="247650"/>
            </a:xfrm>
            <a:custGeom>
              <a:avLst/>
              <a:gdLst>
                <a:gd name="T0" fmla="*/ 17 w 45"/>
                <a:gd name="T1" fmla="*/ 156 h 156"/>
                <a:gd name="T2" fmla="*/ 45 w 45"/>
                <a:gd name="T3" fmla="*/ 156 h 156"/>
                <a:gd name="T4" fmla="*/ 45 w 45"/>
                <a:gd name="T5" fmla="*/ 0 h 156"/>
                <a:gd name="T6" fmla="*/ 0 w 45"/>
                <a:gd name="T7" fmla="*/ 0 h 156"/>
                <a:gd name="T8" fmla="*/ 17 w 4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56">
                  <a:moveTo>
                    <a:pt x="17" y="156"/>
                  </a:moveTo>
                  <a:lnTo>
                    <a:pt x="45" y="156"/>
                  </a:lnTo>
                  <a:lnTo>
                    <a:pt x="45" y="0"/>
                  </a:lnTo>
                  <a:lnTo>
                    <a:pt x="0" y="0"/>
                  </a:lnTo>
                  <a:lnTo>
                    <a:pt x="17" y="156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10274300" y="6567488"/>
              <a:ext cx="44450" cy="119063"/>
            </a:xfrm>
            <a:custGeom>
              <a:avLst/>
              <a:gdLst>
                <a:gd name="T0" fmla="*/ 0 w 28"/>
                <a:gd name="T1" fmla="*/ 0 h 75"/>
                <a:gd name="T2" fmla="*/ 28 w 28"/>
                <a:gd name="T3" fmla="*/ 0 h 75"/>
                <a:gd name="T4" fmla="*/ 28 w 28"/>
                <a:gd name="T5" fmla="*/ 75 h 75"/>
                <a:gd name="T6" fmla="*/ 28 w 28"/>
                <a:gd name="T7" fmla="*/ 75 h 75"/>
                <a:gd name="T8" fmla="*/ 0 w 28"/>
                <a:gd name="T9" fmla="*/ 75 h 75"/>
                <a:gd name="T10" fmla="*/ 0 w 28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5">
                  <a:moveTo>
                    <a:pt x="0" y="0"/>
                  </a:moveTo>
                  <a:lnTo>
                    <a:pt x="28" y="0"/>
                  </a:lnTo>
                  <a:lnTo>
                    <a:pt x="28" y="75"/>
                  </a:lnTo>
                  <a:lnTo>
                    <a:pt x="28" y="75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auto">
            <a:xfrm>
              <a:off x="10261600" y="6535738"/>
              <a:ext cx="6508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10242550" y="6180138"/>
              <a:ext cx="476250" cy="171450"/>
            </a:xfrm>
            <a:custGeom>
              <a:avLst/>
              <a:gdLst>
                <a:gd name="T0" fmla="*/ 6 w 108"/>
                <a:gd name="T1" fmla="*/ 24 h 39"/>
                <a:gd name="T2" fmla="*/ 54 w 108"/>
                <a:gd name="T3" fmla="*/ 11 h 39"/>
                <a:gd name="T4" fmla="*/ 78 w 108"/>
                <a:gd name="T5" fmla="*/ 4 h 39"/>
                <a:gd name="T6" fmla="*/ 107 w 108"/>
                <a:gd name="T7" fmla="*/ 20 h 39"/>
                <a:gd name="T8" fmla="*/ 107 w 108"/>
                <a:gd name="T9" fmla="*/ 21 h 39"/>
                <a:gd name="T10" fmla="*/ 106 w 108"/>
                <a:gd name="T11" fmla="*/ 32 h 39"/>
                <a:gd name="T12" fmla="*/ 95 w 108"/>
                <a:gd name="T13" fmla="*/ 38 h 39"/>
                <a:gd name="T14" fmla="*/ 10 w 108"/>
                <a:gd name="T15" fmla="*/ 39 h 39"/>
                <a:gd name="T16" fmla="*/ 10 w 108"/>
                <a:gd name="T17" fmla="*/ 39 h 39"/>
                <a:gd name="T18" fmla="*/ 1 w 108"/>
                <a:gd name="T19" fmla="*/ 33 h 39"/>
                <a:gd name="T20" fmla="*/ 6 w 108"/>
                <a:gd name="T21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9">
                  <a:moveTo>
                    <a:pt x="6" y="24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91" y="0"/>
                    <a:pt x="103" y="7"/>
                    <a:pt x="107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5"/>
                    <a:pt x="108" y="29"/>
                    <a:pt x="106" y="32"/>
                  </a:cubicBezTo>
                  <a:cubicBezTo>
                    <a:pt x="103" y="36"/>
                    <a:pt x="99" y="38"/>
                    <a:pt x="95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6" y="39"/>
                    <a:pt x="2" y="38"/>
                    <a:pt x="1" y="33"/>
                  </a:cubicBezTo>
                  <a:cubicBezTo>
                    <a:pt x="0" y="29"/>
                    <a:pt x="2" y="25"/>
                    <a:pt x="6" y="24"/>
                  </a:cubicBez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10155238" y="6465888"/>
              <a:ext cx="47625" cy="153988"/>
            </a:xfrm>
            <a:custGeom>
              <a:avLst/>
              <a:gdLst>
                <a:gd name="T0" fmla="*/ 0 w 30"/>
                <a:gd name="T1" fmla="*/ 0 h 97"/>
                <a:gd name="T2" fmla="*/ 30 w 30"/>
                <a:gd name="T3" fmla="*/ 0 h 97"/>
                <a:gd name="T4" fmla="*/ 30 w 30"/>
                <a:gd name="T5" fmla="*/ 97 h 97"/>
                <a:gd name="T6" fmla="*/ 30 w 30"/>
                <a:gd name="T7" fmla="*/ 97 h 97"/>
                <a:gd name="T8" fmla="*/ 0 w 30"/>
                <a:gd name="T9" fmla="*/ 97 h 97"/>
                <a:gd name="T10" fmla="*/ 0 w 30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">
                  <a:moveTo>
                    <a:pt x="0" y="0"/>
                  </a:moveTo>
                  <a:lnTo>
                    <a:pt x="30" y="0"/>
                  </a:lnTo>
                  <a:lnTo>
                    <a:pt x="30" y="97"/>
                  </a:lnTo>
                  <a:lnTo>
                    <a:pt x="30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10140950" y="6465888"/>
              <a:ext cx="71437" cy="57150"/>
            </a:xfrm>
            <a:prstGeom prst="rect">
              <a:avLst/>
            </a:prstGeom>
            <a:solidFill>
              <a:srgbClr val="79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10648950" y="5549900"/>
              <a:ext cx="109537" cy="114300"/>
            </a:xfrm>
            <a:custGeom>
              <a:avLst/>
              <a:gdLst>
                <a:gd name="T0" fmla="*/ 21 w 25"/>
                <a:gd name="T1" fmla="*/ 0 h 26"/>
                <a:gd name="T2" fmla="*/ 23 w 25"/>
                <a:gd name="T3" fmla="*/ 18 h 26"/>
                <a:gd name="T4" fmla="*/ 20 w 25"/>
                <a:gd name="T5" fmla="*/ 23 h 26"/>
                <a:gd name="T6" fmla="*/ 6 w 25"/>
                <a:gd name="T7" fmla="*/ 21 h 26"/>
                <a:gd name="T8" fmla="*/ 0 w 25"/>
                <a:gd name="T9" fmla="*/ 23 h 26"/>
                <a:gd name="T10" fmla="*/ 11 w 25"/>
                <a:gd name="T11" fmla="*/ 9 h 26"/>
                <a:gd name="T12" fmla="*/ 21 w 25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21" y="0"/>
                  </a:moveTo>
                  <a:cubicBezTo>
                    <a:pt x="21" y="0"/>
                    <a:pt x="22" y="11"/>
                    <a:pt x="23" y="18"/>
                  </a:cubicBezTo>
                  <a:cubicBezTo>
                    <a:pt x="24" y="25"/>
                    <a:pt x="25" y="26"/>
                    <a:pt x="20" y="23"/>
                  </a:cubicBezTo>
                  <a:cubicBezTo>
                    <a:pt x="14" y="21"/>
                    <a:pt x="10" y="19"/>
                    <a:pt x="6" y="21"/>
                  </a:cubicBezTo>
                  <a:cubicBezTo>
                    <a:pt x="2" y="22"/>
                    <a:pt x="0" y="23"/>
                    <a:pt x="0" y="23"/>
                  </a:cubicBezTo>
                  <a:cubicBezTo>
                    <a:pt x="11" y="9"/>
                    <a:pt x="11" y="9"/>
                    <a:pt x="11" y="9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10534650" y="6096000"/>
              <a:ext cx="401637" cy="268288"/>
            </a:xfrm>
            <a:custGeom>
              <a:avLst/>
              <a:gdLst>
                <a:gd name="T0" fmla="*/ 29 w 91"/>
                <a:gd name="T1" fmla="*/ 0 h 61"/>
                <a:gd name="T2" fmla="*/ 91 w 91"/>
                <a:gd name="T3" fmla="*/ 0 h 61"/>
                <a:gd name="T4" fmla="*/ 91 w 91"/>
                <a:gd name="T5" fmla="*/ 7 h 61"/>
                <a:gd name="T6" fmla="*/ 29 w 91"/>
                <a:gd name="T7" fmla="*/ 7 h 61"/>
                <a:gd name="T8" fmla="*/ 7 w 91"/>
                <a:gd name="T9" fmla="*/ 29 h 61"/>
                <a:gd name="T10" fmla="*/ 7 w 91"/>
                <a:gd name="T11" fmla="*/ 61 h 61"/>
                <a:gd name="T12" fmla="*/ 0 w 91"/>
                <a:gd name="T13" fmla="*/ 61 h 61"/>
                <a:gd name="T14" fmla="*/ 0 w 91"/>
                <a:gd name="T15" fmla="*/ 29 h 61"/>
                <a:gd name="T16" fmla="*/ 29 w 91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1">
                  <a:moveTo>
                    <a:pt x="29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17" y="7"/>
                    <a:pt x="7" y="17"/>
                    <a:pt x="7" y="29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20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9753600" y="5768975"/>
              <a:ext cx="409575" cy="128588"/>
            </a:xfrm>
            <a:custGeom>
              <a:avLst/>
              <a:gdLst>
                <a:gd name="T0" fmla="*/ 0 w 258"/>
                <a:gd name="T1" fmla="*/ 20 h 81"/>
                <a:gd name="T2" fmla="*/ 0 w 258"/>
                <a:gd name="T3" fmla="*/ 67 h 81"/>
                <a:gd name="T4" fmla="*/ 253 w 258"/>
                <a:gd name="T5" fmla="*/ 81 h 81"/>
                <a:gd name="T6" fmla="*/ 258 w 258"/>
                <a:gd name="T7" fmla="*/ 0 h 81"/>
                <a:gd name="T8" fmla="*/ 0 w 258"/>
                <a:gd name="T9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81">
                  <a:moveTo>
                    <a:pt x="0" y="20"/>
                  </a:moveTo>
                  <a:lnTo>
                    <a:pt x="0" y="67"/>
                  </a:lnTo>
                  <a:lnTo>
                    <a:pt x="253" y="81"/>
                  </a:lnTo>
                  <a:lnTo>
                    <a:pt x="258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784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10036175" y="5808663"/>
              <a:ext cx="449262" cy="247650"/>
            </a:xfrm>
            <a:custGeom>
              <a:avLst/>
              <a:gdLst>
                <a:gd name="T0" fmla="*/ 2 w 102"/>
                <a:gd name="T1" fmla="*/ 12 h 56"/>
                <a:gd name="T2" fmla="*/ 10 w 102"/>
                <a:gd name="T3" fmla="*/ 29 h 56"/>
                <a:gd name="T4" fmla="*/ 83 w 102"/>
                <a:gd name="T5" fmla="*/ 54 h 56"/>
                <a:gd name="T6" fmla="*/ 100 w 102"/>
                <a:gd name="T7" fmla="*/ 45 h 56"/>
                <a:gd name="T8" fmla="*/ 100 w 102"/>
                <a:gd name="T9" fmla="*/ 45 h 56"/>
                <a:gd name="T10" fmla="*/ 92 w 102"/>
                <a:gd name="T11" fmla="*/ 28 h 56"/>
                <a:gd name="T12" fmla="*/ 19 w 102"/>
                <a:gd name="T13" fmla="*/ 3 h 56"/>
                <a:gd name="T14" fmla="*/ 2 w 102"/>
                <a:gd name="T15" fmla="*/ 11 h 56"/>
                <a:gd name="T16" fmla="*/ 2 w 102"/>
                <a:gd name="T17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56">
                  <a:moveTo>
                    <a:pt x="2" y="12"/>
                  </a:moveTo>
                  <a:cubicBezTo>
                    <a:pt x="0" y="19"/>
                    <a:pt x="3" y="26"/>
                    <a:pt x="10" y="29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90" y="56"/>
                    <a:pt x="97" y="53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2" y="38"/>
                    <a:pt x="99" y="30"/>
                    <a:pt x="92" y="28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2" y="0"/>
                    <a:pt x="5" y="4"/>
                    <a:pt x="2" y="11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10145713" y="5672138"/>
              <a:ext cx="150812" cy="146050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Rectangle 116"/>
            <p:cNvSpPr>
              <a:spLocks noChangeArrowheads="1"/>
            </p:cNvSpPr>
            <p:nvPr/>
          </p:nvSpPr>
          <p:spPr bwMode="auto">
            <a:xfrm>
              <a:off x="9617075" y="5672138"/>
              <a:ext cx="146050" cy="141288"/>
            </a:xfrm>
            <a:prstGeom prst="rect">
              <a:avLst/>
            </a:prstGeom>
            <a:solidFill>
              <a:srgbClr val="985F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9837738" y="5280025"/>
              <a:ext cx="123825" cy="49213"/>
            </a:xfrm>
            <a:custGeom>
              <a:avLst/>
              <a:gdLst>
                <a:gd name="T0" fmla="*/ 0 w 78"/>
                <a:gd name="T1" fmla="*/ 3 h 31"/>
                <a:gd name="T2" fmla="*/ 25 w 78"/>
                <a:gd name="T3" fmla="*/ 31 h 31"/>
                <a:gd name="T4" fmla="*/ 78 w 78"/>
                <a:gd name="T5" fmla="*/ 0 h 31"/>
                <a:gd name="T6" fmla="*/ 0 w 78"/>
                <a:gd name="T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31">
                  <a:moveTo>
                    <a:pt x="0" y="3"/>
                  </a:moveTo>
                  <a:lnTo>
                    <a:pt x="25" y="31"/>
                  </a:lnTo>
                  <a:lnTo>
                    <a:pt x="7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9748838" y="5078413"/>
              <a:ext cx="349250" cy="228600"/>
            </a:xfrm>
            <a:custGeom>
              <a:avLst/>
              <a:gdLst>
                <a:gd name="T0" fmla="*/ 14 w 79"/>
                <a:gd name="T1" fmla="*/ 0 h 52"/>
                <a:gd name="T2" fmla="*/ 26 w 79"/>
                <a:gd name="T3" fmla="*/ 6 h 52"/>
                <a:gd name="T4" fmla="*/ 37 w 79"/>
                <a:gd name="T5" fmla="*/ 19 h 52"/>
                <a:gd name="T6" fmla="*/ 79 w 79"/>
                <a:gd name="T7" fmla="*/ 6 h 52"/>
                <a:gd name="T8" fmla="*/ 79 w 79"/>
                <a:gd name="T9" fmla="*/ 15 h 52"/>
                <a:gd name="T10" fmla="*/ 32 w 79"/>
                <a:gd name="T11" fmla="*/ 52 h 52"/>
                <a:gd name="T12" fmla="*/ 27 w 79"/>
                <a:gd name="T13" fmla="*/ 47 h 52"/>
                <a:gd name="T14" fmla="*/ 16 w 79"/>
                <a:gd name="T15" fmla="*/ 47 h 52"/>
                <a:gd name="T16" fmla="*/ 0 w 79"/>
                <a:gd name="T17" fmla="*/ 30 h 52"/>
                <a:gd name="T18" fmla="*/ 0 w 79"/>
                <a:gd name="T19" fmla="*/ 9 h 52"/>
                <a:gd name="T20" fmla="*/ 14 w 79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52">
                  <a:moveTo>
                    <a:pt x="14" y="0"/>
                  </a:moveTo>
                  <a:cubicBezTo>
                    <a:pt x="14" y="0"/>
                    <a:pt x="17" y="0"/>
                    <a:pt x="26" y="6"/>
                  </a:cubicBezTo>
                  <a:cubicBezTo>
                    <a:pt x="35" y="12"/>
                    <a:pt x="37" y="19"/>
                    <a:pt x="37" y="19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7" y="35"/>
                    <a:pt x="57" y="52"/>
                    <a:pt x="32" y="52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7" y="47"/>
                    <a:pt x="0" y="39"/>
                    <a:pt x="0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8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30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9748838" y="5153025"/>
              <a:ext cx="79375" cy="44450"/>
            </a:xfrm>
            <a:custGeom>
              <a:avLst/>
              <a:gdLst>
                <a:gd name="T0" fmla="*/ 17 w 18"/>
                <a:gd name="T1" fmla="*/ 1 h 10"/>
                <a:gd name="T2" fmla="*/ 15 w 18"/>
                <a:gd name="T3" fmla="*/ 1 h 10"/>
                <a:gd name="T4" fmla="*/ 0 w 18"/>
                <a:gd name="T5" fmla="*/ 3 h 10"/>
                <a:gd name="T6" fmla="*/ 0 w 18"/>
                <a:gd name="T7" fmla="*/ 6 h 10"/>
                <a:gd name="T8" fmla="*/ 17 w 18"/>
                <a:gd name="T9" fmla="*/ 3 h 10"/>
                <a:gd name="T10" fmla="*/ 17 w 18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17" y="1"/>
                  </a:moveTo>
                  <a:cubicBezTo>
                    <a:pt x="16" y="0"/>
                    <a:pt x="15" y="0"/>
                    <a:pt x="15" y="1"/>
                  </a:cubicBezTo>
                  <a:cubicBezTo>
                    <a:pt x="14" y="1"/>
                    <a:pt x="9" y="6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1" y="10"/>
                    <a:pt x="17" y="3"/>
                    <a:pt x="17" y="3"/>
                  </a:cubicBezTo>
                  <a:cubicBezTo>
                    <a:pt x="18" y="2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EC8A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Rectangle 121"/>
            <p:cNvSpPr>
              <a:spLocks noChangeArrowheads="1"/>
            </p:cNvSpPr>
            <p:nvPr/>
          </p:nvSpPr>
          <p:spPr bwMode="auto">
            <a:xfrm>
              <a:off x="10058400" y="5937250"/>
              <a:ext cx="523875" cy="52388"/>
            </a:xfrm>
            <a:prstGeom prst="rect">
              <a:avLst/>
            </a:pr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9912350" y="5672138"/>
              <a:ext cx="550862" cy="265113"/>
            </a:xfrm>
            <a:custGeom>
              <a:avLst/>
              <a:gdLst>
                <a:gd name="T0" fmla="*/ 256 w 347"/>
                <a:gd name="T1" fmla="*/ 0 h 167"/>
                <a:gd name="T2" fmla="*/ 0 w 347"/>
                <a:gd name="T3" fmla="*/ 0 h 167"/>
                <a:gd name="T4" fmla="*/ 92 w 347"/>
                <a:gd name="T5" fmla="*/ 167 h 167"/>
                <a:gd name="T6" fmla="*/ 347 w 347"/>
                <a:gd name="T7" fmla="*/ 167 h 167"/>
                <a:gd name="T8" fmla="*/ 256 w 347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67">
                  <a:moveTo>
                    <a:pt x="256" y="0"/>
                  </a:moveTo>
                  <a:lnTo>
                    <a:pt x="0" y="0"/>
                  </a:lnTo>
                  <a:lnTo>
                    <a:pt x="92" y="167"/>
                  </a:lnTo>
                  <a:lnTo>
                    <a:pt x="347" y="16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10472738" y="5937250"/>
              <a:ext cx="458787" cy="119063"/>
            </a:xfrm>
            <a:custGeom>
              <a:avLst/>
              <a:gdLst>
                <a:gd name="T0" fmla="*/ 0 w 104"/>
                <a:gd name="T1" fmla="*/ 14 h 27"/>
                <a:gd name="T2" fmla="*/ 14 w 104"/>
                <a:gd name="T3" fmla="*/ 27 h 27"/>
                <a:gd name="T4" fmla="*/ 90 w 104"/>
                <a:gd name="T5" fmla="*/ 27 h 27"/>
                <a:gd name="T6" fmla="*/ 104 w 104"/>
                <a:gd name="T7" fmla="*/ 14 h 27"/>
                <a:gd name="T8" fmla="*/ 104 w 104"/>
                <a:gd name="T9" fmla="*/ 13 h 27"/>
                <a:gd name="T10" fmla="*/ 90 w 104"/>
                <a:gd name="T11" fmla="*/ 0 h 27"/>
                <a:gd name="T12" fmla="*/ 14 w 104"/>
                <a:gd name="T13" fmla="*/ 0 h 27"/>
                <a:gd name="T14" fmla="*/ 0 w 104"/>
                <a:gd name="T15" fmla="*/ 13 h 27"/>
                <a:gd name="T16" fmla="*/ 0 w 104"/>
                <a:gd name="T1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7">
                  <a:moveTo>
                    <a:pt x="0" y="14"/>
                  </a:moveTo>
                  <a:cubicBezTo>
                    <a:pt x="0" y="21"/>
                    <a:pt x="7" y="27"/>
                    <a:pt x="14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8" y="27"/>
                    <a:pt x="104" y="21"/>
                    <a:pt x="104" y="14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6"/>
                    <a:pt x="98" y="0"/>
                    <a:pt x="9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6"/>
                    <a:pt x="0" y="13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3B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Freeform 124"/>
            <p:cNvSpPr>
              <a:spLocks/>
            </p:cNvSpPr>
            <p:nvPr/>
          </p:nvSpPr>
          <p:spPr bwMode="auto">
            <a:xfrm>
              <a:off x="10167938" y="5761038"/>
              <a:ext cx="74612" cy="44450"/>
            </a:xfrm>
            <a:custGeom>
              <a:avLst/>
              <a:gdLst>
                <a:gd name="T0" fmla="*/ 11 w 47"/>
                <a:gd name="T1" fmla="*/ 28 h 28"/>
                <a:gd name="T2" fmla="*/ 47 w 47"/>
                <a:gd name="T3" fmla="*/ 28 h 28"/>
                <a:gd name="T4" fmla="*/ 33 w 47"/>
                <a:gd name="T5" fmla="*/ 0 h 28"/>
                <a:gd name="T6" fmla="*/ 0 w 47"/>
                <a:gd name="T7" fmla="*/ 3 h 28"/>
                <a:gd name="T8" fmla="*/ 11 w 4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8">
                  <a:moveTo>
                    <a:pt x="11" y="28"/>
                  </a:moveTo>
                  <a:lnTo>
                    <a:pt x="47" y="28"/>
                  </a:lnTo>
                  <a:lnTo>
                    <a:pt x="33" y="0"/>
                  </a:lnTo>
                  <a:lnTo>
                    <a:pt x="0" y="3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10123488" y="5768975"/>
              <a:ext cx="57150" cy="36513"/>
            </a:xfrm>
            <a:custGeom>
              <a:avLst/>
              <a:gdLst>
                <a:gd name="T0" fmla="*/ 36 w 36"/>
                <a:gd name="T1" fmla="*/ 23 h 23"/>
                <a:gd name="T2" fmla="*/ 25 w 36"/>
                <a:gd name="T3" fmla="*/ 0 h 23"/>
                <a:gd name="T4" fmla="*/ 0 w 36"/>
                <a:gd name="T5" fmla="*/ 3 h 23"/>
                <a:gd name="T6" fmla="*/ 9 w 36"/>
                <a:gd name="T7" fmla="*/ 23 h 23"/>
                <a:gd name="T8" fmla="*/ 36 w 3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6" y="23"/>
                  </a:moveTo>
                  <a:lnTo>
                    <a:pt x="25" y="0"/>
                  </a:lnTo>
                  <a:lnTo>
                    <a:pt x="0" y="3"/>
                  </a:lnTo>
                  <a:lnTo>
                    <a:pt x="9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Freeform 126"/>
            <p:cNvSpPr>
              <a:spLocks/>
            </p:cNvSpPr>
            <p:nvPr/>
          </p:nvSpPr>
          <p:spPr bwMode="auto">
            <a:xfrm>
              <a:off x="10190163" y="5808663"/>
              <a:ext cx="74612" cy="49213"/>
            </a:xfrm>
            <a:custGeom>
              <a:avLst/>
              <a:gdLst>
                <a:gd name="T0" fmla="*/ 0 w 47"/>
                <a:gd name="T1" fmla="*/ 0 h 31"/>
                <a:gd name="T2" fmla="*/ 8 w 47"/>
                <a:gd name="T3" fmla="*/ 25 h 31"/>
                <a:gd name="T4" fmla="*/ 47 w 47"/>
                <a:gd name="T5" fmla="*/ 31 h 31"/>
                <a:gd name="T6" fmla="*/ 33 w 47"/>
                <a:gd name="T7" fmla="*/ 3 h 31"/>
                <a:gd name="T8" fmla="*/ 0 w 4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0" y="0"/>
                  </a:moveTo>
                  <a:lnTo>
                    <a:pt x="8" y="25"/>
                  </a:lnTo>
                  <a:lnTo>
                    <a:pt x="47" y="31"/>
                  </a:lnTo>
                  <a:lnTo>
                    <a:pt x="3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auto">
            <a:xfrm>
              <a:off x="10140950" y="5808663"/>
              <a:ext cx="58737" cy="39688"/>
            </a:xfrm>
            <a:custGeom>
              <a:avLst/>
              <a:gdLst>
                <a:gd name="T0" fmla="*/ 25 w 37"/>
                <a:gd name="T1" fmla="*/ 0 h 25"/>
                <a:gd name="T2" fmla="*/ 0 w 37"/>
                <a:gd name="T3" fmla="*/ 0 h 25"/>
                <a:gd name="T4" fmla="*/ 9 w 37"/>
                <a:gd name="T5" fmla="*/ 23 h 25"/>
                <a:gd name="T6" fmla="*/ 37 w 37"/>
                <a:gd name="T7" fmla="*/ 25 h 25"/>
                <a:gd name="T8" fmla="*/ 25 w 3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25" y="0"/>
                  </a:moveTo>
                  <a:lnTo>
                    <a:pt x="0" y="0"/>
                  </a:lnTo>
                  <a:lnTo>
                    <a:pt x="9" y="23"/>
                  </a:lnTo>
                  <a:lnTo>
                    <a:pt x="37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2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79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specific entity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74638" y="1212850"/>
            <a:ext cx="11887200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92515">
                      <a:srgbClr val="262626"/>
                    </a:gs>
                    <a:gs pos="75000">
                      <a:srgbClr val="262626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 retrieved by calling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GetEvent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(id)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91246">
                      <a:schemeClr val="accent1"/>
                    </a:gs>
                    <a:gs pos="23000">
                      <a:schemeClr val="accent1"/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 CRUD support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20220" y="1942799"/>
            <a:ext cx="116586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GetGraphServiceAsync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graphServiceClient.Me.Events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[id].Request().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GetAsync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MyEvent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Id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Subject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requestEvent.Subject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Body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requestEvent.Body.Content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Location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requestEvent.Location.DisplayName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Start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.SpecifyKind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requestEvent.Start.DateTime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requestEvent.Start.TimeZone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"UTC"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End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.SpecifyKind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requestEvent.End.DateTime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requestEvent.End.TimeZone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"UTC"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31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65_CloudRoadShow_TEMPLATE.potx" id="{AC7ADF97-CB92-4F0F-8272-748B6F9BD813}" vid="{1BC4634F-61F6-4E53-B562-C6F4424C0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630a2e83-186a-4a0f-ab27-bee8a8096abc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O3653-12 Deep dive into the Office 365 Video API v02</Template>
  <TotalTime>313</TotalTime>
  <Words>2192</Words>
  <Application>Microsoft Office PowerPoint</Application>
  <PresentationFormat>Custom</PresentationFormat>
  <Paragraphs>398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Capitals</vt:lpstr>
      <vt:lpstr>ＭＳ Ｐゴシック</vt:lpstr>
      <vt:lpstr>Segoe Light</vt:lpstr>
      <vt:lpstr>Arial</vt:lpstr>
      <vt:lpstr>Calibri</vt:lpstr>
      <vt:lpstr>Consolas</vt:lpstr>
      <vt:lpstr>Courier New</vt:lpstr>
      <vt:lpstr>Segoe UI</vt:lpstr>
      <vt:lpstr>Segoe UI Black</vt:lpstr>
      <vt:lpstr>Segoe UI Light</vt:lpstr>
      <vt:lpstr>Segoe UI Semibold</vt:lpstr>
      <vt:lpstr>Segoe UI Semilight</vt:lpstr>
      <vt:lpstr>Wingdings</vt:lpstr>
      <vt:lpstr>1_6-30540_Office_365_CloudRoadShow</vt:lpstr>
      <vt:lpstr>Deep Dive into Office 365 with the Microsoft Graph API for Calendar</vt:lpstr>
      <vt:lpstr>Deep Dive into Office 365 with the Microsoft Graph API for Calendar</vt:lpstr>
      <vt:lpstr>Agenda</vt:lpstr>
      <vt:lpstr>Developer vision</vt:lpstr>
      <vt:lpstr>PowerPoint Presentation</vt:lpstr>
      <vt:lpstr>Microsoft Graph for Calendar, Mail, and Contacts</vt:lpstr>
      <vt:lpstr>Calendar events</vt:lpstr>
      <vt:lpstr>PowerPoint Presentation</vt:lpstr>
      <vt:lpstr>Getting a specific entity</vt:lpstr>
      <vt:lpstr>Deleting a specific entity</vt:lpstr>
      <vt:lpstr>Adding an entity</vt:lpstr>
      <vt:lpstr>Update operations with the Microsoft Graph</vt:lpstr>
      <vt:lpstr>PowerPoint Presentation</vt:lpstr>
      <vt:lpstr>Paging with the Microsoft Graph</vt:lpstr>
      <vt:lpstr>Examining paging support with Microsoft Graph</vt:lpstr>
      <vt:lpstr>PowerPoint Presentation</vt:lpstr>
      <vt:lpstr>PowerPoint Presentation</vt:lpstr>
      <vt:lpstr>PowerPoint Presentation</vt:lpstr>
      <vt:lpstr>Exploring the impact</vt:lpstr>
      <vt:lpstr>PowerPoint Presentation</vt:lpstr>
      <vt:lpstr>PowerPoint Presentation</vt:lpstr>
      <vt:lpstr>PowerPoint Presentation</vt:lpstr>
      <vt:lpstr>Microsoft Graph</vt:lpstr>
      <vt:lpstr>Reading entities using REST</vt:lpstr>
      <vt:lpstr>Adding a new entity</vt:lpstr>
      <vt:lpstr>Deleting an entity</vt:lpstr>
      <vt:lpstr>Exchange operations using the Microsoft Graph</vt:lpstr>
      <vt:lpstr>Summary</vt:lpstr>
      <vt:lpstr>Developer Program launch</vt:lpstr>
      <vt:lpstr>Engage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Development</dc:title>
  <dc:subject>Office 365</dc:subject>
  <dc:creator>Raquel Romano</dc:creator>
  <cp:keywords>MSVID, Brand Guidelines, Branding, Visual Identity, grid</cp:keywords>
  <dc:description>Template: _x000d_
Formatting: _x000d_
Audience Type:</dc:description>
  <cp:lastModifiedBy>Melody She</cp:lastModifiedBy>
  <cp:revision>52</cp:revision>
  <dcterms:created xsi:type="dcterms:W3CDTF">2016-01-19T21:28:05Z</dcterms:created>
  <dcterms:modified xsi:type="dcterms:W3CDTF">2016-09-23T19:13:36Z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