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44"/>
  </p:notesMasterIdLst>
  <p:handoutMasterIdLst>
    <p:handoutMasterId r:id="rId45"/>
  </p:handoutMasterIdLst>
  <p:sldIdLst>
    <p:sldId id="1338" r:id="rId5"/>
    <p:sldId id="1339" r:id="rId6"/>
    <p:sldId id="1340" r:id="rId7"/>
    <p:sldId id="1341" r:id="rId8"/>
    <p:sldId id="1342" r:id="rId9"/>
    <p:sldId id="1343" r:id="rId10"/>
    <p:sldId id="1375" r:id="rId11"/>
    <p:sldId id="1344" r:id="rId12"/>
    <p:sldId id="1345" r:id="rId13"/>
    <p:sldId id="1346" r:id="rId14"/>
    <p:sldId id="1347" r:id="rId15"/>
    <p:sldId id="1348" r:id="rId16"/>
    <p:sldId id="1349" r:id="rId17"/>
    <p:sldId id="1350" r:id="rId18"/>
    <p:sldId id="1351" r:id="rId19"/>
    <p:sldId id="1352" r:id="rId20"/>
    <p:sldId id="1353" r:id="rId21"/>
    <p:sldId id="1354" r:id="rId22"/>
    <p:sldId id="1355" r:id="rId23"/>
    <p:sldId id="1356" r:id="rId24"/>
    <p:sldId id="1357" r:id="rId25"/>
    <p:sldId id="1358" r:id="rId26"/>
    <p:sldId id="1359" r:id="rId27"/>
    <p:sldId id="1360" r:id="rId28"/>
    <p:sldId id="1361" r:id="rId29"/>
    <p:sldId id="1362" r:id="rId30"/>
    <p:sldId id="1363" r:id="rId31"/>
    <p:sldId id="1364" r:id="rId32"/>
    <p:sldId id="1365" r:id="rId33"/>
    <p:sldId id="1366" r:id="rId34"/>
    <p:sldId id="1367" r:id="rId35"/>
    <p:sldId id="1368" r:id="rId36"/>
    <p:sldId id="1369" r:id="rId37"/>
    <p:sldId id="1370" r:id="rId38"/>
    <p:sldId id="1371" r:id="rId39"/>
    <p:sldId id="1372" r:id="rId40"/>
    <p:sldId id="1376" r:id="rId41"/>
    <p:sldId id="1374" r:id="rId42"/>
    <p:sldId id="1326" r:id="rId4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99ADD0"/>
    <a:srgbClr val="00BCF2"/>
    <a:srgbClr val="FF8C00"/>
    <a:srgbClr val="FFB900"/>
    <a:srgbClr val="000000"/>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75" autoAdjust="0"/>
    <p:restoredTop sz="96372" autoAdjust="0"/>
  </p:normalViewPr>
  <p:slideViewPr>
    <p:cSldViewPr snapToGrid="0">
      <p:cViewPr varScale="1">
        <p:scale>
          <a:sx n="107" d="100"/>
          <a:sy n="107" d="100"/>
        </p:scale>
        <p:origin x="78" y="108"/>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99" d="100"/>
          <a:sy n="99" d="100"/>
        </p:scale>
        <p:origin x="349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Office 365 </a:t>
            </a:r>
            <a:r>
              <a:rPr lang="en-US" dirty="0" err="1" smtClean="0">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29DED10-A7A6-4E3C-9D69-06823623325F}" type="datetime8">
              <a:rPr lang="en-US" smtClean="0">
                <a:latin typeface="Segoe UI" pitchFamily="34" charset="0"/>
              </a:rPr>
              <a:t>1/27/2016 3:56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Office 365 </a:t>
            </a:r>
            <a:r>
              <a:rPr lang="en-US" dirty="0" err="1" smtClean="0"/>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03363F47-69BA-40BD-84C7-A1739A1ABF34}" type="datetime8">
              <a:rPr lang="en-US" smtClean="0"/>
              <a:t>1/27/2016 3:56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F044CEA-E46A-4090-A826-3F32F114883C}" type="datetime8">
              <a:rPr lang="en-US" smtClean="0"/>
              <a:t>1/27/2016 3:56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867151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sz="900" kern="1200" dirty="0" err="1" smtClean="0">
                <a:solidFill>
                  <a:schemeClr val="tx1"/>
                </a:solidFill>
                <a:effectLst/>
                <a:latin typeface="Segoe UI Light" pitchFamily="34" charset="0"/>
                <a:ea typeface="+mn-ea"/>
                <a:cs typeface="+mn-cs"/>
              </a:rPr>
              <a:t>var</a:t>
            </a:r>
            <a:r>
              <a:rPr lang="en-US" dirty="0" smtClean="0"/>
              <a:t> </a:t>
            </a:r>
            <a:r>
              <a:rPr lang="en-US" dirty="0" err="1" smtClean="0"/>
              <a:t>href</a:t>
            </a:r>
            <a:r>
              <a:rPr lang="en-US" dirty="0" smtClean="0"/>
              <a:t> = </a:t>
            </a:r>
            <a:r>
              <a:rPr lang="en-US" sz="900" kern="1200" dirty="0" smtClean="0">
                <a:solidFill>
                  <a:schemeClr val="tx1"/>
                </a:solidFill>
                <a:effectLst/>
                <a:latin typeface="Segoe UI Light" pitchFamily="34" charset="0"/>
                <a:ea typeface="+mn-ea"/>
                <a:cs typeface="+mn-cs"/>
              </a:rPr>
              <a:t>"https://www.onenote.com/clipper/save"</a:t>
            </a:r>
            <a:r>
              <a:rPr lang="en-US" dirty="0" smtClean="0"/>
              <a:t> +  </a:t>
            </a:r>
            <a:r>
              <a:rPr lang="en-US" sz="900" kern="1200" dirty="0" smtClean="0">
                <a:solidFill>
                  <a:schemeClr val="tx1"/>
                </a:solidFill>
                <a:effectLst/>
                <a:latin typeface="Segoe UI Light" pitchFamily="34" charset="0"/>
                <a:ea typeface="+mn-ea"/>
                <a:cs typeface="+mn-cs"/>
              </a:rPr>
              <a:t>"?</a:t>
            </a:r>
            <a:r>
              <a:rPr lang="en-US" sz="900" kern="1200" dirty="0" err="1" smtClean="0">
                <a:solidFill>
                  <a:schemeClr val="tx1"/>
                </a:solidFill>
                <a:effectLst/>
                <a:latin typeface="Segoe UI Light" pitchFamily="34" charset="0"/>
                <a:ea typeface="+mn-ea"/>
                <a:cs typeface="+mn-cs"/>
              </a:rPr>
              <a:t>sourceUrl</a:t>
            </a:r>
            <a:r>
              <a:rPr lang="en-US" sz="900" kern="1200" dirty="0" smtClean="0">
                <a:solidFill>
                  <a:schemeClr val="tx1"/>
                </a:solidFill>
                <a:effectLst/>
                <a:latin typeface="Segoe UI Light" pitchFamily="34" charset="0"/>
                <a:ea typeface="+mn-ea"/>
                <a:cs typeface="+mn-cs"/>
              </a:rPr>
              <a:t>="</a:t>
            </a:r>
            <a:r>
              <a:rPr lang="en-US" dirty="0" smtClean="0"/>
              <a:t> + </a:t>
            </a:r>
            <a:r>
              <a:rPr lang="en-US" dirty="0" err="1" smtClean="0"/>
              <a:t>url</a:t>
            </a:r>
            <a:r>
              <a:rPr lang="en-US" dirty="0" smtClean="0"/>
              <a:t> +  </a:t>
            </a:r>
            <a:r>
              <a:rPr lang="en-US" sz="900" kern="1200" dirty="0" smtClean="0">
                <a:solidFill>
                  <a:schemeClr val="tx1"/>
                </a:solidFill>
                <a:effectLst/>
                <a:latin typeface="Segoe UI Light" pitchFamily="34" charset="0"/>
                <a:ea typeface="+mn-ea"/>
                <a:cs typeface="+mn-cs"/>
              </a:rPr>
              <a:t>"&amp;</a:t>
            </a:r>
            <a:r>
              <a:rPr lang="en-US" sz="900" kern="1200" dirty="0" err="1" smtClean="0">
                <a:solidFill>
                  <a:schemeClr val="tx1"/>
                </a:solidFill>
                <a:effectLst/>
                <a:latin typeface="Segoe UI Light" pitchFamily="34" charset="0"/>
                <a:ea typeface="+mn-ea"/>
                <a:cs typeface="+mn-cs"/>
              </a:rPr>
              <a:t>imgUrl</a:t>
            </a:r>
            <a:r>
              <a:rPr lang="en-US" sz="900" kern="1200" dirty="0" smtClean="0">
                <a:solidFill>
                  <a:schemeClr val="tx1"/>
                </a:solidFill>
                <a:effectLst/>
                <a:latin typeface="Segoe UI Light" pitchFamily="34" charset="0"/>
                <a:ea typeface="+mn-ea"/>
                <a:cs typeface="+mn-cs"/>
              </a:rPr>
              <a:t>="</a:t>
            </a:r>
            <a:r>
              <a:rPr lang="en-US" dirty="0" smtClean="0"/>
              <a:t> + </a:t>
            </a:r>
            <a:r>
              <a:rPr lang="en-US" dirty="0" err="1" smtClean="0"/>
              <a:t>imgUrl</a:t>
            </a:r>
            <a:r>
              <a:rPr lang="en-US" dirty="0" smtClean="0"/>
              <a:t> +  </a:t>
            </a:r>
            <a:r>
              <a:rPr lang="en-US" sz="900" kern="1200" dirty="0" smtClean="0">
                <a:solidFill>
                  <a:schemeClr val="tx1"/>
                </a:solidFill>
                <a:effectLst/>
                <a:latin typeface="Segoe UI Light" pitchFamily="34" charset="0"/>
                <a:ea typeface="+mn-ea"/>
                <a:cs typeface="+mn-cs"/>
              </a:rPr>
              <a:t>"&amp;title="</a:t>
            </a:r>
            <a:r>
              <a:rPr lang="en-US" dirty="0" smtClean="0"/>
              <a:t> + title +  </a:t>
            </a:r>
            <a:r>
              <a:rPr lang="en-US" sz="900" kern="1200" dirty="0" smtClean="0">
                <a:solidFill>
                  <a:schemeClr val="tx1"/>
                </a:solidFill>
                <a:effectLst/>
                <a:latin typeface="Segoe UI Light" pitchFamily="34" charset="0"/>
                <a:ea typeface="+mn-ea"/>
                <a:cs typeface="+mn-cs"/>
              </a:rPr>
              <a:t>"&amp;description="</a:t>
            </a:r>
            <a:r>
              <a:rPr lang="en-US" dirty="0" smtClean="0"/>
              <a:t> + description +  </a:t>
            </a:r>
            <a:r>
              <a:rPr lang="en-US" sz="900" kern="1200" dirty="0" smtClean="0">
                <a:solidFill>
                  <a:schemeClr val="tx1"/>
                </a:solidFill>
                <a:effectLst/>
                <a:latin typeface="Segoe UI Light" pitchFamily="34" charset="0"/>
                <a:ea typeface="+mn-ea"/>
                <a:cs typeface="+mn-cs"/>
              </a:rPr>
              <a:t>"&amp;notes="</a:t>
            </a:r>
            <a:r>
              <a:rPr lang="en-US" dirty="0" smtClean="0"/>
              <a:t> + notes;</a:t>
            </a:r>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79AB20-734F-42D6-964A-6F77C42062D2}" type="datetime8">
              <a:rPr lang="en-US" smtClean="0"/>
              <a:t>1/27/2016 3:56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493166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OneNote Clipper: https://www.onenote.com/Clipper/OneNote</a:t>
            </a:r>
          </a:p>
          <a:p>
            <a:endParaRPr lang="en-US" dirty="0" smtClean="0"/>
          </a:p>
          <a:p>
            <a:r>
              <a:rPr lang="en-US" dirty="0" smtClean="0"/>
              <a:t>Demos\</a:t>
            </a:r>
            <a:r>
              <a:rPr lang="en-US" dirty="0" err="1" smtClean="0"/>
              <a:t>OneNoteSaveDialog</a:t>
            </a:r>
            <a:r>
              <a:rPr lang="en-US" baseline="0" dirty="0" smtClean="0"/>
              <a:t> folder: The html page contains two links for the Save Dialog. The first will capture a page from MSDN. The second uses jQuery to dynamically set the page to capture to be the current page. Running the page from http://localhost will cause the capture to omit the picture of the page. This is because the OneNote service cannot access localhost. This is an important distinction that will be discussed later in the module.</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D2CFEE5-767D-4B13-9741-3C881927BB31}" type="datetime8">
              <a:rPr lang="en-US" smtClean="0"/>
              <a:t>1/27/2016 3:56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025788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Documentation http://dev.onenote.com/</a:t>
            </a:r>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8E6930A-6FBD-43C0-A970-C83511738A8C}" type="datetime8">
              <a:rPr lang="en-US" smtClean="0"/>
              <a:t>1/27/2016 3:56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792287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http://go.microsoft.com/fwlink/?LinkId=193157</a:t>
            </a:r>
          </a:p>
          <a:p>
            <a:r>
              <a:rPr lang="en-US" dirty="0" smtClean="0"/>
              <a:t>http://msdn.microsoft.com/en-us/library/ff751474.aspx</a:t>
            </a:r>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60E19B7-7247-44E4-86DE-2E1573045076}" type="datetime8">
              <a:rPr lang="en-US" smtClean="0"/>
              <a:t>1/27/2016 3:56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043343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4C5A5E6-0995-4D1E-B8E7-D82F01ADEAA1}" type="datetime8">
              <a:rPr lang="en-US" smtClean="0"/>
              <a:t>1/27/2016 3:56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9420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7152" lvl="1" indent="0">
              <a:buNone/>
            </a:pPr>
            <a:r>
              <a:rPr lang="en-US" dirty="0" smtClean="0"/>
              <a:t>https://apigee.com/onenote/embed/console/onenote/</a:t>
            </a:r>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E8EB2B-70B8-41BB-926C-E2C54ABAFF0A}" type="datetime8">
              <a:rPr lang="en-US" smtClean="0"/>
              <a:t>1/27/2016 3:56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89910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snippet represents a simple text capture.</a:t>
            </a:r>
          </a:p>
          <a:p>
            <a:endParaRPr lang="en-US" baseline="0" dirty="0" smtClean="0"/>
          </a:p>
          <a:p>
            <a:r>
              <a:rPr lang="en-US" baseline="0" dirty="0" smtClean="0"/>
              <a:t>In addition, it provides the basic structure that the following snippets will build upon:</a:t>
            </a:r>
          </a:p>
          <a:p>
            <a:pPr marL="171450" indent="-171450">
              <a:buFontTx/>
              <a:buChar char="-"/>
            </a:pPr>
            <a:r>
              <a:rPr lang="en-US" baseline="0" dirty="0" smtClean="0"/>
              <a:t>Create an </a:t>
            </a:r>
            <a:r>
              <a:rPr lang="en-US" baseline="0" dirty="0" err="1" smtClean="0"/>
              <a:t>HttpClient</a:t>
            </a:r>
            <a:endParaRPr lang="en-US" baseline="0" dirty="0" smtClean="0"/>
          </a:p>
          <a:p>
            <a:pPr marL="171450" indent="-171450">
              <a:buFontTx/>
              <a:buChar char="-"/>
            </a:pPr>
            <a:r>
              <a:rPr lang="en-US" baseline="0" dirty="0" smtClean="0"/>
              <a:t>Set the Headers</a:t>
            </a:r>
          </a:p>
          <a:p>
            <a:pPr marL="171450" indent="-171450">
              <a:buFontTx/>
              <a:buChar char="-"/>
            </a:pPr>
            <a:r>
              <a:rPr lang="en-US" baseline="0" dirty="0" smtClean="0"/>
              <a:t>Build the content for the to-be-created page</a:t>
            </a:r>
          </a:p>
          <a:p>
            <a:pPr marL="171450" indent="-171450">
              <a:buFontTx/>
              <a:buChar char="-"/>
            </a:pPr>
            <a:r>
              <a:rPr lang="en-US" baseline="0" dirty="0" smtClean="0"/>
              <a:t>Post to the endpoint</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A38EFD8-EFCE-4C17-AD27-31789B218D2E}" type="datetime8">
              <a:rPr lang="en-US" smtClean="0"/>
              <a:t>1/27/2016 3:56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172961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Capturing</a:t>
            </a:r>
            <a:r>
              <a:rPr lang="en-US" baseline="0" dirty="0" smtClean="0"/>
              <a:t> an image requires </a:t>
            </a:r>
            <a:r>
              <a:rPr lang="en-US" baseline="0" dirty="0" err="1" smtClean="0"/>
              <a:t>MultipartFormDataContent</a:t>
            </a:r>
            <a:r>
              <a:rPr lang="en-US" baseline="0" dirty="0" smtClean="0"/>
              <a:t>. The “</a:t>
            </a:r>
            <a:r>
              <a:rPr lang="en-US" baseline="0" dirty="0" err="1" smtClean="0"/>
              <a:t>src</a:t>
            </a:r>
            <a:r>
              <a:rPr lang="en-US" baseline="0" dirty="0" smtClean="0"/>
              <a:t>” attribute of the&lt;</a:t>
            </a:r>
            <a:r>
              <a:rPr lang="en-US" baseline="0" dirty="0" err="1" smtClean="0"/>
              <a:t>img</a:t>
            </a:r>
            <a:r>
              <a:rPr lang="en-US" baseline="0" dirty="0" smtClean="0"/>
              <a:t>&gt; tag has a specific protocol and value.</a:t>
            </a:r>
          </a:p>
          <a:p>
            <a:endParaRPr lang="en-US" baseline="0" dirty="0" smtClean="0"/>
          </a:p>
          <a:p>
            <a:r>
              <a:rPr lang="en-US" baseline="0" dirty="0" smtClean="0"/>
              <a:t>The protocol “name:” indicates the image is contained in another part of the Form Data with the given name (“image1” in this example).</a:t>
            </a:r>
          </a:p>
          <a:p>
            <a:endParaRPr lang="en-US" baseline="0" dirty="0" smtClean="0"/>
          </a:p>
          <a:p>
            <a:r>
              <a:rPr lang="en-US" baseline="0" dirty="0" smtClean="0"/>
              <a:t>Point out the names of the content in the </a:t>
            </a:r>
            <a:r>
              <a:rPr lang="en-US" baseline="0" dirty="0" err="1" smtClean="0"/>
              <a:t>MultipartFormDataContent</a:t>
            </a:r>
            <a:r>
              <a:rPr lang="en-US" baseline="0" dirty="0" smtClean="0"/>
              <a:t>. The string content (the html) is named “Presentation” and the image bytes are named the same as the value in the </a:t>
            </a:r>
            <a:r>
              <a:rPr lang="en-US" baseline="0" dirty="0" err="1" smtClean="0"/>
              <a:t>src</a:t>
            </a:r>
            <a:r>
              <a:rPr lang="en-US" baseline="0" dirty="0" smtClean="0"/>
              <a:t> attribute of the &lt;</a:t>
            </a:r>
            <a:r>
              <a:rPr lang="en-US" baseline="0" dirty="0" err="1" smtClean="0"/>
              <a:t>img</a:t>
            </a:r>
            <a:r>
              <a:rPr lang="en-US" baseline="0" dirty="0" smtClean="0"/>
              <a:t>&gt; tag.</a:t>
            </a:r>
          </a:p>
          <a:p>
            <a:endParaRPr lang="en-US" baseline="0" dirty="0" smtClean="0"/>
          </a:p>
          <a:p>
            <a:r>
              <a:rPr lang="en-US" baseline="0" dirty="0" smtClean="0"/>
              <a:t>The name “Presentation” is required – indicates the main part of the capture.</a:t>
            </a:r>
          </a:p>
          <a:p>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902CCDF-98CA-4D2E-9655-CDFB6890DFFD}" type="datetime8">
              <a:rPr lang="en-US" smtClean="0"/>
              <a:t>1/27/2016 3:56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807386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method is great for archiving things you see on web sites that change frequently.</a:t>
            </a:r>
          </a:p>
          <a:p>
            <a:endParaRPr lang="en-US" dirty="0" smtClean="0"/>
          </a:p>
          <a:p>
            <a:r>
              <a:rPr lang="en-US" dirty="0" smtClean="0"/>
              <a:t>The second method is useful when the web page is more-complex than the OneNote page can faithfully render, or when the page requires login credentials. It is important to know that the HTML in the non-presentation block cannot use the data-render-</a:t>
            </a:r>
            <a:r>
              <a:rPr lang="en-US" dirty="0" err="1" smtClean="0"/>
              <a:t>src</a:t>
            </a:r>
            <a:r>
              <a:rPr lang="en-US" dirty="0" smtClean="0"/>
              <a:t> attribute.</a:t>
            </a: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6468EF0-782E-4503-B77D-06823016BA70}" type="datetime8">
              <a:rPr lang="en-US" smtClean="0"/>
              <a:t>1/27/2016 3:56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800258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Demos\</a:t>
            </a:r>
            <a:r>
              <a:rPr lang="en-US" dirty="0" err="1" smtClean="0"/>
              <a:t>OneNoteAPISampleWinStore</a:t>
            </a:r>
            <a:r>
              <a:rPr lang="en-US" baseline="0" dirty="0" smtClean="0"/>
              <a:t> folder:</a:t>
            </a:r>
          </a:p>
          <a:p>
            <a:endParaRPr lang="en-US" baseline="0" dirty="0" smtClean="0"/>
          </a:p>
          <a:p>
            <a:r>
              <a:rPr lang="en-US" baseline="0" dirty="0" smtClean="0"/>
              <a:t>Check authentication status in upper right. Click Authenticate if necessary. In the </a:t>
            </a:r>
            <a:r>
              <a:rPr lang="en-US" baseline="0" dirty="0" err="1" smtClean="0"/>
              <a:t>flyout</a:t>
            </a:r>
            <a:r>
              <a:rPr lang="en-US" baseline="0" dirty="0" smtClean="0"/>
              <a:t>, click Account</a:t>
            </a:r>
          </a:p>
          <a:p>
            <a:r>
              <a:rPr lang="en-US" baseline="0" dirty="0" smtClean="0"/>
              <a:t>In left navigation, select a scenario.</a:t>
            </a:r>
          </a:p>
          <a:p>
            <a:r>
              <a:rPr lang="en-US" baseline="0" dirty="0" smtClean="0"/>
              <a:t>In center, enter a section name. If it does not exist, it will be created.</a:t>
            </a:r>
          </a:p>
          <a:p>
            <a:r>
              <a:rPr lang="en-US" baseline="0" dirty="0" smtClean="0"/>
              <a:t>Click the Create Page button to create the page. Review Response and link boxes.</a:t>
            </a:r>
          </a:p>
          <a:p>
            <a:r>
              <a:rPr lang="en-US" baseline="0" dirty="0" smtClean="0"/>
              <a:t>** Do not click “Step through create page code” button at this time. **</a:t>
            </a:r>
          </a:p>
          <a:p>
            <a:r>
              <a:rPr lang="en-US" baseline="0" dirty="0" smtClean="0"/>
              <a:t>After running a few scenarios, return to the slides to explain the steps.</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6930F35-A1D7-45B5-92E5-375D3936F72E}" type="datetime8">
              <a:rPr lang="en-US" smtClean="0"/>
              <a:t>1/27/2016 3:56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523929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3D115E9-5798-4BD2-9C72-1C5CF575D7BF}" type="datetime8">
              <a:rPr lang="en-US" smtClean="0"/>
              <a:t>1/27/2016 3:56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479727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C1DA7E5-A479-4442-A36D-CCDF01EE9474}" type="datetime8">
              <a:rPr lang="en-US" smtClean="0"/>
              <a:t>1/27/2016 3:56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6288200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64985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5CCF1A7-C8E1-468D-9A44-437F7EF6C843}" type="datetime8">
              <a:rPr lang="en-US" smtClean="0">
                <a:solidFill>
                  <a:prstClr val="black"/>
                </a:solidFill>
              </a:rPr>
              <a:t>1/27/2016 3:56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C94A37B-70B5-47A6-A4E4-58DC50A8BA7D}" type="datetime8">
              <a:rPr lang="en-US" smtClean="0"/>
              <a:t>1/27/2016 3:56 PM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691764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5BCE228-D4EF-4A18-935C-92009587EA25}" type="datetime8">
              <a:rPr lang="en-US" smtClean="0"/>
              <a:t>1/27/2016 3:56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692163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9D9B762-E879-41B2-9D8D-1CD7E7C8D641}" type="datetime8">
              <a:rPr lang="en-US" smtClean="0"/>
              <a:t>1/27/2016 3:56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56940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This slide presents the overall</a:t>
            </a:r>
            <a:r>
              <a:rPr lang="en-US" baseline="0" dirty="0" smtClean="0"/>
              <a:t> vision for the OneNote product/service</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1AB28C3-3FBD-4875-8304-CE6B794C18EF}" type="datetime8">
              <a:rPr lang="en-US" smtClean="0"/>
              <a:t>1/27/2016 3:56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229353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Facts and figures about OneNote</a:t>
            </a:r>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E1A425-A429-458E-BB89-7C29A2BA78A9}" type="datetime8">
              <a:rPr lang="en-US" smtClean="0"/>
              <a:t>1/27/2016 3:56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1022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E5E024E-A477-453A-A4A6-8164BCA0BF76}" type="datetime8">
              <a:rPr lang="en-US" smtClean="0"/>
              <a:t>1/27/2016 3:56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304785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53F3792-9283-4ED4-AD96-0FFA71D4CDA0}" type="datetime8">
              <a:rPr lang="en-US" smtClean="0"/>
              <a:t>1/27/2016 3:56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499155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smtClean="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13872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smtClean="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dirty="0"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6"/>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smtClean="0"/>
              <a:t>Click to edit Master title style</a:t>
            </a:r>
            <a:endParaRPr lang="en-US"/>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smtClean="0"/>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377082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chemeClr val="bg1"/>
                  </a:solidFill>
                  <a:latin typeface="Segoe UI"/>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r>
                <a:rPr lang="en-US" sz="1764" dirty="0">
                  <a:solidFill>
                    <a:srgbClr val="404040"/>
                  </a:solidFill>
                  <a:latin typeface="Segoe UI"/>
                </a:rPr>
                <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547688" y="295275"/>
            <a:ext cx="11888787" cy="917575"/>
          </a:xfrm>
        </p:spPr>
        <p:txBody>
          <a:bodyPr/>
          <a:lstStyle/>
          <a:p>
            <a:r>
              <a:rPr lang="en-US" smtClean="0"/>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0852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sp>
        <p:nvSpPr>
          <p:cNvPr id="8" name="Footer Placeholder 4"/>
          <p:cNvSpPr>
            <a:spLocks noGrp="1"/>
          </p:cNvSpPr>
          <p:nvPr>
            <p:ph type="ftr" sz="quarter" idx="11"/>
          </p:nvPr>
        </p:nvSpPr>
        <p:spPr>
          <a:xfrm>
            <a:off x="7964488" y="295272"/>
            <a:ext cx="4197350" cy="371475"/>
          </a:xfrm>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299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321" r:id="rId17"/>
    <p:sldLayoutId id="2147484250" r:id="rId18"/>
    <p:sldLayoutId id="2147484312" r:id="rId19"/>
    <p:sldLayoutId id="2147484313" r:id="rId20"/>
    <p:sldLayoutId id="2147484314" r:id="rId21"/>
    <p:sldLayoutId id="2147484315" r:id="rId22"/>
    <p:sldLayoutId id="2147484317" r:id="rId23"/>
    <p:sldLayoutId id="2147484316" r:id="rId24"/>
    <p:sldLayoutId id="2147484309" r:id="rId25"/>
    <p:sldLayoutId id="2147484306" r:id="rId26"/>
    <p:sldLayoutId id="2147484311" r:id="rId27"/>
    <p:sldLayoutId id="2147484307" r:id="rId28"/>
    <p:sldLayoutId id="2147484308" r:id="rId29"/>
    <p:sldLayoutId id="2147484310" r:id="rId30"/>
    <p:sldLayoutId id="2147484251" r:id="rId31"/>
    <p:sldLayoutId id="2147484252" r:id="rId32"/>
    <p:sldLayoutId id="2147484253" r:id="rId33"/>
    <p:sldLayoutId id="2147484305" r:id="rId34"/>
    <p:sldLayoutId id="2147484264" r:id="rId35"/>
    <p:sldLayoutId id="2147484254" r:id="rId36"/>
    <p:sldLayoutId id="2147484256" r:id="rId37"/>
    <p:sldLayoutId id="2147484257" r:id="rId38"/>
    <p:sldLayoutId id="2147484258" r:id="rId39"/>
    <p:sldLayoutId id="2147484259" r:id="rId40"/>
    <p:sldLayoutId id="2147484318" r:id="rId41"/>
    <p:sldLayoutId id="2147484320" r:id="rId42"/>
    <p:sldLayoutId id="2147484319" r:id="rId43"/>
    <p:sldLayoutId id="2147484260" r:id="rId44"/>
    <p:sldLayoutId id="2147484261" r:id="rId45"/>
    <p:sldLayoutId id="2147484299" r:id="rId46"/>
    <p:sldLayoutId id="2147484263"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blogs.msdn.com/b/onenotedev/" TargetMode="External"/><Relationship Id="rId2" Type="http://schemas.openxmlformats.org/officeDocument/2006/relationships/hyperlink" Target="https://dev.onenote.com/"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0.emf"/></Relationships>
</file>

<file path=ppt/slides/_rels/slide17.xml.rels><?xml version="1.0" encoding="UTF-8" standalone="yes"?>
<Relationships xmlns="http://schemas.openxmlformats.org/package/2006/relationships"><Relationship Id="rId3" Type="http://schemas.openxmlformats.org/officeDocument/2006/relationships/hyperlink" Target="https://account.live.com/developers/applications/create"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msdn.microsoft.com/en-us/library/office/dn807159(v=office.15).aspx"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apigee.com/onenote_beta/embed/console/onenote_beta/" TargetMode="External"/><Relationship Id="rId2" Type="http://schemas.openxmlformats.org/officeDocument/2006/relationships/hyperlink" Target="https://apigee.com/onenote/embed/console/onenote/" TargetMode="Externa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hyperlink" Target="http://dev.onenote.com/" TargetMode="External"/><Relationship Id="rId7" Type="http://schemas.openxmlformats.org/officeDocument/2006/relationships/hyperlink" Target="https://apigee.com/onenote_beta/embed/console/onenote_beta" TargetMode="External"/><Relationship Id="rId2" Type="http://schemas.openxmlformats.org/officeDocument/2006/relationships/hyperlink" Target="https://www.onenote.com/" TargetMode="External"/><Relationship Id="rId1" Type="http://schemas.openxmlformats.org/officeDocument/2006/relationships/slideLayout" Target="../slideLayouts/slideLayout4.xml"/><Relationship Id="rId6" Type="http://schemas.openxmlformats.org/officeDocument/2006/relationships/hyperlink" Target="https://apigee.com/onenote/embed/console/onenote" TargetMode="External"/><Relationship Id="rId5" Type="http://schemas.openxmlformats.org/officeDocument/2006/relationships/hyperlink" Target="http://msdn.microsoft.com/en-us/library/ff751474.aspx" TargetMode="External"/><Relationship Id="rId4" Type="http://schemas.openxmlformats.org/officeDocument/2006/relationships/hyperlink" Target="http://blogs.msdn.com/b/onenotedev/"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dev.onenote.com/docs" TargetMode="External"/><Relationship Id="rId2" Type="http://schemas.openxmlformats.org/officeDocument/2006/relationships/hyperlink" Target="http://dev.onenote.com/" TargetMode="External"/><Relationship Id="rId1" Type="http://schemas.openxmlformats.org/officeDocument/2006/relationships/slideLayout" Target="../slideLayouts/slideLayout4.xml"/><Relationship Id="rId5" Type="http://schemas.openxmlformats.org/officeDocument/2006/relationships/image" Target="../media/image25.emf"/><Relationship Id="rId4" Type="http://schemas.openxmlformats.org/officeDocument/2006/relationships/hyperlink" Target="https://msdn.microsoft.com/en-us/library/fp142185.aspx"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hyperlink" Target="https://github.com/OneNoteDev" TargetMode="Externa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21.xml"/><Relationship Id="rId1" Type="http://schemas.openxmlformats.org/officeDocument/2006/relationships/slideLayout" Target="../slideLayouts/slideLayout11.xml"/><Relationship Id="rId5" Type="http://schemas.openxmlformats.org/officeDocument/2006/relationships/image" Target="../media/image29.emf"/><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Office 365 development</a:t>
            </a:r>
            <a:endParaRPr lang="en-US" dirty="0"/>
          </a:p>
        </p:txBody>
      </p:sp>
      <p:sp>
        <p:nvSpPr>
          <p:cNvPr id="5" name="Text Placeholder 4"/>
          <p:cNvSpPr>
            <a:spLocks noGrp="1"/>
          </p:cNvSpPr>
          <p:nvPr>
            <p:ph type="body" sz="quarter" idx="12"/>
          </p:nvPr>
        </p:nvSpPr>
        <p:spPr/>
        <p:txBody>
          <a:bodyPr/>
          <a:lstStyle/>
          <a:p>
            <a:r>
              <a:rPr lang="en-US" dirty="0" smtClean="0"/>
              <a:t>Speaker name</a:t>
            </a:r>
            <a:endParaRPr lang="en-US" dirty="0"/>
          </a:p>
        </p:txBody>
      </p:sp>
    </p:spTree>
    <p:extLst>
      <p:ext uri="{BB962C8B-B14F-4D97-AF65-F5344CB8AC3E}">
        <p14:creationId xmlns:p14="http://schemas.microsoft.com/office/powerpoint/2010/main" val="3424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OneNote API Scenarios</a:t>
            </a:r>
            <a:endParaRPr lang="en-US" dirty="0"/>
          </a:p>
        </p:txBody>
      </p:sp>
      <p:sp>
        <p:nvSpPr>
          <p:cNvPr id="4" name="Text Placeholder 3"/>
          <p:cNvSpPr>
            <a:spLocks noGrp="1"/>
          </p:cNvSpPr>
          <p:nvPr>
            <p:ph type="body" sz="quarter" idx="10"/>
          </p:nvPr>
        </p:nvSpPr>
        <p:spPr/>
        <p:txBody>
          <a:bodyPr/>
          <a:lstStyle/>
          <a:p>
            <a:r>
              <a:rPr lang="en-US" smtClean="0"/>
              <a:t>Capture embedded files</a:t>
            </a:r>
          </a:p>
          <a:p>
            <a:pPr lvl="1"/>
            <a:r>
              <a:rPr lang="en-US" smtClean="0"/>
              <a:t>Specify filename and Mime type</a:t>
            </a:r>
          </a:p>
          <a:p>
            <a:pPr lvl="1"/>
            <a:r>
              <a:rPr lang="en-US" smtClean="0"/>
              <a:t>Include binary data</a:t>
            </a:r>
          </a:p>
          <a:p>
            <a:pPr lvl="1"/>
            <a:r>
              <a:rPr lang="en-US" smtClean="0"/>
              <a:t>Rendered as icon and opens in native application (based on Mime type)</a:t>
            </a:r>
          </a:p>
          <a:p>
            <a:pPr lvl="0"/>
            <a:r>
              <a:rPr lang="en-US" smtClean="0"/>
              <a:t>Capture PDF</a:t>
            </a:r>
          </a:p>
          <a:p>
            <a:pPr lvl="1"/>
            <a:r>
              <a:rPr lang="en-US" smtClean="0"/>
              <a:t>Embed PDF file</a:t>
            </a:r>
          </a:p>
          <a:p>
            <a:pPr lvl="1"/>
            <a:r>
              <a:rPr lang="en-US" smtClean="0"/>
              <a:t>Also display each page as an image</a:t>
            </a:r>
            <a:endParaRPr lang="en-US" dirty="0"/>
          </a:p>
        </p:txBody>
      </p:sp>
      <p:grpSp>
        <p:nvGrpSpPr>
          <p:cNvPr id="5" name="Group 4"/>
          <p:cNvGrpSpPr/>
          <p:nvPr/>
        </p:nvGrpSpPr>
        <p:grpSpPr>
          <a:xfrm>
            <a:off x="9385300" y="2884488"/>
            <a:ext cx="2779713" cy="4108450"/>
            <a:chOff x="9585325" y="2903538"/>
            <a:chExt cx="2779713" cy="4108450"/>
          </a:xfrm>
        </p:grpSpPr>
        <p:sp>
          <p:nvSpPr>
            <p:cNvPr id="6" name="Freeform 5"/>
            <p:cNvSpPr>
              <a:spLocks/>
            </p:cNvSpPr>
            <p:nvPr/>
          </p:nvSpPr>
          <p:spPr bwMode="auto">
            <a:xfrm>
              <a:off x="9712325" y="4876800"/>
              <a:ext cx="2135188" cy="2135188"/>
            </a:xfrm>
            <a:custGeom>
              <a:avLst/>
              <a:gdLst>
                <a:gd name="T0" fmla="*/ 539 w 1345"/>
                <a:gd name="T1" fmla="*/ 141 h 1345"/>
                <a:gd name="T2" fmla="*/ 539 w 1345"/>
                <a:gd name="T3" fmla="*/ 0 h 1345"/>
                <a:gd name="T4" fmla="*/ 192 w 1345"/>
                <a:gd name="T5" fmla="*/ 0 h 1345"/>
                <a:gd name="T6" fmla="*/ 192 w 1345"/>
                <a:gd name="T7" fmla="*/ 141 h 1345"/>
                <a:gd name="T8" fmla="*/ 0 w 1345"/>
                <a:gd name="T9" fmla="*/ 141 h 1345"/>
                <a:gd name="T10" fmla="*/ 0 w 1345"/>
                <a:gd name="T11" fmla="*/ 177 h 1345"/>
                <a:gd name="T12" fmla="*/ 45 w 1345"/>
                <a:gd name="T13" fmla="*/ 177 h 1345"/>
                <a:gd name="T14" fmla="*/ 45 w 1345"/>
                <a:gd name="T15" fmla="*/ 1345 h 1345"/>
                <a:gd name="T16" fmla="*/ 1300 w 1345"/>
                <a:gd name="T17" fmla="*/ 1345 h 1345"/>
                <a:gd name="T18" fmla="*/ 1300 w 1345"/>
                <a:gd name="T19" fmla="*/ 177 h 1345"/>
                <a:gd name="T20" fmla="*/ 1345 w 1345"/>
                <a:gd name="T21" fmla="*/ 177 h 1345"/>
                <a:gd name="T22" fmla="*/ 1345 w 1345"/>
                <a:gd name="T23" fmla="*/ 141 h 1345"/>
                <a:gd name="T24" fmla="*/ 539 w 1345"/>
                <a:gd name="T25" fmla="*/ 141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5" h="1345">
                  <a:moveTo>
                    <a:pt x="539" y="141"/>
                  </a:moveTo>
                  <a:lnTo>
                    <a:pt x="539" y="0"/>
                  </a:lnTo>
                  <a:lnTo>
                    <a:pt x="192" y="0"/>
                  </a:lnTo>
                  <a:lnTo>
                    <a:pt x="192" y="141"/>
                  </a:lnTo>
                  <a:lnTo>
                    <a:pt x="0" y="141"/>
                  </a:lnTo>
                  <a:lnTo>
                    <a:pt x="0" y="177"/>
                  </a:lnTo>
                  <a:lnTo>
                    <a:pt x="45" y="177"/>
                  </a:lnTo>
                  <a:lnTo>
                    <a:pt x="45" y="1345"/>
                  </a:lnTo>
                  <a:lnTo>
                    <a:pt x="1300" y="1345"/>
                  </a:lnTo>
                  <a:lnTo>
                    <a:pt x="1300" y="177"/>
                  </a:lnTo>
                  <a:lnTo>
                    <a:pt x="1345" y="177"/>
                  </a:lnTo>
                  <a:lnTo>
                    <a:pt x="1345" y="141"/>
                  </a:lnTo>
                  <a:lnTo>
                    <a:pt x="539" y="14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9712325" y="4876800"/>
              <a:ext cx="2135188" cy="2135188"/>
            </a:xfrm>
            <a:custGeom>
              <a:avLst/>
              <a:gdLst>
                <a:gd name="T0" fmla="*/ 539 w 1345"/>
                <a:gd name="T1" fmla="*/ 141 h 1345"/>
                <a:gd name="T2" fmla="*/ 539 w 1345"/>
                <a:gd name="T3" fmla="*/ 0 h 1345"/>
                <a:gd name="T4" fmla="*/ 192 w 1345"/>
                <a:gd name="T5" fmla="*/ 0 h 1345"/>
                <a:gd name="T6" fmla="*/ 192 w 1345"/>
                <a:gd name="T7" fmla="*/ 141 h 1345"/>
                <a:gd name="T8" fmla="*/ 0 w 1345"/>
                <a:gd name="T9" fmla="*/ 141 h 1345"/>
                <a:gd name="T10" fmla="*/ 0 w 1345"/>
                <a:gd name="T11" fmla="*/ 177 h 1345"/>
                <a:gd name="T12" fmla="*/ 45 w 1345"/>
                <a:gd name="T13" fmla="*/ 177 h 1345"/>
                <a:gd name="T14" fmla="*/ 45 w 1345"/>
                <a:gd name="T15" fmla="*/ 1345 h 1345"/>
                <a:gd name="T16" fmla="*/ 1300 w 1345"/>
                <a:gd name="T17" fmla="*/ 1345 h 1345"/>
                <a:gd name="T18" fmla="*/ 1300 w 1345"/>
                <a:gd name="T19" fmla="*/ 177 h 1345"/>
                <a:gd name="T20" fmla="*/ 1345 w 1345"/>
                <a:gd name="T21" fmla="*/ 177 h 1345"/>
                <a:gd name="T22" fmla="*/ 1345 w 1345"/>
                <a:gd name="T23" fmla="*/ 141 h 1345"/>
                <a:gd name="T24" fmla="*/ 539 w 1345"/>
                <a:gd name="T25" fmla="*/ 141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5" h="1345">
                  <a:moveTo>
                    <a:pt x="539" y="141"/>
                  </a:moveTo>
                  <a:lnTo>
                    <a:pt x="539" y="0"/>
                  </a:lnTo>
                  <a:lnTo>
                    <a:pt x="192" y="0"/>
                  </a:lnTo>
                  <a:lnTo>
                    <a:pt x="192" y="141"/>
                  </a:lnTo>
                  <a:lnTo>
                    <a:pt x="0" y="141"/>
                  </a:lnTo>
                  <a:lnTo>
                    <a:pt x="0" y="177"/>
                  </a:lnTo>
                  <a:lnTo>
                    <a:pt x="45" y="177"/>
                  </a:lnTo>
                  <a:lnTo>
                    <a:pt x="45" y="1345"/>
                  </a:lnTo>
                  <a:lnTo>
                    <a:pt x="1300" y="1345"/>
                  </a:lnTo>
                  <a:lnTo>
                    <a:pt x="1300" y="177"/>
                  </a:lnTo>
                  <a:lnTo>
                    <a:pt x="1345" y="177"/>
                  </a:lnTo>
                  <a:lnTo>
                    <a:pt x="1345" y="141"/>
                  </a:lnTo>
                  <a:lnTo>
                    <a:pt x="539" y="14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10179050" y="2903538"/>
              <a:ext cx="1165225" cy="765175"/>
            </a:xfrm>
            <a:custGeom>
              <a:avLst/>
              <a:gdLst>
                <a:gd name="T0" fmla="*/ 206 w 245"/>
                <a:gd name="T1" fmla="*/ 71 h 161"/>
                <a:gd name="T2" fmla="*/ 206 w 245"/>
                <a:gd name="T3" fmla="*/ 67 h 161"/>
                <a:gd name="T4" fmla="*/ 139 w 245"/>
                <a:gd name="T5" fmla="*/ 0 h 161"/>
                <a:gd name="T6" fmla="*/ 82 w 245"/>
                <a:gd name="T7" fmla="*/ 30 h 161"/>
                <a:gd name="T8" fmla="*/ 64 w 245"/>
                <a:gd name="T9" fmla="*/ 25 h 161"/>
                <a:gd name="T10" fmla="*/ 42 w 245"/>
                <a:gd name="T11" fmla="*/ 32 h 161"/>
                <a:gd name="T12" fmla="*/ 25 w 245"/>
                <a:gd name="T13" fmla="*/ 63 h 161"/>
                <a:gd name="T14" fmla="*/ 0 w 245"/>
                <a:gd name="T15" fmla="*/ 108 h 161"/>
                <a:gd name="T16" fmla="*/ 48 w 245"/>
                <a:gd name="T17" fmla="*/ 161 h 161"/>
                <a:gd name="T18" fmla="*/ 54 w 245"/>
                <a:gd name="T19" fmla="*/ 161 h 161"/>
                <a:gd name="T20" fmla="*/ 59 w 245"/>
                <a:gd name="T21" fmla="*/ 161 h 161"/>
                <a:gd name="T22" fmla="*/ 169 w 245"/>
                <a:gd name="T23" fmla="*/ 161 h 161"/>
                <a:gd name="T24" fmla="*/ 171 w 245"/>
                <a:gd name="T25" fmla="*/ 161 h 161"/>
                <a:gd name="T26" fmla="*/ 174 w 245"/>
                <a:gd name="T27" fmla="*/ 161 h 161"/>
                <a:gd name="T28" fmla="*/ 182 w 245"/>
                <a:gd name="T29" fmla="*/ 161 h 161"/>
                <a:gd name="T30" fmla="*/ 200 w 245"/>
                <a:gd name="T31" fmla="*/ 161 h 161"/>
                <a:gd name="T32" fmla="*/ 245 w 245"/>
                <a:gd name="T33" fmla="*/ 116 h 161"/>
                <a:gd name="T34" fmla="*/ 206 w 245"/>
                <a:gd name="T35"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161">
                  <a:moveTo>
                    <a:pt x="206" y="71"/>
                  </a:moveTo>
                  <a:cubicBezTo>
                    <a:pt x="206" y="70"/>
                    <a:pt x="206" y="68"/>
                    <a:pt x="206" y="67"/>
                  </a:cubicBezTo>
                  <a:cubicBezTo>
                    <a:pt x="206" y="30"/>
                    <a:pt x="176" y="0"/>
                    <a:pt x="139" y="0"/>
                  </a:cubicBezTo>
                  <a:cubicBezTo>
                    <a:pt x="115" y="0"/>
                    <a:pt x="95" y="12"/>
                    <a:pt x="82" y="30"/>
                  </a:cubicBezTo>
                  <a:cubicBezTo>
                    <a:pt x="77" y="27"/>
                    <a:pt x="71" y="25"/>
                    <a:pt x="64" y="25"/>
                  </a:cubicBezTo>
                  <a:cubicBezTo>
                    <a:pt x="56" y="25"/>
                    <a:pt x="48" y="28"/>
                    <a:pt x="42" y="32"/>
                  </a:cubicBezTo>
                  <a:cubicBezTo>
                    <a:pt x="32" y="39"/>
                    <a:pt x="25" y="50"/>
                    <a:pt x="25" y="63"/>
                  </a:cubicBezTo>
                  <a:cubicBezTo>
                    <a:pt x="10" y="73"/>
                    <a:pt x="0" y="90"/>
                    <a:pt x="0" y="108"/>
                  </a:cubicBezTo>
                  <a:cubicBezTo>
                    <a:pt x="0" y="135"/>
                    <a:pt x="21" y="158"/>
                    <a:pt x="48" y="161"/>
                  </a:cubicBezTo>
                  <a:cubicBezTo>
                    <a:pt x="50" y="161"/>
                    <a:pt x="52" y="161"/>
                    <a:pt x="54" y="161"/>
                  </a:cubicBezTo>
                  <a:cubicBezTo>
                    <a:pt x="55" y="161"/>
                    <a:pt x="57" y="161"/>
                    <a:pt x="59" y="161"/>
                  </a:cubicBezTo>
                  <a:cubicBezTo>
                    <a:pt x="84" y="161"/>
                    <a:pt x="142" y="161"/>
                    <a:pt x="169" y="161"/>
                  </a:cubicBezTo>
                  <a:cubicBezTo>
                    <a:pt x="170" y="161"/>
                    <a:pt x="171" y="161"/>
                    <a:pt x="171" y="161"/>
                  </a:cubicBezTo>
                  <a:cubicBezTo>
                    <a:pt x="174" y="161"/>
                    <a:pt x="174" y="161"/>
                    <a:pt x="174" y="161"/>
                  </a:cubicBezTo>
                  <a:cubicBezTo>
                    <a:pt x="176" y="161"/>
                    <a:pt x="180" y="161"/>
                    <a:pt x="182" y="161"/>
                  </a:cubicBezTo>
                  <a:cubicBezTo>
                    <a:pt x="200" y="161"/>
                    <a:pt x="200" y="161"/>
                    <a:pt x="200" y="161"/>
                  </a:cubicBezTo>
                  <a:cubicBezTo>
                    <a:pt x="225" y="161"/>
                    <a:pt x="245" y="140"/>
                    <a:pt x="245" y="116"/>
                  </a:cubicBezTo>
                  <a:cubicBezTo>
                    <a:pt x="245" y="93"/>
                    <a:pt x="228" y="74"/>
                    <a:pt x="206" y="71"/>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11495088" y="3479800"/>
              <a:ext cx="419100" cy="269875"/>
            </a:xfrm>
            <a:custGeom>
              <a:avLst/>
              <a:gdLst>
                <a:gd name="T0" fmla="*/ 74 w 88"/>
                <a:gd name="T1" fmla="*/ 25 h 57"/>
                <a:gd name="T2" fmla="*/ 74 w 88"/>
                <a:gd name="T3" fmla="*/ 24 h 57"/>
                <a:gd name="T4" fmla="*/ 50 w 88"/>
                <a:gd name="T5" fmla="*/ 0 h 57"/>
                <a:gd name="T6" fmla="*/ 29 w 88"/>
                <a:gd name="T7" fmla="*/ 10 h 57"/>
                <a:gd name="T8" fmla="*/ 23 w 88"/>
                <a:gd name="T9" fmla="*/ 9 h 57"/>
                <a:gd name="T10" fmla="*/ 15 w 88"/>
                <a:gd name="T11" fmla="*/ 11 h 57"/>
                <a:gd name="T12" fmla="*/ 9 w 88"/>
                <a:gd name="T13" fmla="*/ 22 h 57"/>
                <a:gd name="T14" fmla="*/ 0 w 88"/>
                <a:gd name="T15" fmla="*/ 38 h 57"/>
                <a:gd name="T16" fmla="*/ 17 w 88"/>
                <a:gd name="T17" fmla="*/ 57 h 57"/>
                <a:gd name="T18" fmla="*/ 19 w 88"/>
                <a:gd name="T19" fmla="*/ 57 h 57"/>
                <a:gd name="T20" fmla="*/ 21 w 88"/>
                <a:gd name="T21" fmla="*/ 57 h 57"/>
                <a:gd name="T22" fmla="*/ 61 w 88"/>
                <a:gd name="T23" fmla="*/ 57 h 57"/>
                <a:gd name="T24" fmla="*/ 61 w 88"/>
                <a:gd name="T25" fmla="*/ 57 h 57"/>
                <a:gd name="T26" fmla="*/ 62 w 88"/>
                <a:gd name="T27" fmla="*/ 57 h 57"/>
                <a:gd name="T28" fmla="*/ 65 w 88"/>
                <a:gd name="T29" fmla="*/ 57 h 57"/>
                <a:gd name="T30" fmla="*/ 72 w 88"/>
                <a:gd name="T31" fmla="*/ 57 h 57"/>
                <a:gd name="T32" fmla="*/ 88 w 88"/>
                <a:gd name="T33" fmla="*/ 41 h 57"/>
                <a:gd name="T34" fmla="*/ 74 w 88"/>
                <a:gd name="T35" fmla="*/ 2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57">
                  <a:moveTo>
                    <a:pt x="74" y="25"/>
                  </a:moveTo>
                  <a:cubicBezTo>
                    <a:pt x="74" y="24"/>
                    <a:pt x="74" y="24"/>
                    <a:pt x="74" y="24"/>
                  </a:cubicBezTo>
                  <a:cubicBezTo>
                    <a:pt x="74" y="10"/>
                    <a:pt x="63" y="0"/>
                    <a:pt x="50" y="0"/>
                  </a:cubicBezTo>
                  <a:cubicBezTo>
                    <a:pt x="41" y="0"/>
                    <a:pt x="34" y="4"/>
                    <a:pt x="29" y="10"/>
                  </a:cubicBezTo>
                  <a:cubicBezTo>
                    <a:pt x="28" y="9"/>
                    <a:pt x="25" y="9"/>
                    <a:pt x="23" y="9"/>
                  </a:cubicBezTo>
                  <a:cubicBezTo>
                    <a:pt x="20" y="9"/>
                    <a:pt x="17" y="10"/>
                    <a:pt x="15" y="11"/>
                  </a:cubicBezTo>
                  <a:cubicBezTo>
                    <a:pt x="11" y="13"/>
                    <a:pt x="9" y="18"/>
                    <a:pt x="9" y="22"/>
                  </a:cubicBezTo>
                  <a:cubicBezTo>
                    <a:pt x="4" y="26"/>
                    <a:pt x="0" y="32"/>
                    <a:pt x="0" y="38"/>
                  </a:cubicBezTo>
                  <a:cubicBezTo>
                    <a:pt x="0" y="48"/>
                    <a:pt x="7" y="56"/>
                    <a:pt x="17" y="57"/>
                  </a:cubicBezTo>
                  <a:cubicBezTo>
                    <a:pt x="18" y="57"/>
                    <a:pt x="18" y="57"/>
                    <a:pt x="19" y="57"/>
                  </a:cubicBezTo>
                  <a:cubicBezTo>
                    <a:pt x="20" y="57"/>
                    <a:pt x="20" y="57"/>
                    <a:pt x="21" y="57"/>
                  </a:cubicBezTo>
                  <a:cubicBezTo>
                    <a:pt x="30" y="57"/>
                    <a:pt x="51" y="57"/>
                    <a:pt x="61" y="57"/>
                  </a:cubicBezTo>
                  <a:cubicBezTo>
                    <a:pt x="61" y="57"/>
                    <a:pt x="61" y="57"/>
                    <a:pt x="61" y="57"/>
                  </a:cubicBezTo>
                  <a:cubicBezTo>
                    <a:pt x="62" y="57"/>
                    <a:pt x="62" y="57"/>
                    <a:pt x="62" y="57"/>
                  </a:cubicBezTo>
                  <a:cubicBezTo>
                    <a:pt x="63" y="57"/>
                    <a:pt x="64" y="57"/>
                    <a:pt x="65" y="57"/>
                  </a:cubicBezTo>
                  <a:cubicBezTo>
                    <a:pt x="72" y="57"/>
                    <a:pt x="72" y="57"/>
                    <a:pt x="72" y="57"/>
                  </a:cubicBezTo>
                  <a:cubicBezTo>
                    <a:pt x="81" y="57"/>
                    <a:pt x="88" y="50"/>
                    <a:pt x="88" y="41"/>
                  </a:cubicBezTo>
                  <a:cubicBezTo>
                    <a:pt x="88" y="33"/>
                    <a:pt x="82" y="26"/>
                    <a:pt x="74" y="2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9636125" y="3616325"/>
              <a:ext cx="647700" cy="423863"/>
            </a:xfrm>
            <a:custGeom>
              <a:avLst/>
              <a:gdLst>
                <a:gd name="T0" fmla="*/ 114 w 136"/>
                <a:gd name="T1" fmla="*/ 39 h 89"/>
                <a:gd name="T2" fmla="*/ 114 w 136"/>
                <a:gd name="T3" fmla="*/ 37 h 89"/>
                <a:gd name="T4" fmla="*/ 76 w 136"/>
                <a:gd name="T5" fmla="*/ 0 h 89"/>
                <a:gd name="T6" fmla="*/ 45 w 136"/>
                <a:gd name="T7" fmla="*/ 16 h 89"/>
                <a:gd name="T8" fmla="*/ 35 w 136"/>
                <a:gd name="T9" fmla="*/ 14 h 89"/>
                <a:gd name="T10" fmla="*/ 23 w 136"/>
                <a:gd name="T11" fmla="*/ 17 h 89"/>
                <a:gd name="T12" fmla="*/ 13 w 136"/>
                <a:gd name="T13" fmla="*/ 35 h 89"/>
                <a:gd name="T14" fmla="*/ 0 w 136"/>
                <a:gd name="T15" fmla="*/ 60 h 89"/>
                <a:gd name="T16" fmla="*/ 26 w 136"/>
                <a:gd name="T17" fmla="*/ 89 h 89"/>
                <a:gd name="T18" fmla="*/ 29 w 136"/>
                <a:gd name="T19" fmla="*/ 89 h 89"/>
                <a:gd name="T20" fmla="*/ 32 w 136"/>
                <a:gd name="T21" fmla="*/ 89 h 89"/>
                <a:gd name="T22" fmla="*/ 93 w 136"/>
                <a:gd name="T23" fmla="*/ 89 h 89"/>
                <a:gd name="T24" fmla="*/ 95 w 136"/>
                <a:gd name="T25" fmla="*/ 89 h 89"/>
                <a:gd name="T26" fmla="*/ 96 w 136"/>
                <a:gd name="T27" fmla="*/ 89 h 89"/>
                <a:gd name="T28" fmla="*/ 101 w 136"/>
                <a:gd name="T29" fmla="*/ 89 h 89"/>
                <a:gd name="T30" fmla="*/ 110 w 136"/>
                <a:gd name="T31" fmla="*/ 89 h 89"/>
                <a:gd name="T32" fmla="*/ 136 w 136"/>
                <a:gd name="T33" fmla="*/ 64 h 89"/>
                <a:gd name="T34" fmla="*/ 114 w 136"/>
                <a:gd name="T35" fmla="*/ 3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89">
                  <a:moveTo>
                    <a:pt x="114" y="39"/>
                  </a:moveTo>
                  <a:cubicBezTo>
                    <a:pt x="114" y="38"/>
                    <a:pt x="114" y="38"/>
                    <a:pt x="114" y="37"/>
                  </a:cubicBezTo>
                  <a:cubicBezTo>
                    <a:pt x="114" y="16"/>
                    <a:pt x="97" y="0"/>
                    <a:pt x="76" y="0"/>
                  </a:cubicBezTo>
                  <a:cubicBezTo>
                    <a:pt x="63" y="0"/>
                    <a:pt x="52" y="6"/>
                    <a:pt x="45" y="16"/>
                  </a:cubicBezTo>
                  <a:cubicBezTo>
                    <a:pt x="42" y="15"/>
                    <a:pt x="39" y="14"/>
                    <a:pt x="35" y="14"/>
                  </a:cubicBezTo>
                  <a:cubicBezTo>
                    <a:pt x="30" y="14"/>
                    <a:pt x="26" y="15"/>
                    <a:pt x="23" y="17"/>
                  </a:cubicBezTo>
                  <a:cubicBezTo>
                    <a:pt x="17" y="21"/>
                    <a:pt x="13" y="27"/>
                    <a:pt x="13" y="35"/>
                  </a:cubicBezTo>
                  <a:cubicBezTo>
                    <a:pt x="5" y="40"/>
                    <a:pt x="0" y="49"/>
                    <a:pt x="0" y="60"/>
                  </a:cubicBezTo>
                  <a:cubicBezTo>
                    <a:pt x="0" y="75"/>
                    <a:pt x="11" y="87"/>
                    <a:pt x="26" y="89"/>
                  </a:cubicBezTo>
                  <a:cubicBezTo>
                    <a:pt x="27" y="89"/>
                    <a:pt x="28" y="89"/>
                    <a:pt x="29" y="89"/>
                  </a:cubicBezTo>
                  <a:cubicBezTo>
                    <a:pt x="30" y="89"/>
                    <a:pt x="31" y="89"/>
                    <a:pt x="32" y="89"/>
                  </a:cubicBezTo>
                  <a:cubicBezTo>
                    <a:pt x="46" y="89"/>
                    <a:pt x="78" y="89"/>
                    <a:pt x="93" y="89"/>
                  </a:cubicBezTo>
                  <a:cubicBezTo>
                    <a:pt x="94" y="89"/>
                    <a:pt x="94" y="89"/>
                    <a:pt x="95" y="89"/>
                  </a:cubicBezTo>
                  <a:cubicBezTo>
                    <a:pt x="96" y="89"/>
                    <a:pt x="96" y="89"/>
                    <a:pt x="96" y="89"/>
                  </a:cubicBezTo>
                  <a:cubicBezTo>
                    <a:pt x="97" y="89"/>
                    <a:pt x="99" y="89"/>
                    <a:pt x="101" y="89"/>
                  </a:cubicBezTo>
                  <a:cubicBezTo>
                    <a:pt x="110" y="89"/>
                    <a:pt x="110" y="89"/>
                    <a:pt x="110" y="89"/>
                  </a:cubicBezTo>
                  <a:cubicBezTo>
                    <a:pt x="124" y="89"/>
                    <a:pt x="136" y="78"/>
                    <a:pt x="136" y="64"/>
                  </a:cubicBezTo>
                  <a:cubicBezTo>
                    <a:pt x="136" y="51"/>
                    <a:pt x="126" y="41"/>
                    <a:pt x="114" y="39"/>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a:spLocks noChangeArrowheads="1"/>
            </p:cNvSpPr>
            <p:nvPr/>
          </p:nvSpPr>
          <p:spPr bwMode="auto">
            <a:xfrm>
              <a:off x="10512425" y="4016375"/>
              <a:ext cx="1425575" cy="1184275"/>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11"/>
            <p:cNvSpPr>
              <a:spLocks noChangeArrowheads="1"/>
            </p:cNvSpPr>
            <p:nvPr/>
          </p:nvSpPr>
          <p:spPr bwMode="auto">
            <a:xfrm>
              <a:off x="10512425" y="4016375"/>
              <a:ext cx="1425575"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a:spLocks noChangeArrowheads="1"/>
            </p:cNvSpPr>
            <p:nvPr/>
          </p:nvSpPr>
          <p:spPr bwMode="auto">
            <a:xfrm>
              <a:off x="10440988" y="3959225"/>
              <a:ext cx="1568450" cy="57150"/>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13"/>
            <p:cNvSpPr>
              <a:spLocks noChangeArrowheads="1"/>
            </p:cNvSpPr>
            <p:nvPr/>
          </p:nvSpPr>
          <p:spPr bwMode="auto">
            <a:xfrm>
              <a:off x="10440988" y="3959225"/>
              <a:ext cx="156845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p:cNvSpPr>
              <a:spLocks noChangeArrowheads="1"/>
            </p:cNvSpPr>
            <p:nvPr/>
          </p:nvSpPr>
          <p:spPr bwMode="auto">
            <a:xfrm>
              <a:off x="10653713" y="4173538"/>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p:cNvSpPr>
              <a:spLocks noChangeArrowheads="1"/>
            </p:cNvSpPr>
            <p:nvPr/>
          </p:nvSpPr>
          <p:spPr bwMode="auto">
            <a:xfrm>
              <a:off x="10653713" y="4173538"/>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p:cNvSpPr>
              <a:spLocks noChangeArrowheads="1"/>
            </p:cNvSpPr>
            <p:nvPr/>
          </p:nvSpPr>
          <p:spPr bwMode="auto">
            <a:xfrm>
              <a:off x="10653713" y="4495800"/>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p:cNvSpPr>
              <a:spLocks noChangeArrowheads="1"/>
            </p:cNvSpPr>
            <p:nvPr/>
          </p:nvSpPr>
          <p:spPr bwMode="auto">
            <a:xfrm>
              <a:off x="10653713" y="4495800"/>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p:nvSpPr>
          <p:spPr bwMode="auto">
            <a:xfrm>
              <a:off x="10512425" y="4016375"/>
              <a:ext cx="503238" cy="474663"/>
            </a:xfrm>
            <a:custGeom>
              <a:avLst/>
              <a:gdLst>
                <a:gd name="T0" fmla="*/ 106 w 106"/>
                <a:gd name="T1" fmla="*/ 0 h 100"/>
                <a:gd name="T2" fmla="*/ 0 w 106"/>
                <a:gd name="T3" fmla="*/ 0 h 100"/>
                <a:gd name="T4" fmla="*/ 0 w 106"/>
                <a:gd name="T5" fmla="*/ 99 h 100"/>
                <a:gd name="T6" fmla="*/ 8 w 106"/>
                <a:gd name="T7" fmla="*/ 100 h 100"/>
                <a:gd name="T8" fmla="*/ 76 w 106"/>
                <a:gd name="T9" fmla="*/ 72 h 100"/>
                <a:gd name="T10" fmla="*/ 30 w 106"/>
                <a:gd name="T11" fmla="*/ 72 h 100"/>
                <a:gd name="T12" fmla="*/ 30 w 106"/>
                <a:gd name="T13" fmla="*/ 33 h 100"/>
                <a:gd name="T14" fmla="*/ 101 w 106"/>
                <a:gd name="T15" fmla="*/ 33 h 100"/>
                <a:gd name="T16" fmla="*/ 106 w 106"/>
                <a:gd name="T17" fmla="*/ 2 h 100"/>
                <a:gd name="T18" fmla="*/ 106 w 106"/>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00">
                  <a:moveTo>
                    <a:pt x="106" y="0"/>
                  </a:moveTo>
                  <a:cubicBezTo>
                    <a:pt x="0" y="0"/>
                    <a:pt x="0" y="0"/>
                    <a:pt x="0" y="0"/>
                  </a:cubicBezTo>
                  <a:cubicBezTo>
                    <a:pt x="0" y="99"/>
                    <a:pt x="0" y="99"/>
                    <a:pt x="0" y="99"/>
                  </a:cubicBezTo>
                  <a:cubicBezTo>
                    <a:pt x="3" y="99"/>
                    <a:pt x="5" y="100"/>
                    <a:pt x="8" y="100"/>
                  </a:cubicBezTo>
                  <a:cubicBezTo>
                    <a:pt x="34" y="100"/>
                    <a:pt x="58" y="89"/>
                    <a:pt x="76" y="72"/>
                  </a:cubicBezTo>
                  <a:cubicBezTo>
                    <a:pt x="30" y="72"/>
                    <a:pt x="30" y="72"/>
                    <a:pt x="30" y="72"/>
                  </a:cubicBezTo>
                  <a:cubicBezTo>
                    <a:pt x="30" y="33"/>
                    <a:pt x="30" y="33"/>
                    <a:pt x="30" y="33"/>
                  </a:cubicBezTo>
                  <a:cubicBezTo>
                    <a:pt x="101" y="33"/>
                    <a:pt x="101" y="33"/>
                    <a:pt x="101" y="33"/>
                  </a:cubicBezTo>
                  <a:cubicBezTo>
                    <a:pt x="104" y="23"/>
                    <a:pt x="106" y="13"/>
                    <a:pt x="106" y="2"/>
                  </a:cubicBezTo>
                  <a:cubicBezTo>
                    <a:pt x="106" y="1"/>
                    <a:pt x="106" y="0"/>
                    <a:pt x="106"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p:nvSpPr>
          <p:spPr bwMode="auto">
            <a:xfrm>
              <a:off x="10512425" y="3959225"/>
              <a:ext cx="503238" cy="57150"/>
            </a:xfrm>
            <a:custGeom>
              <a:avLst/>
              <a:gdLst>
                <a:gd name="T0" fmla="*/ 105 w 106"/>
                <a:gd name="T1" fmla="*/ 0 h 12"/>
                <a:gd name="T2" fmla="*/ 0 w 106"/>
                <a:gd name="T3" fmla="*/ 0 h 12"/>
                <a:gd name="T4" fmla="*/ 0 w 106"/>
                <a:gd name="T5" fmla="*/ 12 h 12"/>
                <a:gd name="T6" fmla="*/ 106 w 106"/>
                <a:gd name="T7" fmla="*/ 12 h 12"/>
                <a:gd name="T8" fmla="*/ 105 w 106"/>
                <a:gd name="T9" fmla="*/ 0 h 12"/>
              </a:gdLst>
              <a:ahLst/>
              <a:cxnLst>
                <a:cxn ang="0">
                  <a:pos x="T0" y="T1"/>
                </a:cxn>
                <a:cxn ang="0">
                  <a:pos x="T2" y="T3"/>
                </a:cxn>
                <a:cxn ang="0">
                  <a:pos x="T4" y="T5"/>
                </a:cxn>
                <a:cxn ang="0">
                  <a:pos x="T6" y="T7"/>
                </a:cxn>
                <a:cxn ang="0">
                  <a:pos x="T8" y="T9"/>
                </a:cxn>
              </a:cxnLst>
              <a:rect l="0" t="0" r="r" b="b"/>
              <a:pathLst>
                <a:path w="106" h="12">
                  <a:moveTo>
                    <a:pt x="105" y="0"/>
                  </a:moveTo>
                  <a:cubicBezTo>
                    <a:pt x="0" y="0"/>
                    <a:pt x="0" y="0"/>
                    <a:pt x="0" y="0"/>
                  </a:cubicBezTo>
                  <a:cubicBezTo>
                    <a:pt x="0" y="12"/>
                    <a:pt x="0" y="12"/>
                    <a:pt x="0" y="12"/>
                  </a:cubicBezTo>
                  <a:cubicBezTo>
                    <a:pt x="106" y="12"/>
                    <a:pt x="106" y="12"/>
                    <a:pt x="106" y="12"/>
                  </a:cubicBezTo>
                  <a:cubicBezTo>
                    <a:pt x="106" y="8"/>
                    <a:pt x="105" y="4"/>
                    <a:pt x="105"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p:nvSpPr>
          <p:spPr bwMode="auto">
            <a:xfrm>
              <a:off x="10653713" y="4173538"/>
              <a:ext cx="338138" cy="185738"/>
            </a:xfrm>
            <a:custGeom>
              <a:avLst/>
              <a:gdLst>
                <a:gd name="T0" fmla="*/ 71 w 71"/>
                <a:gd name="T1" fmla="*/ 0 h 39"/>
                <a:gd name="T2" fmla="*/ 0 w 71"/>
                <a:gd name="T3" fmla="*/ 0 h 39"/>
                <a:gd name="T4" fmla="*/ 0 w 71"/>
                <a:gd name="T5" fmla="*/ 39 h 39"/>
                <a:gd name="T6" fmla="*/ 46 w 71"/>
                <a:gd name="T7" fmla="*/ 39 h 39"/>
                <a:gd name="T8" fmla="*/ 71 w 71"/>
                <a:gd name="T9" fmla="*/ 0 h 39"/>
              </a:gdLst>
              <a:ahLst/>
              <a:cxnLst>
                <a:cxn ang="0">
                  <a:pos x="T0" y="T1"/>
                </a:cxn>
                <a:cxn ang="0">
                  <a:pos x="T2" y="T3"/>
                </a:cxn>
                <a:cxn ang="0">
                  <a:pos x="T4" y="T5"/>
                </a:cxn>
                <a:cxn ang="0">
                  <a:pos x="T6" y="T7"/>
                </a:cxn>
                <a:cxn ang="0">
                  <a:pos x="T8" y="T9"/>
                </a:cxn>
              </a:cxnLst>
              <a:rect l="0" t="0" r="r" b="b"/>
              <a:pathLst>
                <a:path w="71" h="39">
                  <a:moveTo>
                    <a:pt x="71" y="0"/>
                  </a:moveTo>
                  <a:cubicBezTo>
                    <a:pt x="0" y="0"/>
                    <a:pt x="0" y="0"/>
                    <a:pt x="0" y="0"/>
                  </a:cubicBezTo>
                  <a:cubicBezTo>
                    <a:pt x="0" y="39"/>
                    <a:pt x="0" y="39"/>
                    <a:pt x="0" y="39"/>
                  </a:cubicBezTo>
                  <a:cubicBezTo>
                    <a:pt x="46" y="39"/>
                    <a:pt x="46" y="39"/>
                    <a:pt x="46" y="39"/>
                  </a:cubicBezTo>
                  <a:cubicBezTo>
                    <a:pt x="57" y="29"/>
                    <a:pt x="65" y="15"/>
                    <a:pt x="71"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p:cNvSpPr>
              <a:spLocks noChangeArrowheads="1"/>
            </p:cNvSpPr>
            <p:nvPr/>
          </p:nvSpPr>
          <p:spPr bwMode="auto">
            <a:xfrm>
              <a:off x="10653713" y="4814888"/>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10653713" y="4814888"/>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p:cNvSpPr>
              <a:spLocks noChangeArrowheads="1"/>
            </p:cNvSpPr>
            <p:nvPr/>
          </p:nvSpPr>
          <p:spPr bwMode="auto">
            <a:xfrm>
              <a:off x="10512425" y="5200650"/>
              <a:ext cx="1425575" cy="1811338"/>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24"/>
            <p:cNvSpPr>
              <a:spLocks noChangeArrowheads="1"/>
            </p:cNvSpPr>
            <p:nvPr/>
          </p:nvSpPr>
          <p:spPr bwMode="auto">
            <a:xfrm>
              <a:off x="10512425" y="5200650"/>
              <a:ext cx="1425575" cy="181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5"/>
            <p:cNvSpPr>
              <a:spLocks noChangeArrowheads="1"/>
            </p:cNvSpPr>
            <p:nvPr/>
          </p:nvSpPr>
          <p:spPr bwMode="auto">
            <a:xfrm>
              <a:off x="10440988" y="5172075"/>
              <a:ext cx="1568450" cy="57150"/>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26"/>
            <p:cNvSpPr>
              <a:spLocks noChangeArrowheads="1"/>
            </p:cNvSpPr>
            <p:nvPr/>
          </p:nvSpPr>
          <p:spPr bwMode="auto">
            <a:xfrm>
              <a:off x="10440988" y="5172075"/>
              <a:ext cx="156845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7"/>
            <p:cNvSpPr>
              <a:spLocks noChangeArrowheads="1"/>
            </p:cNvSpPr>
            <p:nvPr/>
          </p:nvSpPr>
          <p:spPr bwMode="auto">
            <a:xfrm>
              <a:off x="11296650" y="6650038"/>
              <a:ext cx="184150" cy="35718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28"/>
            <p:cNvSpPr>
              <a:spLocks noChangeArrowheads="1"/>
            </p:cNvSpPr>
            <p:nvPr/>
          </p:nvSpPr>
          <p:spPr bwMode="auto">
            <a:xfrm>
              <a:off x="10972800" y="6650038"/>
              <a:ext cx="185738" cy="35718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29"/>
            <p:cNvSpPr>
              <a:spLocks noChangeArrowheads="1"/>
            </p:cNvSpPr>
            <p:nvPr/>
          </p:nvSpPr>
          <p:spPr bwMode="auto">
            <a:xfrm>
              <a:off x="10972800" y="6650038"/>
              <a:ext cx="18573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0"/>
            <p:cNvSpPr>
              <a:spLocks noChangeArrowheads="1"/>
            </p:cNvSpPr>
            <p:nvPr/>
          </p:nvSpPr>
          <p:spPr bwMode="auto">
            <a:xfrm>
              <a:off x="10653713" y="5389563"/>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10653713" y="5389563"/>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10653713" y="5708650"/>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33"/>
            <p:cNvSpPr>
              <a:spLocks noChangeArrowheads="1"/>
            </p:cNvSpPr>
            <p:nvPr/>
          </p:nvSpPr>
          <p:spPr bwMode="auto">
            <a:xfrm>
              <a:off x="10653713" y="5708650"/>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4"/>
            <p:cNvSpPr>
              <a:spLocks noChangeArrowheads="1"/>
            </p:cNvSpPr>
            <p:nvPr/>
          </p:nvSpPr>
          <p:spPr bwMode="auto">
            <a:xfrm>
              <a:off x="10653713" y="6027738"/>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Rectangle 35"/>
            <p:cNvSpPr>
              <a:spLocks noChangeArrowheads="1"/>
            </p:cNvSpPr>
            <p:nvPr/>
          </p:nvSpPr>
          <p:spPr bwMode="auto">
            <a:xfrm>
              <a:off x="10653713" y="6027738"/>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a:spLocks noChangeArrowheads="1"/>
            </p:cNvSpPr>
            <p:nvPr/>
          </p:nvSpPr>
          <p:spPr bwMode="auto">
            <a:xfrm>
              <a:off x="10653713" y="6350000"/>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Rectangle 37"/>
            <p:cNvSpPr>
              <a:spLocks noChangeArrowheads="1"/>
            </p:cNvSpPr>
            <p:nvPr/>
          </p:nvSpPr>
          <p:spPr bwMode="auto">
            <a:xfrm>
              <a:off x="10653713" y="6350000"/>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8"/>
            <p:cNvSpPr>
              <a:spLocks noChangeArrowheads="1"/>
            </p:cNvSpPr>
            <p:nvPr/>
          </p:nvSpPr>
          <p:spPr bwMode="auto">
            <a:xfrm>
              <a:off x="10198100" y="6726238"/>
              <a:ext cx="76200" cy="285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39"/>
            <p:cNvSpPr>
              <a:spLocks noChangeArrowheads="1"/>
            </p:cNvSpPr>
            <p:nvPr/>
          </p:nvSpPr>
          <p:spPr bwMode="auto">
            <a:xfrm>
              <a:off x="10045700" y="6478588"/>
              <a:ext cx="376238" cy="37623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40"/>
            <p:cNvSpPr>
              <a:spLocks noChangeArrowheads="1"/>
            </p:cNvSpPr>
            <p:nvPr/>
          </p:nvSpPr>
          <p:spPr bwMode="auto">
            <a:xfrm>
              <a:off x="10093325" y="6284913"/>
              <a:ext cx="276225" cy="27463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41"/>
            <p:cNvSpPr>
              <a:spLocks noChangeArrowheads="1"/>
            </p:cNvSpPr>
            <p:nvPr/>
          </p:nvSpPr>
          <p:spPr bwMode="auto">
            <a:xfrm>
              <a:off x="9736138" y="6726238"/>
              <a:ext cx="76200" cy="285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Oval 42"/>
            <p:cNvSpPr>
              <a:spLocks noChangeArrowheads="1"/>
            </p:cNvSpPr>
            <p:nvPr/>
          </p:nvSpPr>
          <p:spPr bwMode="auto">
            <a:xfrm>
              <a:off x="9585325" y="6478588"/>
              <a:ext cx="374650" cy="37623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43"/>
            <p:cNvSpPr>
              <a:spLocks noChangeArrowheads="1"/>
            </p:cNvSpPr>
            <p:nvPr/>
          </p:nvSpPr>
          <p:spPr bwMode="auto">
            <a:xfrm>
              <a:off x="9631363" y="6284913"/>
              <a:ext cx="276225" cy="27463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
            <p:cNvSpPr>
              <a:spLocks noEditPoints="1"/>
            </p:cNvSpPr>
            <p:nvPr/>
          </p:nvSpPr>
          <p:spPr bwMode="auto">
            <a:xfrm>
              <a:off x="10317163" y="3825875"/>
              <a:ext cx="465138" cy="395288"/>
            </a:xfrm>
            <a:custGeom>
              <a:avLst/>
              <a:gdLst>
                <a:gd name="T0" fmla="*/ 93 w 98"/>
                <a:gd name="T1" fmla="*/ 78 h 83"/>
                <a:gd name="T2" fmla="*/ 0 w 98"/>
                <a:gd name="T3" fmla="*/ 15 h 83"/>
                <a:gd name="T4" fmla="*/ 0 w 98"/>
                <a:gd name="T5" fmla="*/ 83 h 83"/>
                <a:gd name="T6" fmla="*/ 98 w 98"/>
                <a:gd name="T7" fmla="*/ 0 h 83"/>
                <a:gd name="T8" fmla="*/ 0 w 98"/>
                <a:gd name="T9" fmla="*/ 0 h 83"/>
                <a:gd name="T10" fmla="*/ 57 w 98"/>
                <a:gd name="T11" fmla="*/ 47 h 83"/>
                <a:gd name="T12" fmla="*/ 54 w 98"/>
                <a:gd name="T13" fmla="*/ 42 h 83"/>
                <a:gd name="T14" fmla="*/ 51 w 98"/>
                <a:gd name="T15" fmla="*/ 40 h 83"/>
                <a:gd name="T16" fmla="*/ 46 w 98"/>
                <a:gd name="T17" fmla="*/ 37 h 83"/>
                <a:gd name="T18" fmla="*/ 41 w 98"/>
                <a:gd name="T19" fmla="*/ 37 h 83"/>
                <a:gd name="T20" fmla="*/ 36 w 98"/>
                <a:gd name="T21" fmla="*/ 40 h 83"/>
                <a:gd name="T22" fmla="*/ 33 w 98"/>
                <a:gd name="T23" fmla="*/ 42 h 83"/>
                <a:gd name="T24" fmla="*/ 30 w 98"/>
                <a:gd name="T25" fmla="*/ 47 h 83"/>
                <a:gd name="T26" fmla="*/ 29 w 98"/>
                <a:gd name="T27" fmla="*/ 51 h 83"/>
                <a:gd name="T28" fmla="*/ 30 w 98"/>
                <a:gd name="T29" fmla="*/ 57 h 83"/>
                <a:gd name="T30" fmla="*/ 32 w 98"/>
                <a:gd name="T31" fmla="*/ 60 h 83"/>
                <a:gd name="T32" fmla="*/ 37 w 98"/>
                <a:gd name="T33" fmla="*/ 64 h 83"/>
                <a:gd name="T34" fmla="*/ 41 w 98"/>
                <a:gd name="T35" fmla="*/ 66 h 83"/>
                <a:gd name="T36" fmla="*/ 44 w 98"/>
                <a:gd name="T37" fmla="*/ 62 h 83"/>
                <a:gd name="T38" fmla="*/ 50 w 98"/>
                <a:gd name="T39" fmla="*/ 65 h 83"/>
                <a:gd name="T40" fmla="*/ 51 w 98"/>
                <a:gd name="T41" fmla="*/ 59 h 83"/>
                <a:gd name="T42" fmla="*/ 57 w 98"/>
                <a:gd name="T43" fmla="*/ 58 h 83"/>
                <a:gd name="T44" fmla="*/ 54 w 98"/>
                <a:gd name="T45" fmla="*/ 53 h 83"/>
                <a:gd name="T46" fmla="*/ 49 w 98"/>
                <a:gd name="T47" fmla="*/ 52 h 83"/>
                <a:gd name="T48" fmla="*/ 40 w 98"/>
                <a:gd name="T49" fmla="*/ 56 h 83"/>
                <a:gd name="T50" fmla="*/ 44 w 98"/>
                <a:gd name="T51" fmla="*/ 46 h 83"/>
                <a:gd name="T52" fmla="*/ 41 w 98"/>
                <a:gd name="T53" fmla="*/ 52 h 83"/>
                <a:gd name="T54" fmla="*/ 44 w 98"/>
                <a:gd name="T55" fmla="*/ 54 h 83"/>
                <a:gd name="T56" fmla="*/ 67 w 98"/>
                <a:gd name="T57" fmla="*/ 41 h 83"/>
                <a:gd name="T58" fmla="*/ 69 w 98"/>
                <a:gd name="T59" fmla="*/ 38 h 83"/>
                <a:gd name="T60" fmla="*/ 67 w 98"/>
                <a:gd name="T61" fmla="*/ 36 h 83"/>
                <a:gd name="T62" fmla="*/ 63 w 98"/>
                <a:gd name="T63" fmla="*/ 36 h 83"/>
                <a:gd name="T64" fmla="*/ 61 w 98"/>
                <a:gd name="T65" fmla="*/ 33 h 83"/>
                <a:gd name="T66" fmla="*/ 58 w 98"/>
                <a:gd name="T67" fmla="*/ 37 h 83"/>
                <a:gd name="T68" fmla="*/ 55 w 98"/>
                <a:gd name="T69" fmla="*/ 37 h 83"/>
                <a:gd name="T70" fmla="*/ 54 w 98"/>
                <a:gd name="T71" fmla="*/ 39 h 83"/>
                <a:gd name="T72" fmla="*/ 56 w 98"/>
                <a:gd name="T73" fmla="*/ 42 h 83"/>
                <a:gd name="T74" fmla="*/ 54 w 98"/>
                <a:gd name="T75" fmla="*/ 45 h 83"/>
                <a:gd name="T76" fmla="*/ 56 w 98"/>
                <a:gd name="T77" fmla="*/ 46 h 83"/>
                <a:gd name="T78" fmla="*/ 60 w 98"/>
                <a:gd name="T79" fmla="*/ 49 h 83"/>
                <a:gd name="T80" fmla="*/ 63 w 98"/>
                <a:gd name="T81" fmla="*/ 49 h 83"/>
                <a:gd name="T82" fmla="*/ 67 w 98"/>
                <a:gd name="T83" fmla="*/ 46 h 83"/>
                <a:gd name="T84" fmla="*/ 69 w 98"/>
                <a:gd name="T85" fmla="*/ 45 h 83"/>
                <a:gd name="T86" fmla="*/ 67 w 98"/>
                <a:gd name="T87" fmla="*/ 42 h 83"/>
                <a:gd name="T88" fmla="*/ 59 w 98"/>
                <a:gd name="T8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8" h="83">
                  <a:moveTo>
                    <a:pt x="5" y="20"/>
                  </a:moveTo>
                  <a:cubicBezTo>
                    <a:pt x="5" y="78"/>
                    <a:pt x="5" y="78"/>
                    <a:pt x="5" y="78"/>
                  </a:cubicBezTo>
                  <a:cubicBezTo>
                    <a:pt x="93" y="78"/>
                    <a:pt x="93" y="78"/>
                    <a:pt x="93" y="78"/>
                  </a:cubicBezTo>
                  <a:cubicBezTo>
                    <a:pt x="93" y="20"/>
                    <a:pt x="93" y="20"/>
                    <a:pt x="93" y="20"/>
                  </a:cubicBezTo>
                  <a:cubicBezTo>
                    <a:pt x="5" y="20"/>
                    <a:pt x="5" y="20"/>
                    <a:pt x="5" y="20"/>
                  </a:cubicBezTo>
                  <a:close/>
                  <a:moveTo>
                    <a:pt x="0" y="15"/>
                  </a:moveTo>
                  <a:cubicBezTo>
                    <a:pt x="98" y="15"/>
                    <a:pt x="98" y="15"/>
                    <a:pt x="98" y="15"/>
                  </a:cubicBezTo>
                  <a:cubicBezTo>
                    <a:pt x="98" y="83"/>
                    <a:pt x="98" y="83"/>
                    <a:pt x="98" y="83"/>
                  </a:cubicBezTo>
                  <a:cubicBezTo>
                    <a:pt x="0" y="83"/>
                    <a:pt x="0" y="83"/>
                    <a:pt x="0" y="83"/>
                  </a:cubicBezTo>
                  <a:cubicBezTo>
                    <a:pt x="0" y="15"/>
                    <a:pt x="0" y="15"/>
                    <a:pt x="0" y="15"/>
                  </a:cubicBezTo>
                  <a:close/>
                  <a:moveTo>
                    <a:pt x="0" y="0"/>
                  </a:moveTo>
                  <a:cubicBezTo>
                    <a:pt x="98" y="0"/>
                    <a:pt x="98" y="0"/>
                    <a:pt x="98" y="0"/>
                  </a:cubicBezTo>
                  <a:cubicBezTo>
                    <a:pt x="98" y="10"/>
                    <a:pt x="98" y="10"/>
                    <a:pt x="98" y="10"/>
                  </a:cubicBezTo>
                  <a:cubicBezTo>
                    <a:pt x="0" y="10"/>
                    <a:pt x="0" y="10"/>
                    <a:pt x="0" y="10"/>
                  </a:cubicBezTo>
                  <a:cubicBezTo>
                    <a:pt x="0" y="0"/>
                    <a:pt x="0" y="0"/>
                    <a:pt x="0" y="0"/>
                  </a:cubicBezTo>
                  <a:close/>
                  <a:moveTo>
                    <a:pt x="58" y="50"/>
                  </a:moveTo>
                  <a:cubicBezTo>
                    <a:pt x="58" y="48"/>
                    <a:pt x="58" y="48"/>
                    <a:pt x="58" y="48"/>
                  </a:cubicBezTo>
                  <a:cubicBezTo>
                    <a:pt x="58" y="48"/>
                    <a:pt x="57" y="47"/>
                    <a:pt x="57" y="47"/>
                  </a:cubicBezTo>
                  <a:cubicBezTo>
                    <a:pt x="53" y="47"/>
                    <a:pt x="53" y="47"/>
                    <a:pt x="53" y="47"/>
                  </a:cubicBezTo>
                  <a:cubicBezTo>
                    <a:pt x="52" y="46"/>
                    <a:pt x="52" y="46"/>
                    <a:pt x="52" y="46"/>
                  </a:cubicBezTo>
                  <a:cubicBezTo>
                    <a:pt x="54" y="42"/>
                    <a:pt x="54" y="42"/>
                    <a:pt x="54" y="42"/>
                  </a:cubicBezTo>
                  <a:cubicBezTo>
                    <a:pt x="54" y="41"/>
                    <a:pt x="54" y="41"/>
                    <a:pt x="54" y="41"/>
                  </a:cubicBezTo>
                  <a:cubicBezTo>
                    <a:pt x="52" y="40"/>
                    <a:pt x="52" y="40"/>
                    <a:pt x="52" y="40"/>
                  </a:cubicBezTo>
                  <a:cubicBezTo>
                    <a:pt x="51" y="40"/>
                    <a:pt x="51" y="40"/>
                    <a:pt x="51" y="40"/>
                  </a:cubicBezTo>
                  <a:cubicBezTo>
                    <a:pt x="48" y="42"/>
                    <a:pt x="48" y="42"/>
                    <a:pt x="48" y="42"/>
                  </a:cubicBezTo>
                  <a:cubicBezTo>
                    <a:pt x="47" y="42"/>
                    <a:pt x="47" y="42"/>
                    <a:pt x="47" y="42"/>
                  </a:cubicBezTo>
                  <a:cubicBezTo>
                    <a:pt x="46" y="37"/>
                    <a:pt x="46" y="37"/>
                    <a:pt x="46" y="37"/>
                  </a:cubicBezTo>
                  <a:cubicBezTo>
                    <a:pt x="45" y="37"/>
                    <a:pt x="45" y="37"/>
                    <a:pt x="45" y="37"/>
                  </a:cubicBezTo>
                  <a:cubicBezTo>
                    <a:pt x="42" y="37"/>
                    <a:pt x="42" y="37"/>
                    <a:pt x="42" y="37"/>
                  </a:cubicBezTo>
                  <a:cubicBezTo>
                    <a:pt x="41" y="37"/>
                    <a:pt x="41" y="37"/>
                    <a:pt x="41" y="37"/>
                  </a:cubicBezTo>
                  <a:cubicBezTo>
                    <a:pt x="41" y="42"/>
                    <a:pt x="41" y="42"/>
                    <a:pt x="41" y="42"/>
                  </a:cubicBezTo>
                  <a:cubicBezTo>
                    <a:pt x="40" y="42"/>
                    <a:pt x="40" y="42"/>
                    <a:pt x="40" y="42"/>
                  </a:cubicBezTo>
                  <a:cubicBezTo>
                    <a:pt x="36" y="40"/>
                    <a:pt x="36" y="40"/>
                    <a:pt x="36" y="40"/>
                  </a:cubicBezTo>
                  <a:cubicBezTo>
                    <a:pt x="35" y="40"/>
                    <a:pt x="35" y="40"/>
                    <a:pt x="35" y="40"/>
                  </a:cubicBezTo>
                  <a:cubicBezTo>
                    <a:pt x="33" y="41"/>
                    <a:pt x="33" y="41"/>
                    <a:pt x="33" y="41"/>
                  </a:cubicBezTo>
                  <a:cubicBezTo>
                    <a:pt x="33" y="42"/>
                    <a:pt x="33" y="42"/>
                    <a:pt x="33" y="42"/>
                  </a:cubicBezTo>
                  <a:cubicBezTo>
                    <a:pt x="35" y="46"/>
                    <a:pt x="35" y="46"/>
                    <a:pt x="35" y="46"/>
                  </a:cubicBezTo>
                  <a:cubicBezTo>
                    <a:pt x="34" y="47"/>
                    <a:pt x="34" y="47"/>
                    <a:pt x="34" y="47"/>
                  </a:cubicBezTo>
                  <a:cubicBezTo>
                    <a:pt x="30" y="47"/>
                    <a:pt x="30" y="47"/>
                    <a:pt x="30" y="47"/>
                  </a:cubicBezTo>
                  <a:cubicBezTo>
                    <a:pt x="30" y="47"/>
                    <a:pt x="30" y="48"/>
                    <a:pt x="29" y="48"/>
                  </a:cubicBezTo>
                  <a:cubicBezTo>
                    <a:pt x="29" y="50"/>
                    <a:pt x="29" y="50"/>
                    <a:pt x="29" y="50"/>
                  </a:cubicBezTo>
                  <a:cubicBezTo>
                    <a:pt x="29" y="51"/>
                    <a:pt x="29" y="51"/>
                    <a:pt x="29" y="51"/>
                  </a:cubicBezTo>
                  <a:cubicBezTo>
                    <a:pt x="33" y="53"/>
                    <a:pt x="33" y="53"/>
                    <a:pt x="33" y="53"/>
                  </a:cubicBezTo>
                  <a:cubicBezTo>
                    <a:pt x="33" y="53"/>
                    <a:pt x="33" y="54"/>
                    <a:pt x="33" y="54"/>
                  </a:cubicBezTo>
                  <a:cubicBezTo>
                    <a:pt x="30" y="57"/>
                    <a:pt x="30" y="57"/>
                    <a:pt x="30" y="57"/>
                  </a:cubicBezTo>
                  <a:cubicBezTo>
                    <a:pt x="30" y="58"/>
                    <a:pt x="30" y="58"/>
                    <a:pt x="30" y="58"/>
                  </a:cubicBezTo>
                  <a:cubicBezTo>
                    <a:pt x="32" y="60"/>
                    <a:pt x="32" y="60"/>
                    <a:pt x="32" y="60"/>
                  </a:cubicBezTo>
                  <a:cubicBezTo>
                    <a:pt x="32" y="60"/>
                    <a:pt x="32" y="60"/>
                    <a:pt x="32" y="60"/>
                  </a:cubicBezTo>
                  <a:cubicBezTo>
                    <a:pt x="36" y="59"/>
                    <a:pt x="36" y="59"/>
                    <a:pt x="36" y="59"/>
                  </a:cubicBezTo>
                  <a:cubicBezTo>
                    <a:pt x="37" y="60"/>
                    <a:pt x="37" y="60"/>
                    <a:pt x="37" y="60"/>
                  </a:cubicBezTo>
                  <a:cubicBezTo>
                    <a:pt x="37" y="64"/>
                    <a:pt x="37" y="64"/>
                    <a:pt x="37" y="64"/>
                  </a:cubicBezTo>
                  <a:cubicBezTo>
                    <a:pt x="37" y="65"/>
                    <a:pt x="37" y="65"/>
                    <a:pt x="37" y="65"/>
                  </a:cubicBezTo>
                  <a:cubicBezTo>
                    <a:pt x="40" y="66"/>
                    <a:pt x="40" y="66"/>
                    <a:pt x="40" y="66"/>
                  </a:cubicBezTo>
                  <a:cubicBezTo>
                    <a:pt x="41" y="66"/>
                    <a:pt x="41" y="66"/>
                    <a:pt x="41" y="66"/>
                  </a:cubicBezTo>
                  <a:cubicBezTo>
                    <a:pt x="43" y="62"/>
                    <a:pt x="43" y="62"/>
                    <a:pt x="43" y="62"/>
                  </a:cubicBezTo>
                  <a:cubicBezTo>
                    <a:pt x="44" y="62"/>
                    <a:pt x="44" y="62"/>
                    <a:pt x="44" y="62"/>
                  </a:cubicBezTo>
                  <a:cubicBezTo>
                    <a:pt x="44" y="62"/>
                    <a:pt x="44" y="62"/>
                    <a:pt x="44" y="62"/>
                  </a:cubicBezTo>
                  <a:cubicBezTo>
                    <a:pt x="46" y="66"/>
                    <a:pt x="46" y="66"/>
                    <a:pt x="46" y="66"/>
                  </a:cubicBezTo>
                  <a:cubicBezTo>
                    <a:pt x="47" y="66"/>
                    <a:pt x="47" y="66"/>
                    <a:pt x="47" y="66"/>
                  </a:cubicBezTo>
                  <a:cubicBezTo>
                    <a:pt x="50" y="65"/>
                    <a:pt x="50" y="65"/>
                    <a:pt x="50" y="65"/>
                  </a:cubicBezTo>
                  <a:cubicBezTo>
                    <a:pt x="50" y="64"/>
                    <a:pt x="50" y="64"/>
                    <a:pt x="50" y="64"/>
                  </a:cubicBezTo>
                  <a:cubicBezTo>
                    <a:pt x="50" y="60"/>
                    <a:pt x="50" y="60"/>
                    <a:pt x="50" y="60"/>
                  </a:cubicBezTo>
                  <a:cubicBezTo>
                    <a:pt x="51" y="59"/>
                    <a:pt x="51" y="59"/>
                    <a:pt x="51" y="59"/>
                  </a:cubicBezTo>
                  <a:cubicBezTo>
                    <a:pt x="55" y="60"/>
                    <a:pt x="55" y="60"/>
                    <a:pt x="55" y="60"/>
                  </a:cubicBezTo>
                  <a:cubicBezTo>
                    <a:pt x="55" y="60"/>
                    <a:pt x="55" y="60"/>
                    <a:pt x="55" y="60"/>
                  </a:cubicBezTo>
                  <a:cubicBezTo>
                    <a:pt x="57" y="58"/>
                    <a:pt x="57" y="58"/>
                    <a:pt x="57" y="58"/>
                  </a:cubicBezTo>
                  <a:cubicBezTo>
                    <a:pt x="57" y="57"/>
                    <a:pt x="57" y="57"/>
                    <a:pt x="57" y="57"/>
                  </a:cubicBezTo>
                  <a:cubicBezTo>
                    <a:pt x="54" y="54"/>
                    <a:pt x="54" y="54"/>
                    <a:pt x="54" y="54"/>
                  </a:cubicBezTo>
                  <a:cubicBezTo>
                    <a:pt x="54" y="54"/>
                    <a:pt x="54" y="53"/>
                    <a:pt x="54" y="53"/>
                  </a:cubicBezTo>
                  <a:cubicBezTo>
                    <a:pt x="58" y="51"/>
                    <a:pt x="58" y="51"/>
                    <a:pt x="58" y="51"/>
                  </a:cubicBezTo>
                  <a:cubicBezTo>
                    <a:pt x="58" y="51"/>
                    <a:pt x="58" y="51"/>
                    <a:pt x="58" y="50"/>
                  </a:cubicBezTo>
                  <a:close/>
                  <a:moveTo>
                    <a:pt x="49" y="52"/>
                  </a:moveTo>
                  <a:cubicBezTo>
                    <a:pt x="49" y="53"/>
                    <a:pt x="49" y="55"/>
                    <a:pt x="48" y="56"/>
                  </a:cubicBezTo>
                  <a:cubicBezTo>
                    <a:pt x="47" y="57"/>
                    <a:pt x="45" y="58"/>
                    <a:pt x="44" y="58"/>
                  </a:cubicBezTo>
                  <a:cubicBezTo>
                    <a:pt x="42" y="58"/>
                    <a:pt x="41" y="57"/>
                    <a:pt x="40" y="56"/>
                  </a:cubicBezTo>
                  <a:cubicBezTo>
                    <a:pt x="39" y="55"/>
                    <a:pt x="38" y="53"/>
                    <a:pt x="38" y="52"/>
                  </a:cubicBezTo>
                  <a:cubicBezTo>
                    <a:pt x="38" y="50"/>
                    <a:pt x="39" y="49"/>
                    <a:pt x="40" y="48"/>
                  </a:cubicBezTo>
                  <a:cubicBezTo>
                    <a:pt x="41" y="47"/>
                    <a:pt x="42" y="46"/>
                    <a:pt x="44" y="46"/>
                  </a:cubicBezTo>
                  <a:cubicBezTo>
                    <a:pt x="45" y="46"/>
                    <a:pt x="47" y="47"/>
                    <a:pt x="48" y="48"/>
                  </a:cubicBezTo>
                  <a:cubicBezTo>
                    <a:pt x="49" y="49"/>
                    <a:pt x="49" y="50"/>
                    <a:pt x="49" y="52"/>
                  </a:cubicBezTo>
                  <a:close/>
                  <a:moveTo>
                    <a:pt x="41" y="52"/>
                  </a:moveTo>
                  <a:cubicBezTo>
                    <a:pt x="41" y="50"/>
                    <a:pt x="42" y="49"/>
                    <a:pt x="44" y="49"/>
                  </a:cubicBezTo>
                  <a:cubicBezTo>
                    <a:pt x="45" y="49"/>
                    <a:pt x="46" y="50"/>
                    <a:pt x="46" y="52"/>
                  </a:cubicBezTo>
                  <a:cubicBezTo>
                    <a:pt x="46" y="53"/>
                    <a:pt x="45" y="54"/>
                    <a:pt x="44" y="54"/>
                  </a:cubicBezTo>
                  <a:cubicBezTo>
                    <a:pt x="42" y="54"/>
                    <a:pt x="41" y="53"/>
                    <a:pt x="41" y="52"/>
                  </a:cubicBezTo>
                  <a:close/>
                  <a:moveTo>
                    <a:pt x="67" y="42"/>
                  </a:moveTo>
                  <a:cubicBezTo>
                    <a:pt x="67" y="41"/>
                    <a:pt x="67" y="41"/>
                    <a:pt x="67" y="41"/>
                  </a:cubicBezTo>
                  <a:cubicBezTo>
                    <a:pt x="67" y="40"/>
                    <a:pt x="67" y="40"/>
                    <a:pt x="67" y="40"/>
                  </a:cubicBezTo>
                  <a:cubicBezTo>
                    <a:pt x="69" y="39"/>
                    <a:pt x="69" y="39"/>
                    <a:pt x="69" y="39"/>
                  </a:cubicBezTo>
                  <a:cubicBezTo>
                    <a:pt x="69" y="38"/>
                    <a:pt x="69" y="38"/>
                    <a:pt x="69" y="38"/>
                  </a:cubicBezTo>
                  <a:cubicBezTo>
                    <a:pt x="69" y="38"/>
                    <a:pt x="69" y="38"/>
                    <a:pt x="69" y="38"/>
                  </a:cubicBezTo>
                  <a:cubicBezTo>
                    <a:pt x="68" y="37"/>
                    <a:pt x="68" y="37"/>
                    <a:pt x="68" y="37"/>
                  </a:cubicBezTo>
                  <a:cubicBezTo>
                    <a:pt x="67" y="36"/>
                    <a:pt x="67" y="36"/>
                    <a:pt x="67" y="36"/>
                  </a:cubicBezTo>
                  <a:cubicBezTo>
                    <a:pt x="67" y="36"/>
                    <a:pt x="67" y="36"/>
                    <a:pt x="67" y="36"/>
                  </a:cubicBezTo>
                  <a:cubicBezTo>
                    <a:pt x="65" y="37"/>
                    <a:pt x="65" y="37"/>
                    <a:pt x="65" y="37"/>
                  </a:cubicBezTo>
                  <a:cubicBezTo>
                    <a:pt x="65" y="37"/>
                    <a:pt x="64" y="36"/>
                    <a:pt x="63" y="36"/>
                  </a:cubicBezTo>
                  <a:cubicBezTo>
                    <a:pt x="63" y="34"/>
                    <a:pt x="63" y="34"/>
                    <a:pt x="63" y="34"/>
                  </a:cubicBezTo>
                  <a:cubicBezTo>
                    <a:pt x="62" y="33"/>
                    <a:pt x="62" y="33"/>
                    <a:pt x="62" y="33"/>
                  </a:cubicBezTo>
                  <a:cubicBezTo>
                    <a:pt x="61" y="33"/>
                    <a:pt x="61" y="33"/>
                    <a:pt x="61" y="33"/>
                  </a:cubicBezTo>
                  <a:cubicBezTo>
                    <a:pt x="60" y="34"/>
                    <a:pt x="60" y="34"/>
                    <a:pt x="60" y="34"/>
                  </a:cubicBezTo>
                  <a:cubicBezTo>
                    <a:pt x="60" y="36"/>
                    <a:pt x="60" y="36"/>
                    <a:pt x="60" y="36"/>
                  </a:cubicBezTo>
                  <a:cubicBezTo>
                    <a:pt x="59" y="36"/>
                    <a:pt x="58" y="37"/>
                    <a:pt x="58" y="37"/>
                  </a:cubicBezTo>
                  <a:cubicBezTo>
                    <a:pt x="56" y="36"/>
                    <a:pt x="56" y="36"/>
                    <a:pt x="56" y="36"/>
                  </a:cubicBezTo>
                  <a:cubicBezTo>
                    <a:pt x="56" y="36"/>
                    <a:pt x="56" y="36"/>
                    <a:pt x="56" y="36"/>
                  </a:cubicBezTo>
                  <a:cubicBezTo>
                    <a:pt x="55" y="37"/>
                    <a:pt x="55" y="37"/>
                    <a:pt x="55" y="37"/>
                  </a:cubicBezTo>
                  <a:cubicBezTo>
                    <a:pt x="54" y="38"/>
                    <a:pt x="54" y="38"/>
                    <a:pt x="54" y="38"/>
                  </a:cubicBezTo>
                  <a:cubicBezTo>
                    <a:pt x="54" y="38"/>
                    <a:pt x="54" y="38"/>
                    <a:pt x="54" y="38"/>
                  </a:cubicBezTo>
                  <a:cubicBezTo>
                    <a:pt x="54" y="39"/>
                    <a:pt x="54" y="39"/>
                    <a:pt x="54" y="39"/>
                  </a:cubicBezTo>
                  <a:cubicBezTo>
                    <a:pt x="56" y="40"/>
                    <a:pt x="56" y="40"/>
                    <a:pt x="56" y="40"/>
                  </a:cubicBezTo>
                  <a:cubicBezTo>
                    <a:pt x="56" y="41"/>
                    <a:pt x="56" y="41"/>
                    <a:pt x="56" y="41"/>
                  </a:cubicBezTo>
                  <a:cubicBezTo>
                    <a:pt x="56" y="42"/>
                    <a:pt x="56" y="42"/>
                    <a:pt x="56" y="42"/>
                  </a:cubicBezTo>
                  <a:cubicBezTo>
                    <a:pt x="54" y="44"/>
                    <a:pt x="54" y="44"/>
                    <a:pt x="54" y="44"/>
                  </a:cubicBezTo>
                  <a:cubicBezTo>
                    <a:pt x="54" y="44"/>
                    <a:pt x="54" y="44"/>
                    <a:pt x="54" y="44"/>
                  </a:cubicBezTo>
                  <a:cubicBezTo>
                    <a:pt x="54" y="45"/>
                    <a:pt x="54" y="45"/>
                    <a:pt x="54" y="45"/>
                  </a:cubicBezTo>
                  <a:cubicBezTo>
                    <a:pt x="55" y="46"/>
                    <a:pt x="55" y="46"/>
                    <a:pt x="55" y="46"/>
                  </a:cubicBezTo>
                  <a:cubicBezTo>
                    <a:pt x="56" y="46"/>
                    <a:pt x="56" y="46"/>
                    <a:pt x="56" y="46"/>
                  </a:cubicBezTo>
                  <a:cubicBezTo>
                    <a:pt x="56" y="46"/>
                    <a:pt x="56" y="46"/>
                    <a:pt x="56" y="46"/>
                  </a:cubicBezTo>
                  <a:cubicBezTo>
                    <a:pt x="58" y="46"/>
                    <a:pt x="58" y="46"/>
                    <a:pt x="58" y="46"/>
                  </a:cubicBezTo>
                  <a:cubicBezTo>
                    <a:pt x="58" y="46"/>
                    <a:pt x="59" y="46"/>
                    <a:pt x="60" y="47"/>
                  </a:cubicBezTo>
                  <a:cubicBezTo>
                    <a:pt x="60" y="49"/>
                    <a:pt x="60" y="49"/>
                    <a:pt x="60" y="49"/>
                  </a:cubicBezTo>
                  <a:cubicBezTo>
                    <a:pt x="61" y="49"/>
                    <a:pt x="61" y="49"/>
                    <a:pt x="61" y="49"/>
                  </a:cubicBezTo>
                  <a:cubicBezTo>
                    <a:pt x="62" y="49"/>
                    <a:pt x="62" y="49"/>
                    <a:pt x="62" y="49"/>
                  </a:cubicBezTo>
                  <a:cubicBezTo>
                    <a:pt x="63" y="49"/>
                    <a:pt x="63" y="49"/>
                    <a:pt x="63" y="49"/>
                  </a:cubicBezTo>
                  <a:cubicBezTo>
                    <a:pt x="63" y="47"/>
                    <a:pt x="63" y="47"/>
                    <a:pt x="63" y="47"/>
                  </a:cubicBezTo>
                  <a:cubicBezTo>
                    <a:pt x="64" y="46"/>
                    <a:pt x="65" y="46"/>
                    <a:pt x="65" y="46"/>
                  </a:cubicBezTo>
                  <a:cubicBezTo>
                    <a:pt x="67" y="46"/>
                    <a:pt x="67" y="46"/>
                    <a:pt x="67" y="46"/>
                  </a:cubicBezTo>
                  <a:cubicBezTo>
                    <a:pt x="67" y="46"/>
                    <a:pt x="67" y="46"/>
                    <a:pt x="67" y="46"/>
                  </a:cubicBezTo>
                  <a:cubicBezTo>
                    <a:pt x="68" y="46"/>
                    <a:pt x="68" y="46"/>
                    <a:pt x="68" y="46"/>
                  </a:cubicBezTo>
                  <a:cubicBezTo>
                    <a:pt x="69" y="45"/>
                    <a:pt x="69" y="45"/>
                    <a:pt x="69" y="45"/>
                  </a:cubicBezTo>
                  <a:cubicBezTo>
                    <a:pt x="69" y="44"/>
                    <a:pt x="69" y="44"/>
                    <a:pt x="69" y="44"/>
                  </a:cubicBezTo>
                  <a:cubicBezTo>
                    <a:pt x="69" y="44"/>
                    <a:pt x="69" y="44"/>
                    <a:pt x="69" y="44"/>
                  </a:cubicBezTo>
                  <a:cubicBezTo>
                    <a:pt x="67" y="42"/>
                    <a:pt x="67" y="42"/>
                    <a:pt x="67" y="42"/>
                  </a:cubicBezTo>
                  <a:close/>
                  <a:moveTo>
                    <a:pt x="64" y="41"/>
                  </a:moveTo>
                  <a:cubicBezTo>
                    <a:pt x="64" y="42"/>
                    <a:pt x="63" y="43"/>
                    <a:pt x="62" y="43"/>
                  </a:cubicBezTo>
                  <a:cubicBezTo>
                    <a:pt x="60" y="43"/>
                    <a:pt x="59" y="42"/>
                    <a:pt x="59" y="41"/>
                  </a:cubicBezTo>
                  <a:cubicBezTo>
                    <a:pt x="59" y="40"/>
                    <a:pt x="60" y="39"/>
                    <a:pt x="62" y="39"/>
                  </a:cubicBezTo>
                  <a:cubicBezTo>
                    <a:pt x="63" y="39"/>
                    <a:pt x="64" y="40"/>
                    <a:pt x="64" y="4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Oval 45"/>
            <p:cNvSpPr>
              <a:spLocks noChangeArrowheads="1"/>
            </p:cNvSpPr>
            <p:nvPr/>
          </p:nvSpPr>
          <p:spPr bwMode="auto">
            <a:xfrm>
              <a:off x="10002838" y="3479800"/>
              <a:ext cx="931863" cy="927100"/>
            </a:xfrm>
            <a:prstGeom prst="ellipse">
              <a:avLst/>
            </a:pr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noEditPoints="1"/>
            </p:cNvSpPr>
            <p:nvPr/>
          </p:nvSpPr>
          <p:spPr bwMode="auto">
            <a:xfrm>
              <a:off x="10236200" y="3744913"/>
              <a:ext cx="465138" cy="395288"/>
            </a:xfrm>
            <a:custGeom>
              <a:avLst/>
              <a:gdLst>
                <a:gd name="T0" fmla="*/ 93 w 98"/>
                <a:gd name="T1" fmla="*/ 78 h 83"/>
                <a:gd name="T2" fmla="*/ 0 w 98"/>
                <a:gd name="T3" fmla="*/ 15 h 83"/>
                <a:gd name="T4" fmla="*/ 0 w 98"/>
                <a:gd name="T5" fmla="*/ 83 h 83"/>
                <a:gd name="T6" fmla="*/ 98 w 98"/>
                <a:gd name="T7" fmla="*/ 0 h 83"/>
                <a:gd name="T8" fmla="*/ 0 w 98"/>
                <a:gd name="T9" fmla="*/ 0 h 83"/>
                <a:gd name="T10" fmla="*/ 57 w 98"/>
                <a:gd name="T11" fmla="*/ 47 h 83"/>
                <a:gd name="T12" fmla="*/ 54 w 98"/>
                <a:gd name="T13" fmla="*/ 42 h 83"/>
                <a:gd name="T14" fmla="*/ 51 w 98"/>
                <a:gd name="T15" fmla="*/ 40 h 83"/>
                <a:gd name="T16" fmla="*/ 46 w 98"/>
                <a:gd name="T17" fmla="*/ 37 h 83"/>
                <a:gd name="T18" fmla="*/ 41 w 98"/>
                <a:gd name="T19" fmla="*/ 37 h 83"/>
                <a:gd name="T20" fmla="*/ 36 w 98"/>
                <a:gd name="T21" fmla="*/ 40 h 83"/>
                <a:gd name="T22" fmla="*/ 33 w 98"/>
                <a:gd name="T23" fmla="*/ 42 h 83"/>
                <a:gd name="T24" fmla="*/ 30 w 98"/>
                <a:gd name="T25" fmla="*/ 47 h 83"/>
                <a:gd name="T26" fmla="*/ 29 w 98"/>
                <a:gd name="T27" fmla="*/ 51 h 83"/>
                <a:gd name="T28" fmla="*/ 30 w 98"/>
                <a:gd name="T29" fmla="*/ 57 h 83"/>
                <a:gd name="T30" fmla="*/ 32 w 98"/>
                <a:gd name="T31" fmla="*/ 60 h 83"/>
                <a:gd name="T32" fmla="*/ 37 w 98"/>
                <a:gd name="T33" fmla="*/ 64 h 83"/>
                <a:gd name="T34" fmla="*/ 41 w 98"/>
                <a:gd name="T35" fmla="*/ 66 h 83"/>
                <a:gd name="T36" fmla="*/ 44 w 98"/>
                <a:gd name="T37" fmla="*/ 62 h 83"/>
                <a:gd name="T38" fmla="*/ 50 w 98"/>
                <a:gd name="T39" fmla="*/ 65 h 83"/>
                <a:gd name="T40" fmla="*/ 51 w 98"/>
                <a:gd name="T41" fmla="*/ 59 h 83"/>
                <a:gd name="T42" fmla="*/ 57 w 98"/>
                <a:gd name="T43" fmla="*/ 58 h 83"/>
                <a:gd name="T44" fmla="*/ 54 w 98"/>
                <a:gd name="T45" fmla="*/ 53 h 83"/>
                <a:gd name="T46" fmla="*/ 49 w 98"/>
                <a:gd name="T47" fmla="*/ 52 h 83"/>
                <a:gd name="T48" fmla="*/ 40 w 98"/>
                <a:gd name="T49" fmla="*/ 56 h 83"/>
                <a:gd name="T50" fmla="*/ 44 w 98"/>
                <a:gd name="T51" fmla="*/ 46 h 83"/>
                <a:gd name="T52" fmla="*/ 41 w 98"/>
                <a:gd name="T53" fmla="*/ 52 h 83"/>
                <a:gd name="T54" fmla="*/ 44 w 98"/>
                <a:gd name="T55" fmla="*/ 54 h 83"/>
                <a:gd name="T56" fmla="*/ 67 w 98"/>
                <a:gd name="T57" fmla="*/ 41 h 83"/>
                <a:gd name="T58" fmla="*/ 69 w 98"/>
                <a:gd name="T59" fmla="*/ 38 h 83"/>
                <a:gd name="T60" fmla="*/ 67 w 98"/>
                <a:gd name="T61" fmla="*/ 36 h 83"/>
                <a:gd name="T62" fmla="*/ 63 w 98"/>
                <a:gd name="T63" fmla="*/ 36 h 83"/>
                <a:gd name="T64" fmla="*/ 61 w 98"/>
                <a:gd name="T65" fmla="*/ 33 h 83"/>
                <a:gd name="T66" fmla="*/ 58 w 98"/>
                <a:gd name="T67" fmla="*/ 37 h 83"/>
                <a:gd name="T68" fmla="*/ 55 w 98"/>
                <a:gd name="T69" fmla="*/ 37 h 83"/>
                <a:gd name="T70" fmla="*/ 54 w 98"/>
                <a:gd name="T71" fmla="*/ 39 h 83"/>
                <a:gd name="T72" fmla="*/ 56 w 98"/>
                <a:gd name="T73" fmla="*/ 42 h 83"/>
                <a:gd name="T74" fmla="*/ 54 w 98"/>
                <a:gd name="T75" fmla="*/ 45 h 83"/>
                <a:gd name="T76" fmla="*/ 56 w 98"/>
                <a:gd name="T77" fmla="*/ 46 h 83"/>
                <a:gd name="T78" fmla="*/ 60 w 98"/>
                <a:gd name="T79" fmla="*/ 49 h 83"/>
                <a:gd name="T80" fmla="*/ 63 w 98"/>
                <a:gd name="T81" fmla="*/ 49 h 83"/>
                <a:gd name="T82" fmla="*/ 67 w 98"/>
                <a:gd name="T83" fmla="*/ 46 h 83"/>
                <a:gd name="T84" fmla="*/ 69 w 98"/>
                <a:gd name="T85" fmla="*/ 45 h 83"/>
                <a:gd name="T86" fmla="*/ 67 w 98"/>
                <a:gd name="T87" fmla="*/ 42 h 83"/>
                <a:gd name="T88" fmla="*/ 59 w 98"/>
                <a:gd name="T8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8" h="83">
                  <a:moveTo>
                    <a:pt x="5" y="20"/>
                  </a:moveTo>
                  <a:cubicBezTo>
                    <a:pt x="5" y="78"/>
                    <a:pt x="5" y="78"/>
                    <a:pt x="5" y="78"/>
                  </a:cubicBezTo>
                  <a:cubicBezTo>
                    <a:pt x="93" y="78"/>
                    <a:pt x="93" y="78"/>
                    <a:pt x="93" y="78"/>
                  </a:cubicBezTo>
                  <a:cubicBezTo>
                    <a:pt x="93" y="20"/>
                    <a:pt x="93" y="20"/>
                    <a:pt x="93" y="20"/>
                  </a:cubicBezTo>
                  <a:cubicBezTo>
                    <a:pt x="5" y="20"/>
                    <a:pt x="5" y="20"/>
                    <a:pt x="5" y="20"/>
                  </a:cubicBezTo>
                  <a:close/>
                  <a:moveTo>
                    <a:pt x="0" y="15"/>
                  </a:moveTo>
                  <a:cubicBezTo>
                    <a:pt x="98" y="15"/>
                    <a:pt x="98" y="15"/>
                    <a:pt x="98" y="15"/>
                  </a:cubicBezTo>
                  <a:cubicBezTo>
                    <a:pt x="98" y="83"/>
                    <a:pt x="98" y="83"/>
                    <a:pt x="98" y="83"/>
                  </a:cubicBezTo>
                  <a:cubicBezTo>
                    <a:pt x="0" y="83"/>
                    <a:pt x="0" y="83"/>
                    <a:pt x="0" y="83"/>
                  </a:cubicBezTo>
                  <a:cubicBezTo>
                    <a:pt x="0" y="15"/>
                    <a:pt x="0" y="15"/>
                    <a:pt x="0" y="15"/>
                  </a:cubicBezTo>
                  <a:close/>
                  <a:moveTo>
                    <a:pt x="0" y="0"/>
                  </a:moveTo>
                  <a:cubicBezTo>
                    <a:pt x="98" y="0"/>
                    <a:pt x="98" y="0"/>
                    <a:pt x="98" y="0"/>
                  </a:cubicBezTo>
                  <a:cubicBezTo>
                    <a:pt x="98" y="10"/>
                    <a:pt x="98" y="10"/>
                    <a:pt x="98" y="10"/>
                  </a:cubicBezTo>
                  <a:cubicBezTo>
                    <a:pt x="0" y="10"/>
                    <a:pt x="0" y="10"/>
                    <a:pt x="0" y="10"/>
                  </a:cubicBezTo>
                  <a:cubicBezTo>
                    <a:pt x="0" y="0"/>
                    <a:pt x="0" y="0"/>
                    <a:pt x="0" y="0"/>
                  </a:cubicBezTo>
                  <a:close/>
                  <a:moveTo>
                    <a:pt x="58" y="50"/>
                  </a:moveTo>
                  <a:cubicBezTo>
                    <a:pt x="58" y="48"/>
                    <a:pt x="58" y="48"/>
                    <a:pt x="58" y="48"/>
                  </a:cubicBezTo>
                  <a:cubicBezTo>
                    <a:pt x="58" y="48"/>
                    <a:pt x="57" y="47"/>
                    <a:pt x="57" y="47"/>
                  </a:cubicBezTo>
                  <a:cubicBezTo>
                    <a:pt x="53" y="47"/>
                    <a:pt x="53" y="47"/>
                    <a:pt x="53" y="47"/>
                  </a:cubicBezTo>
                  <a:cubicBezTo>
                    <a:pt x="52" y="46"/>
                    <a:pt x="52" y="46"/>
                    <a:pt x="52" y="46"/>
                  </a:cubicBezTo>
                  <a:cubicBezTo>
                    <a:pt x="54" y="42"/>
                    <a:pt x="54" y="42"/>
                    <a:pt x="54" y="42"/>
                  </a:cubicBezTo>
                  <a:cubicBezTo>
                    <a:pt x="54" y="41"/>
                    <a:pt x="54" y="41"/>
                    <a:pt x="54" y="41"/>
                  </a:cubicBezTo>
                  <a:cubicBezTo>
                    <a:pt x="52" y="40"/>
                    <a:pt x="52" y="40"/>
                    <a:pt x="52" y="40"/>
                  </a:cubicBezTo>
                  <a:cubicBezTo>
                    <a:pt x="51" y="40"/>
                    <a:pt x="51" y="40"/>
                    <a:pt x="51" y="40"/>
                  </a:cubicBezTo>
                  <a:cubicBezTo>
                    <a:pt x="48" y="42"/>
                    <a:pt x="48" y="42"/>
                    <a:pt x="48" y="42"/>
                  </a:cubicBezTo>
                  <a:cubicBezTo>
                    <a:pt x="47" y="42"/>
                    <a:pt x="47" y="42"/>
                    <a:pt x="47" y="42"/>
                  </a:cubicBezTo>
                  <a:cubicBezTo>
                    <a:pt x="46" y="37"/>
                    <a:pt x="46" y="37"/>
                    <a:pt x="46" y="37"/>
                  </a:cubicBezTo>
                  <a:cubicBezTo>
                    <a:pt x="45" y="37"/>
                    <a:pt x="45" y="37"/>
                    <a:pt x="45" y="37"/>
                  </a:cubicBezTo>
                  <a:cubicBezTo>
                    <a:pt x="42" y="37"/>
                    <a:pt x="42" y="37"/>
                    <a:pt x="42" y="37"/>
                  </a:cubicBezTo>
                  <a:cubicBezTo>
                    <a:pt x="41" y="37"/>
                    <a:pt x="41" y="37"/>
                    <a:pt x="41" y="37"/>
                  </a:cubicBezTo>
                  <a:cubicBezTo>
                    <a:pt x="41" y="42"/>
                    <a:pt x="41" y="42"/>
                    <a:pt x="41" y="42"/>
                  </a:cubicBezTo>
                  <a:cubicBezTo>
                    <a:pt x="40" y="42"/>
                    <a:pt x="40" y="42"/>
                    <a:pt x="40" y="42"/>
                  </a:cubicBezTo>
                  <a:cubicBezTo>
                    <a:pt x="36" y="40"/>
                    <a:pt x="36" y="40"/>
                    <a:pt x="36" y="40"/>
                  </a:cubicBezTo>
                  <a:cubicBezTo>
                    <a:pt x="35" y="40"/>
                    <a:pt x="35" y="40"/>
                    <a:pt x="35" y="40"/>
                  </a:cubicBezTo>
                  <a:cubicBezTo>
                    <a:pt x="33" y="41"/>
                    <a:pt x="33" y="41"/>
                    <a:pt x="33" y="41"/>
                  </a:cubicBezTo>
                  <a:cubicBezTo>
                    <a:pt x="33" y="42"/>
                    <a:pt x="33" y="42"/>
                    <a:pt x="33" y="42"/>
                  </a:cubicBezTo>
                  <a:cubicBezTo>
                    <a:pt x="35" y="46"/>
                    <a:pt x="35" y="46"/>
                    <a:pt x="35" y="46"/>
                  </a:cubicBezTo>
                  <a:cubicBezTo>
                    <a:pt x="34" y="47"/>
                    <a:pt x="34" y="47"/>
                    <a:pt x="34" y="47"/>
                  </a:cubicBezTo>
                  <a:cubicBezTo>
                    <a:pt x="30" y="47"/>
                    <a:pt x="30" y="47"/>
                    <a:pt x="30" y="47"/>
                  </a:cubicBezTo>
                  <a:cubicBezTo>
                    <a:pt x="30" y="47"/>
                    <a:pt x="30" y="48"/>
                    <a:pt x="29" y="48"/>
                  </a:cubicBezTo>
                  <a:cubicBezTo>
                    <a:pt x="29" y="50"/>
                    <a:pt x="29" y="50"/>
                    <a:pt x="29" y="50"/>
                  </a:cubicBezTo>
                  <a:cubicBezTo>
                    <a:pt x="29" y="51"/>
                    <a:pt x="29" y="51"/>
                    <a:pt x="29" y="51"/>
                  </a:cubicBezTo>
                  <a:cubicBezTo>
                    <a:pt x="33" y="53"/>
                    <a:pt x="33" y="53"/>
                    <a:pt x="33" y="53"/>
                  </a:cubicBezTo>
                  <a:cubicBezTo>
                    <a:pt x="33" y="53"/>
                    <a:pt x="33" y="54"/>
                    <a:pt x="33" y="54"/>
                  </a:cubicBezTo>
                  <a:cubicBezTo>
                    <a:pt x="30" y="57"/>
                    <a:pt x="30" y="57"/>
                    <a:pt x="30" y="57"/>
                  </a:cubicBezTo>
                  <a:cubicBezTo>
                    <a:pt x="30" y="58"/>
                    <a:pt x="30" y="58"/>
                    <a:pt x="30" y="58"/>
                  </a:cubicBezTo>
                  <a:cubicBezTo>
                    <a:pt x="32" y="60"/>
                    <a:pt x="32" y="60"/>
                    <a:pt x="32" y="60"/>
                  </a:cubicBezTo>
                  <a:cubicBezTo>
                    <a:pt x="32" y="60"/>
                    <a:pt x="32" y="60"/>
                    <a:pt x="32" y="60"/>
                  </a:cubicBezTo>
                  <a:cubicBezTo>
                    <a:pt x="36" y="59"/>
                    <a:pt x="36" y="59"/>
                    <a:pt x="36" y="59"/>
                  </a:cubicBezTo>
                  <a:cubicBezTo>
                    <a:pt x="37" y="60"/>
                    <a:pt x="37" y="60"/>
                    <a:pt x="37" y="60"/>
                  </a:cubicBezTo>
                  <a:cubicBezTo>
                    <a:pt x="37" y="64"/>
                    <a:pt x="37" y="64"/>
                    <a:pt x="37" y="64"/>
                  </a:cubicBezTo>
                  <a:cubicBezTo>
                    <a:pt x="37" y="65"/>
                    <a:pt x="37" y="65"/>
                    <a:pt x="37" y="65"/>
                  </a:cubicBezTo>
                  <a:cubicBezTo>
                    <a:pt x="40" y="66"/>
                    <a:pt x="40" y="66"/>
                    <a:pt x="40" y="66"/>
                  </a:cubicBezTo>
                  <a:cubicBezTo>
                    <a:pt x="41" y="66"/>
                    <a:pt x="41" y="66"/>
                    <a:pt x="41" y="66"/>
                  </a:cubicBezTo>
                  <a:cubicBezTo>
                    <a:pt x="43" y="62"/>
                    <a:pt x="43" y="62"/>
                    <a:pt x="43" y="62"/>
                  </a:cubicBezTo>
                  <a:cubicBezTo>
                    <a:pt x="44" y="62"/>
                    <a:pt x="44" y="62"/>
                    <a:pt x="44" y="62"/>
                  </a:cubicBezTo>
                  <a:cubicBezTo>
                    <a:pt x="44" y="62"/>
                    <a:pt x="44" y="62"/>
                    <a:pt x="44" y="62"/>
                  </a:cubicBezTo>
                  <a:cubicBezTo>
                    <a:pt x="46" y="66"/>
                    <a:pt x="46" y="66"/>
                    <a:pt x="46" y="66"/>
                  </a:cubicBezTo>
                  <a:cubicBezTo>
                    <a:pt x="47" y="66"/>
                    <a:pt x="47" y="66"/>
                    <a:pt x="47" y="66"/>
                  </a:cubicBezTo>
                  <a:cubicBezTo>
                    <a:pt x="50" y="65"/>
                    <a:pt x="50" y="65"/>
                    <a:pt x="50" y="65"/>
                  </a:cubicBezTo>
                  <a:cubicBezTo>
                    <a:pt x="50" y="64"/>
                    <a:pt x="50" y="64"/>
                    <a:pt x="50" y="64"/>
                  </a:cubicBezTo>
                  <a:cubicBezTo>
                    <a:pt x="50" y="60"/>
                    <a:pt x="50" y="60"/>
                    <a:pt x="50" y="60"/>
                  </a:cubicBezTo>
                  <a:cubicBezTo>
                    <a:pt x="51" y="59"/>
                    <a:pt x="51" y="59"/>
                    <a:pt x="51" y="59"/>
                  </a:cubicBezTo>
                  <a:cubicBezTo>
                    <a:pt x="55" y="60"/>
                    <a:pt x="55" y="60"/>
                    <a:pt x="55" y="60"/>
                  </a:cubicBezTo>
                  <a:cubicBezTo>
                    <a:pt x="55" y="60"/>
                    <a:pt x="55" y="60"/>
                    <a:pt x="55" y="60"/>
                  </a:cubicBezTo>
                  <a:cubicBezTo>
                    <a:pt x="57" y="58"/>
                    <a:pt x="57" y="58"/>
                    <a:pt x="57" y="58"/>
                  </a:cubicBezTo>
                  <a:cubicBezTo>
                    <a:pt x="57" y="57"/>
                    <a:pt x="57" y="57"/>
                    <a:pt x="57" y="57"/>
                  </a:cubicBezTo>
                  <a:cubicBezTo>
                    <a:pt x="54" y="54"/>
                    <a:pt x="54" y="54"/>
                    <a:pt x="54" y="54"/>
                  </a:cubicBezTo>
                  <a:cubicBezTo>
                    <a:pt x="54" y="54"/>
                    <a:pt x="54" y="53"/>
                    <a:pt x="54" y="53"/>
                  </a:cubicBezTo>
                  <a:cubicBezTo>
                    <a:pt x="58" y="51"/>
                    <a:pt x="58" y="51"/>
                    <a:pt x="58" y="51"/>
                  </a:cubicBezTo>
                  <a:cubicBezTo>
                    <a:pt x="58" y="51"/>
                    <a:pt x="58" y="51"/>
                    <a:pt x="58" y="50"/>
                  </a:cubicBezTo>
                  <a:close/>
                  <a:moveTo>
                    <a:pt x="49" y="52"/>
                  </a:moveTo>
                  <a:cubicBezTo>
                    <a:pt x="49" y="53"/>
                    <a:pt x="49" y="55"/>
                    <a:pt x="48" y="56"/>
                  </a:cubicBezTo>
                  <a:cubicBezTo>
                    <a:pt x="47" y="57"/>
                    <a:pt x="45" y="58"/>
                    <a:pt x="44" y="58"/>
                  </a:cubicBezTo>
                  <a:cubicBezTo>
                    <a:pt x="42" y="58"/>
                    <a:pt x="41" y="57"/>
                    <a:pt x="40" y="56"/>
                  </a:cubicBezTo>
                  <a:cubicBezTo>
                    <a:pt x="39" y="55"/>
                    <a:pt x="38" y="53"/>
                    <a:pt x="38" y="52"/>
                  </a:cubicBezTo>
                  <a:cubicBezTo>
                    <a:pt x="38" y="50"/>
                    <a:pt x="39" y="49"/>
                    <a:pt x="40" y="48"/>
                  </a:cubicBezTo>
                  <a:cubicBezTo>
                    <a:pt x="41" y="47"/>
                    <a:pt x="42" y="46"/>
                    <a:pt x="44" y="46"/>
                  </a:cubicBezTo>
                  <a:cubicBezTo>
                    <a:pt x="45" y="46"/>
                    <a:pt x="47" y="47"/>
                    <a:pt x="48" y="48"/>
                  </a:cubicBezTo>
                  <a:cubicBezTo>
                    <a:pt x="49" y="49"/>
                    <a:pt x="49" y="50"/>
                    <a:pt x="49" y="52"/>
                  </a:cubicBezTo>
                  <a:close/>
                  <a:moveTo>
                    <a:pt x="41" y="52"/>
                  </a:moveTo>
                  <a:cubicBezTo>
                    <a:pt x="41" y="50"/>
                    <a:pt x="42" y="49"/>
                    <a:pt x="44" y="49"/>
                  </a:cubicBezTo>
                  <a:cubicBezTo>
                    <a:pt x="45" y="49"/>
                    <a:pt x="46" y="50"/>
                    <a:pt x="46" y="52"/>
                  </a:cubicBezTo>
                  <a:cubicBezTo>
                    <a:pt x="46" y="53"/>
                    <a:pt x="45" y="54"/>
                    <a:pt x="44" y="54"/>
                  </a:cubicBezTo>
                  <a:cubicBezTo>
                    <a:pt x="42" y="54"/>
                    <a:pt x="41" y="53"/>
                    <a:pt x="41" y="52"/>
                  </a:cubicBezTo>
                  <a:close/>
                  <a:moveTo>
                    <a:pt x="67" y="42"/>
                  </a:moveTo>
                  <a:cubicBezTo>
                    <a:pt x="67" y="41"/>
                    <a:pt x="67" y="41"/>
                    <a:pt x="67" y="41"/>
                  </a:cubicBezTo>
                  <a:cubicBezTo>
                    <a:pt x="67" y="40"/>
                    <a:pt x="67" y="40"/>
                    <a:pt x="67" y="40"/>
                  </a:cubicBezTo>
                  <a:cubicBezTo>
                    <a:pt x="69" y="39"/>
                    <a:pt x="69" y="39"/>
                    <a:pt x="69" y="39"/>
                  </a:cubicBezTo>
                  <a:cubicBezTo>
                    <a:pt x="69" y="38"/>
                    <a:pt x="69" y="38"/>
                    <a:pt x="69" y="38"/>
                  </a:cubicBezTo>
                  <a:cubicBezTo>
                    <a:pt x="69" y="38"/>
                    <a:pt x="69" y="38"/>
                    <a:pt x="69" y="38"/>
                  </a:cubicBezTo>
                  <a:cubicBezTo>
                    <a:pt x="68" y="37"/>
                    <a:pt x="68" y="37"/>
                    <a:pt x="68" y="37"/>
                  </a:cubicBezTo>
                  <a:cubicBezTo>
                    <a:pt x="67" y="36"/>
                    <a:pt x="67" y="36"/>
                    <a:pt x="67" y="36"/>
                  </a:cubicBezTo>
                  <a:cubicBezTo>
                    <a:pt x="67" y="36"/>
                    <a:pt x="67" y="36"/>
                    <a:pt x="67" y="36"/>
                  </a:cubicBezTo>
                  <a:cubicBezTo>
                    <a:pt x="65" y="37"/>
                    <a:pt x="65" y="37"/>
                    <a:pt x="65" y="37"/>
                  </a:cubicBezTo>
                  <a:cubicBezTo>
                    <a:pt x="65" y="37"/>
                    <a:pt x="64" y="36"/>
                    <a:pt x="63" y="36"/>
                  </a:cubicBezTo>
                  <a:cubicBezTo>
                    <a:pt x="63" y="34"/>
                    <a:pt x="63" y="34"/>
                    <a:pt x="63" y="34"/>
                  </a:cubicBezTo>
                  <a:cubicBezTo>
                    <a:pt x="62" y="33"/>
                    <a:pt x="62" y="33"/>
                    <a:pt x="62" y="33"/>
                  </a:cubicBezTo>
                  <a:cubicBezTo>
                    <a:pt x="61" y="33"/>
                    <a:pt x="61" y="33"/>
                    <a:pt x="61" y="33"/>
                  </a:cubicBezTo>
                  <a:cubicBezTo>
                    <a:pt x="60" y="34"/>
                    <a:pt x="60" y="34"/>
                    <a:pt x="60" y="34"/>
                  </a:cubicBezTo>
                  <a:cubicBezTo>
                    <a:pt x="60" y="36"/>
                    <a:pt x="60" y="36"/>
                    <a:pt x="60" y="36"/>
                  </a:cubicBezTo>
                  <a:cubicBezTo>
                    <a:pt x="59" y="36"/>
                    <a:pt x="58" y="37"/>
                    <a:pt x="58" y="37"/>
                  </a:cubicBezTo>
                  <a:cubicBezTo>
                    <a:pt x="56" y="36"/>
                    <a:pt x="56" y="36"/>
                    <a:pt x="56" y="36"/>
                  </a:cubicBezTo>
                  <a:cubicBezTo>
                    <a:pt x="56" y="36"/>
                    <a:pt x="56" y="36"/>
                    <a:pt x="56" y="36"/>
                  </a:cubicBezTo>
                  <a:cubicBezTo>
                    <a:pt x="55" y="37"/>
                    <a:pt x="55" y="37"/>
                    <a:pt x="55" y="37"/>
                  </a:cubicBezTo>
                  <a:cubicBezTo>
                    <a:pt x="54" y="38"/>
                    <a:pt x="54" y="38"/>
                    <a:pt x="54" y="38"/>
                  </a:cubicBezTo>
                  <a:cubicBezTo>
                    <a:pt x="54" y="38"/>
                    <a:pt x="54" y="38"/>
                    <a:pt x="54" y="38"/>
                  </a:cubicBezTo>
                  <a:cubicBezTo>
                    <a:pt x="54" y="39"/>
                    <a:pt x="54" y="39"/>
                    <a:pt x="54" y="39"/>
                  </a:cubicBezTo>
                  <a:cubicBezTo>
                    <a:pt x="56" y="40"/>
                    <a:pt x="56" y="40"/>
                    <a:pt x="56" y="40"/>
                  </a:cubicBezTo>
                  <a:cubicBezTo>
                    <a:pt x="56" y="41"/>
                    <a:pt x="56" y="41"/>
                    <a:pt x="56" y="41"/>
                  </a:cubicBezTo>
                  <a:cubicBezTo>
                    <a:pt x="56" y="42"/>
                    <a:pt x="56" y="42"/>
                    <a:pt x="56" y="42"/>
                  </a:cubicBezTo>
                  <a:cubicBezTo>
                    <a:pt x="54" y="44"/>
                    <a:pt x="54" y="44"/>
                    <a:pt x="54" y="44"/>
                  </a:cubicBezTo>
                  <a:cubicBezTo>
                    <a:pt x="54" y="44"/>
                    <a:pt x="54" y="44"/>
                    <a:pt x="54" y="44"/>
                  </a:cubicBezTo>
                  <a:cubicBezTo>
                    <a:pt x="54" y="45"/>
                    <a:pt x="54" y="45"/>
                    <a:pt x="54" y="45"/>
                  </a:cubicBezTo>
                  <a:cubicBezTo>
                    <a:pt x="55" y="46"/>
                    <a:pt x="55" y="46"/>
                    <a:pt x="55" y="46"/>
                  </a:cubicBezTo>
                  <a:cubicBezTo>
                    <a:pt x="56" y="46"/>
                    <a:pt x="56" y="46"/>
                    <a:pt x="56" y="46"/>
                  </a:cubicBezTo>
                  <a:cubicBezTo>
                    <a:pt x="56" y="46"/>
                    <a:pt x="56" y="46"/>
                    <a:pt x="56" y="46"/>
                  </a:cubicBezTo>
                  <a:cubicBezTo>
                    <a:pt x="58" y="46"/>
                    <a:pt x="58" y="46"/>
                    <a:pt x="58" y="46"/>
                  </a:cubicBezTo>
                  <a:cubicBezTo>
                    <a:pt x="58" y="46"/>
                    <a:pt x="59" y="46"/>
                    <a:pt x="60" y="47"/>
                  </a:cubicBezTo>
                  <a:cubicBezTo>
                    <a:pt x="60" y="49"/>
                    <a:pt x="60" y="49"/>
                    <a:pt x="60" y="49"/>
                  </a:cubicBezTo>
                  <a:cubicBezTo>
                    <a:pt x="61" y="49"/>
                    <a:pt x="61" y="49"/>
                    <a:pt x="61" y="49"/>
                  </a:cubicBezTo>
                  <a:cubicBezTo>
                    <a:pt x="62" y="49"/>
                    <a:pt x="62" y="49"/>
                    <a:pt x="62" y="49"/>
                  </a:cubicBezTo>
                  <a:cubicBezTo>
                    <a:pt x="63" y="49"/>
                    <a:pt x="63" y="49"/>
                    <a:pt x="63" y="49"/>
                  </a:cubicBezTo>
                  <a:cubicBezTo>
                    <a:pt x="63" y="47"/>
                    <a:pt x="63" y="47"/>
                    <a:pt x="63" y="47"/>
                  </a:cubicBezTo>
                  <a:cubicBezTo>
                    <a:pt x="64" y="46"/>
                    <a:pt x="65" y="46"/>
                    <a:pt x="65" y="46"/>
                  </a:cubicBezTo>
                  <a:cubicBezTo>
                    <a:pt x="67" y="46"/>
                    <a:pt x="67" y="46"/>
                    <a:pt x="67" y="46"/>
                  </a:cubicBezTo>
                  <a:cubicBezTo>
                    <a:pt x="67" y="46"/>
                    <a:pt x="67" y="46"/>
                    <a:pt x="67" y="46"/>
                  </a:cubicBezTo>
                  <a:cubicBezTo>
                    <a:pt x="68" y="46"/>
                    <a:pt x="68" y="46"/>
                    <a:pt x="68" y="46"/>
                  </a:cubicBezTo>
                  <a:cubicBezTo>
                    <a:pt x="69" y="45"/>
                    <a:pt x="69" y="45"/>
                    <a:pt x="69" y="45"/>
                  </a:cubicBezTo>
                  <a:cubicBezTo>
                    <a:pt x="69" y="44"/>
                    <a:pt x="69" y="44"/>
                    <a:pt x="69" y="44"/>
                  </a:cubicBezTo>
                  <a:cubicBezTo>
                    <a:pt x="69" y="44"/>
                    <a:pt x="69" y="44"/>
                    <a:pt x="69" y="44"/>
                  </a:cubicBezTo>
                  <a:cubicBezTo>
                    <a:pt x="67" y="42"/>
                    <a:pt x="67" y="42"/>
                    <a:pt x="67" y="42"/>
                  </a:cubicBezTo>
                  <a:close/>
                  <a:moveTo>
                    <a:pt x="64" y="41"/>
                  </a:moveTo>
                  <a:cubicBezTo>
                    <a:pt x="64" y="42"/>
                    <a:pt x="63" y="43"/>
                    <a:pt x="62" y="43"/>
                  </a:cubicBezTo>
                  <a:cubicBezTo>
                    <a:pt x="60" y="43"/>
                    <a:pt x="59" y="42"/>
                    <a:pt x="59" y="41"/>
                  </a:cubicBezTo>
                  <a:cubicBezTo>
                    <a:pt x="59" y="40"/>
                    <a:pt x="60" y="39"/>
                    <a:pt x="62" y="39"/>
                  </a:cubicBezTo>
                  <a:cubicBezTo>
                    <a:pt x="63" y="39"/>
                    <a:pt x="64" y="40"/>
                    <a:pt x="64" y="41"/>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7"/>
            <p:cNvSpPr>
              <a:spLocks noEditPoints="1"/>
            </p:cNvSpPr>
            <p:nvPr/>
          </p:nvSpPr>
          <p:spPr bwMode="auto">
            <a:xfrm>
              <a:off x="10729913" y="5229225"/>
              <a:ext cx="604838" cy="479425"/>
            </a:xfrm>
            <a:custGeom>
              <a:avLst/>
              <a:gdLst>
                <a:gd name="T0" fmla="*/ 127 w 127"/>
                <a:gd name="T1" fmla="*/ 73 h 101"/>
                <a:gd name="T2" fmla="*/ 0 w 127"/>
                <a:gd name="T3" fmla="*/ 73 h 101"/>
                <a:gd name="T4" fmla="*/ 16 w 127"/>
                <a:gd name="T5" fmla="*/ 101 h 101"/>
                <a:gd name="T6" fmla="*/ 112 w 127"/>
                <a:gd name="T7" fmla="*/ 101 h 101"/>
                <a:gd name="T8" fmla="*/ 127 w 127"/>
                <a:gd name="T9" fmla="*/ 73 h 101"/>
                <a:gd name="T10" fmla="*/ 95 w 127"/>
                <a:gd name="T11" fmla="*/ 0 h 101"/>
                <a:gd name="T12" fmla="*/ 33 w 127"/>
                <a:gd name="T13" fmla="*/ 0 h 101"/>
                <a:gd name="T14" fmla="*/ 3 w 127"/>
                <a:gd name="T15" fmla="*/ 34 h 101"/>
                <a:gd name="T16" fmla="*/ 124 w 127"/>
                <a:gd name="T17" fmla="*/ 34 h 101"/>
                <a:gd name="T18" fmla="*/ 95 w 127"/>
                <a:gd name="T1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01">
                  <a:moveTo>
                    <a:pt x="127" y="73"/>
                  </a:moveTo>
                  <a:cubicBezTo>
                    <a:pt x="0" y="73"/>
                    <a:pt x="0" y="73"/>
                    <a:pt x="0" y="73"/>
                  </a:cubicBezTo>
                  <a:cubicBezTo>
                    <a:pt x="3" y="83"/>
                    <a:pt x="8" y="93"/>
                    <a:pt x="16" y="101"/>
                  </a:cubicBezTo>
                  <a:cubicBezTo>
                    <a:pt x="112" y="101"/>
                    <a:pt x="112" y="101"/>
                    <a:pt x="112" y="101"/>
                  </a:cubicBezTo>
                  <a:cubicBezTo>
                    <a:pt x="119" y="93"/>
                    <a:pt x="124" y="83"/>
                    <a:pt x="127" y="73"/>
                  </a:cubicBezTo>
                  <a:moveTo>
                    <a:pt x="95" y="0"/>
                  </a:moveTo>
                  <a:cubicBezTo>
                    <a:pt x="33" y="0"/>
                    <a:pt x="33" y="0"/>
                    <a:pt x="33" y="0"/>
                  </a:cubicBezTo>
                  <a:cubicBezTo>
                    <a:pt x="19" y="7"/>
                    <a:pt x="9" y="19"/>
                    <a:pt x="3" y="34"/>
                  </a:cubicBezTo>
                  <a:cubicBezTo>
                    <a:pt x="124" y="34"/>
                    <a:pt x="124" y="34"/>
                    <a:pt x="124" y="34"/>
                  </a:cubicBezTo>
                  <a:cubicBezTo>
                    <a:pt x="119" y="19"/>
                    <a:pt x="108" y="7"/>
                    <a:pt x="95"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8"/>
            <p:cNvSpPr>
              <a:spLocks/>
            </p:cNvSpPr>
            <p:nvPr/>
          </p:nvSpPr>
          <p:spPr bwMode="auto">
            <a:xfrm>
              <a:off x="10887075" y="5191125"/>
              <a:ext cx="295275" cy="38100"/>
            </a:xfrm>
            <a:custGeom>
              <a:avLst/>
              <a:gdLst>
                <a:gd name="T0" fmla="*/ 31 w 62"/>
                <a:gd name="T1" fmla="*/ 0 h 8"/>
                <a:gd name="T2" fmla="*/ 0 w 62"/>
                <a:gd name="T3" fmla="*/ 8 h 8"/>
                <a:gd name="T4" fmla="*/ 62 w 62"/>
                <a:gd name="T5" fmla="*/ 8 h 8"/>
                <a:gd name="T6" fmla="*/ 31 w 62"/>
                <a:gd name="T7" fmla="*/ 0 h 8"/>
              </a:gdLst>
              <a:ahLst/>
              <a:cxnLst>
                <a:cxn ang="0">
                  <a:pos x="T0" y="T1"/>
                </a:cxn>
                <a:cxn ang="0">
                  <a:pos x="T2" y="T3"/>
                </a:cxn>
                <a:cxn ang="0">
                  <a:pos x="T4" y="T5"/>
                </a:cxn>
                <a:cxn ang="0">
                  <a:pos x="T6" y="T7"/>
                </a:cxn>
              </a:cxnLst>
              <a:rect l="0" t="0" r="r" b="b"/>
              <a:pathLst>
                <a:path w="62" h="8">
                  <a:moveTo>
                    <a:pt x="31" y="0"/>
                  </a:moveTo>
                  <a:cubicBezTo>
                    <a:pt x="19" y="0"/>
                    <a:pt x="9" y="3"/>
                    <a:pt x="0" y="8"/>
                  </a:cubicBezTo>
                  <a:cubicBezTo>
                    <a:pt x="62" y="8"/>
                    <a:pt x="62" y="8"/>
                    <a:pt x="62" y="8"/>
                  </a:cubicBezTo>
                  <a:cubicBezTo>
                    <a:pt x="53" y="3"/>
                    <a:pt x="42" y="0"/>
                    <a:pt x="31"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9"/>
            <p:cNvSpPr>
              <a:spLocks/>
            </p:cNvSpPr>
            <p:nvPr/>
          </p:nvSpPr>
          <p:spPr bwMode="auto">
            <a:xfrm>
              <a:off x="10725150" y="5389563"/>
              <a:ext cx="619125" cy="185738"/>
            </a:xfrm>
            <a:custGeom>
              <a:avLst/>
              <a:gdLst>
                <a:gd name="T0" fmla="*/ 125 w 130"/>
                <a:gd name="T1" fmla="*/ 0 h 39"/>
                <a:gd name="T2" fmla="*/ 4 w 130"/>
                <a:gd name="T3" fmla="*/ 0 h 39"/>
                <a:gd name="T4" fmla="*/ 0 w 130"/>
                <a:gd name="T5" fmla="*/ 23 h 39"/>
                <a:gd name="T6" fmla="*/ 1 w 130"/>
                <a:gd name="T7" fmla="*/ 39 h 39"/>
                <a:gd name="T8" fmla="*/ 128 w 130"/>
                <a:gd name="T9" fmla="*/ 39 h 39"/>
                <a:gd name="T10" fmla="*/ 130 w 130"/>
                <a:gd name="T11" fmla="*/ 23 h 39"/>
                <a:gd name="T12" fmla="*/ 125 w 130"/>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30" h="39">
                  <a:moveTo>
                    <a:pt x="125" y="0"/>
                  </a:moveTo>
                  <a:cubicBezTo>
                    <a:pt x="4" y="0"/>
                    <a:pt x="4" y="0"/>
                    <a:pt x="4" y="0"/>
                  </a:cubicBezTo>
                  <a:cubicBezTo>
                    <a:pt x="1" y="7"/>
                    <a:pt x="0" y="15"/>
                    <a:pt x="0" y="23"/>
                  </a:cubicBezTo>
                  <a:cubicBezTo>
                    <a:pt x="0" y="28"/>
                    <a:pt x="0" y="34"/>
                    <a:pt x="1" y="39"/>
                  </a:cubicBezTo>
                  <a:cubicBezTo>
                    <a:pt x="128" y="39"/>
                    <a:pt x="128" y="39"/>
                    <a:pt x="128" y="39"/>
                  </a:cubicBezTo>
                  <a:cubicBezTo>
                    <a:pt x="129" y="34"/>
                    <a:pt x="130" y="28"/>
                    <a:pt x="130" y="23"/>
                  </a:cubicBezTo>
                  <a:cubicBezTo>
                    <a:pt x="130" y="15"/>
                    <a:pt x="128" y="7"/>
                    <a:pt x="125"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0"/>
            <p:cNvSpPr>
              <a:spLocks/>
            </p:cNvSpPr>
            <p:nvPr/>
          </p:nvSpPr>
          <p:spPr bwMode="auto">
            <a:xfrm>
              <a:off x="10806113" y="5708650"/>
              <a:ext cx="457200" cy="100013"/>
            </a:xfrm>
            <a:custGeom>
              <a:avLst/>
              <a:gdLst>
                <a:gd name="T0" fmla="*/ 96 w 96"/>
                <a:gd name="T1" fmla="*/ 0 h 21"/>
                <a:gd name="T2" fmla="*/ 0 w 96"/>
                <a:gd name="T3" fmla="*/ 0 h 21"/>
                <a:gd name="T4" fmla="*/ 48 w 96"/>
                <a:gd name="T5" fmla="*/ 21 h 21"/>
                <a:gd name="T6" fmla="*/ 96 w 96"/>
                <a:gd name="T7" fmla="*/ 0 h 21"/>
              </a:gdLst>
              <a:ahLst/>
              <a:cxnLst>
                <a:cxn ang="0">
                  <a:pos x="T0" y="T1"/>
                </a:cxn>
                <a:cxn ang="0">
                  <a:pos x="T2" y="T3"/>
                </a:cxn>
                <a:cxn ang="0">
                  <a:pos x="T4" y="T5"/>
                </a:cxn>
                <a:cxn ang="0">
                  <a:pos x="T6" y="T7"/>
                </a:cxn>
              </a:cxnLst>
              <a:rect l="0" t="0" r="r" b="b"/>
              <a:pathLst>
                <a:path w="96" h="21">
                  <a:moveTo>
                    <a:pt x="96" y="0"/>
                  </a:moveTo>
                  <a:cubicBezTo>
                    <a:pt x="0" y="0"/>
                    <a:pt x="0" y="0"/>
                    <a:pt x="0" y="0"/>
                  </a:cubicBezTo>
                  <a:cubicBezTo>
                    <a:pt x="12" y="13"/>
                    <a:pt x="29" y="21"/>
                    <a:pt x="48" y="21"/>
                  </a:cubicBezTo>
                  <a:cubicBezTo>
                    <a:pt x="67" y="21"/>
                    <a:pt x="84" y="13"/>
                    <a:pt x="96"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51"/>
            <p:cNvSpPr>
              <a:spLocks noChangeArrowheads="1"/>
            </p:cNvSpPr>
            <p:nvPr/>
          </p:nvSpPr>
          <p:spPr bwMode="auto">
            <a:xfrm>
              <a:off x="10687050" y="5153025"/>
              <a:ext cx="619125" cy="617538"/>
            </a:xfrm>
            <a:prstGeom prst="ellipse">
              <a:avLst/>
            </a:pr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2"/>
            <p:cNvSpPr>
              <a:spLocks noEditPoints="1"/>
            </p:cNvSpPr>
            <p:nvPr/>
          </p:nvSpPr>
          <p:spPr bwMode="auto">
            <a:xfrm>
              <a:off x="10839450" y="5329238"/>
              <a:ext cx="309563" cy="265113"/>
            </a:xfrm>
            <a:custGeom>
              <a:avLst/>
              <a:gdLst>
                <a:gd name="T0" fmla="*/ 62 w 65"/>
                <a:gd name="T1" fmla="*/ 53 h 56"/>
                <a:gd name="T2" fmla="*/ 0 w 65"/>
                <a:gd name="T3" fmla="*/ 10 h 56"/>
                <a:gd name="T4" fmla="*/ 0 w 65"/>
                <a:gd name="T5" fmla="*/ 56 h 56"/>
                <a:gd name="T6" fmla="*/ 65 w 65"/>
                <a:gd name="T7" fmla="*/ 0 h 56"/>
                <a:gd name="T8" fmla="*/ 0 w 65"/>
                <a:gd name="T9" fmla="*/ 0 h 56"/>
                <a:gd name="T10" fmla="*/ 38 w 65"/>
                <a:gd name="T11" fmla="*/ 32 h 56"/>
                <a:gd name="T12" fmla="*/ 36 w 65"/>
                <a:gd name="T13" fmla="*/ 28 h 56"/>
                <a:gd name="T14" fmla="*/ 34 w 65"/>
                <a:gd name="T15" fmla="*/ 27 h 56"/>
                <a:gd name="T16" fmla="*/ 31 w 65"/>
                <a:gd name="T17" fmla="*/ 25 h 56"/>
                <a:gd name="T18" fmla="*/ 28 w 65"/>
                <a:gd name="T19" fmla="*/ 25 h 56"/>
                <a:gd name="T20" fmla="*/ 24 w 65"/>
                <a:gd name="T21" fmla="*/ 27 h 56"/>
                <a:gd name="T22" fmla="*/ 22 w 65"/>
                <a:gd name="T23" fmla="*/ 28 h 56"/>
                <a:gd name="T24" fmla="*/ 20 w 65"/>
                <a:gd name="T25" fmla="*/ 32 h 56"/>
                <a:gd name="T26" fmla="*/ 20 w 65"/>
                <a:gd name="T27" fmla="*/ 34 h 56"/>
                <a:gd name="T28" fmla="*/ 20 w 65"/>
                <a:gd name="T29" fmla="*/ 38 h 56"/>
                <a:gd name="T30" fmla="*/ 22 w 65"/>
                <a:gd name="T31" fmla="*/ 41 h 56"/>
                <a:gd name="T32" fmla="*/ 25 w 65"/>
                <a:gd name="T33" fmla="*/ 43 h 56"/>
                <a:gd name="T34" fmla="*/ 27 w 65"/>
                <a:gd name="T35" fmla="*/ 44 h 56"/>
                <a:gd name="T36" fmla="*/ 30 w 65"/>
                <a:gd name="T37" fmla="*/ 42 h 56"/>
                <a:gd name="T38" fmla="*/ 33 w 65"/>
                <a:gd name="T39" fmla="*/ 43 h 56"/>
                <a:gd name="T40" fmla="*/ 34 w 65"/>
                <a:gd name="T41" fmla="*/ 40 h 56"/>
                <a:gd name="T42" fmla="*/ 38 w 65"/>
                <a:gd name="T43" fmla="*/ 39 h 56"/>
                <a:gd name="T44" fmla="*/ 36 w 65"/>
                <a:gd name="T45" fmla="*/ 36 h 56"/>
                <a:gd name="T46" fmla="*/ 32 w 65"/>
                <a:gd name="T47" fmla="*/ 38 h 56"/>
                <a:gd name="T48" fmla="*/ 25 w 65"/>
                <a:gd name="T49" fmla="*/ 35 h 56"/>
                <a:gd name="T50" fmla="*/ 32 w 65"/>
                <a:gd name="T51" fmla="*/ 32 h 56"/>
                <a:gd name="T52" fmla="*/ 29 w 65"/>
                <a:gd name="T53" fmla="*/ 33 h 56"/>
                <a:gd name="T54" fmla="*/ 27 w 65"/>
                <a:gd name="T55" fmla="*/ 35 h 56"/>
                <a:gd name="T56" fmla="*/ 45 w 65"/>
                <a:gd name="T57" fmla="*/ 27 h 56"/>
                <a:gd name="T58" fmla="*/ 46 w 65"/>
                <a:gd name="T59" fmla="*/ 26 h 56"/>
                <a:gd name="T60" fmla="*/ 45 w 65"/>
                <a:gd name="T61" fmla="*/ 25 h 56"/>
                <a:gd name="T62" fmla="*/ 42 w 65"/>
                <a:gd name="T63" fmla="*/ 23 h 56"/>
                <a:gd name="T64" fmla="*/ 40 w 65"/>
                <a:gd name="T65" fmla="*/ 23 h 56"/>
                <a:gd name="T66" fmla="*/ 37 w 65"/>
                <a:gd name="T67" fmla="*/ 25 h 56"/>
                <a:gd name="T68" fmla="*/ 36 w 65"/>
                <a:gd name="T69" fmla="*/ 26 h 56"/>
                <a:gd name="T70" fmla="*/ 38 w 65"/>
                <a:gd name="T71" fmla="*/ 27 h 56"/>
                <a:gd name="T72" fmla="*/ 36 w 65"/>
                <a:gd name="T73" fmla="*/ 29 h 56"/>
                <a:gd name="T74" fmla="*/ 37 w 65"/>
                <a:gd name="T75" fmla="*/ 31 h 56"/>
                <a:gd name="T76" fmla="*/ 39 w 65"/>
                <a:gd name="T77" fmla="*/ 31 h 56"/>
                <a:gd name="T78" fmla="*/ 41 w 65"/>
                <a:gd name="T79" fmla="*/ 33 h 56"/>
                <a:gd name="T80" fmla="*/ 42 w 65"/>
                <a:gd name="T81" fmla="*/ 31 h 56"/>
                <a:gd name="T82" fmla="*/ 45 w 65"/>
                <a:gd name="T83" fmla="*/ 31 h 56"/>
                <a:gd name="T84" fmla="*/ 46 w 65"/>
                <a:gd name="T85" fmla="*/ 30 h 56"/>
                <a:gd name="T86" fmla="*/ 43 w 65"/>
                <a:gd name="T87" fmla="*/ 28 h 56"/>
                <a:gd name="T88" fmla="*/ 41 w 65"/>
                <a:gd name="T89"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 h="56">
                  <a:moveTo>
                    <a:pt x="3" y="14"/>
                  </a:moveTo>
                  <a:cubicBezTo>
                    <a:pt x="3" y="53"/>
                    <a:pt x="3" y="53"/>
                    <a:pt x="3" y="53"/>
                  </a:cubicBezTo>
                  <a:cubicBezTo>
                    <a:pt x="62" y="53"/>
                    <a:pt x="62" y="53"/>
                    <a:pt x="62" y="53"/>
                  </a:cubicBezTo>
                  <a:cubicBezTo>
                    <a:pt x="62" y="14"/>
                    <a:pt x="62" y="14"/>
                    <a:pt x="62" y="14"/>
                  </a:cubicBezTo>
                  <a:cubicBezTo>
                    <a:pt x="3" y="14"/>
                    <a:pt x="3" y="14"/>
                    <a:pt x="3" y="14"/>
                  </a:cubicBezTo>
                  <a:close/>
                  <a:moveTo>
                    <a:pt x="0" y="10"/>
                  </a:moveTo>
                  <a:cubicBezTo>
                    <a:pt x="65" y="10"/>
                    <a:pt x="65" y="10"/>
                    <a:pt x="65" y="10"/>
                  </a:cubicBezTo>
                  <a:cubicBezTo>
                    <a:pt x="65" y="56"/>
                    <a:pt x="65" y="56"/>
                    <a:pt x="65" y="56"/>
                  </a:cubicBezTo>
                  <a:cubicBezTo>
                    <a:pt x="0" y="56"/>
                    <a:pt x="0" y="56"/>
                    <a:pt x="0" y="56"/>
                  </a:cubicBezTo>
                  <a:cubicBezTo>
                    <a:pt x="0" y="10"/>
                    <a:pt x="0" y="10"/>
                    <a:pt x="0" y="10"/>
                  </a:cubicBezTo>
                  <a:close/>
                  <a:moveTo>
                    <a:pt x="0" y="0"/>
                  </a:moveTo>
                  <a:cubicBezTo>
                    <a:pt x="65" y="0"/>
                    <a:pt x="65" y="0"/>
                    <a:pt x="65" y="0"/>
                  </a:cubicBezTo>
                  <a:cubicBezTo>
                    <a:pt x="65" y="7"/>
                    <a:pt x="65" y="7"/>
                    <a:pt x="65" y="7"/>
                  </a:cubicBezTo>
                  <a:cubicBezTo>
                    <a:pt x="0" y="7"/>
                    <a:pt x="0" y="7"/>
                    <a:pt x="0" y="7"/>
                  </a:cubicBezTo>
                  <a:cubicBezTo>
                    <a:pt x="0" y="0"/>
                    <a:pt x="0" y="0"/>
                    <a:pt x="0" y="0"/>
                  </a:cubicBezTo>
                  <a:close/>
                  <a:moveTo>
                    <a:pt x="39" y="34"/>
                  </a:moveTo>
                  <a:cubicBezTo>
                    <a:pt x="39" y="32"/>
                    <a:pt x="39" y="32"/>
                    <a:pt x="39" y="32"/>
                  </a:cubicBezTo>
                  <a:cubicBezTo>
                    <a:pt x="38" y="32"/>
                    <a:pt x="38" y="32"/>
                    <a:pt x="38" y="32"/>
                  </a:cubicBezTo>
                  <a:cubicBezTo>
                    <a:pt x="35" y="32"/>
                    <a:pt x="35" y="32"/>
                    <a:pt x="35" y="32"/>
                  </a:cubicBezTo>
                  <a:cubicBezTo>
                    <a:pt x="35" y="31"/>
                    <a:pt x="35" y="31"/>
                    <a:pt x="35" y="31"/>
                  </a:cubicBezTo>
                  <a:cubicBezTo>
                    <a:pt x="36" y="28"/>
                    <a:pt x="36" y="28"/>
                    <a:pt x="36" y="28"/>
                  </a:cubicBezTo>
                  <a:cubicBezTo>
                    <a:pt x="36" y="28"/>
                    <a:pt x="36" y="28"/>
                    <a:pt x="36" y="28"/>
                  </a:cubicBezTo>
                  <a:cubicBezTo>
                    <a:pt x="35" y="27"/>
                    <a:pt x="35" y="27"/>
                    <a:pt x="35" y="27"/>
                  </a:cubicBezTo>
                  <a:cubicBezTo>
                    <a:pt x="34" y="27"/>
                    <a:pt x="34" y="27"/>
                    <a:pt x="34" y="27"/>
                  </a:cubicBezTo>
                  <a:cubicBezTo>
                    <a:pt x="32" y="28"/>
                    <a:pt x="32" y="28"/>
                    <a:pt x="32" y="28"/>
                  </a:cubicBezTo>
                  <a:cubicBezTo>
                    <a:pt x="31" y="28"/>
                    <a:pt x="31" y="28"/>
                    <a:pt x="31" y="28"/>
                  </a:cubicBezTo>
                  <a:cubicBezTo>
                    <a:pt x="31" y="25"/>
                    <a:pt x="31" y="25"/>
                    <a:pt x="31" y="25"/>
                  </a:cubicBezTo>
                  <a:cubicBezTo>
                    <a:pt x="30" y="25"/>
                    <a:pt x="30" y="25"/>
                    <a:pt x="30" y="25"/>
                  </a:cubicBezTo>
                  <a:cubicBezTo>
                    <a:pt x="28" y="25"/>
                    <a:pt x="28" y="25"/>
                    <a:pt x="28" y="25"/>
                  </a:cubicBezTo>
                  <a:cubicBezTo>
                    <a:pt x="28" y="25"/>
                    <a:pt x="28" y="25"/>
                    <a:pt x="28" y="25"/>
                  </a:cubicBezTo>
                  <a:cubicBezTo>
                    <a:pt x="27" y="28"/>
                    <a:pt x="27" y="28"/>
                    <a:pt x="27" y="28"/>
                  </a:cubicBezTo>
                  <a:cubicBezTo>
                    <a:pt x="26" y="28"/>
                    <a:pt x="26" y="28"/>
                    <a:pt x="26" y="28"/>
                  </a:cubicBezTo>
                  <a:cubicBezTo>
                    <a:pt x="24" y="27"/>
                    <a:pt x="24" y="27"/>
                    <a:pt x="24" y="27"/>
                  </a:cubicBezTo>
                  <a:cubicBezTo>
                    <a:pt x="24" y="27"/>
                    <a:pt x="24" y="27"/>
                    <a:pt x="24" y="27"/>
                  </a:cubicBezTo>
                  <a:cubicBezTo>
                    <a:pt x="22" y="28"/>
                    <a:pt x="22" y="28"/>
                    <a:pt x="22" y="28"/>
                  </a:cubicBezTo>
                  <a:cubicBezTo>
                    <a:pt x="22" y="28"/>
                    <a:pt x="22" y="28"/>
                    <a:pt x="22" y="28"/>
                  </a:cubicBezTo>
                  <a:cubicBezTo>
                    <a:pt x="23" y="31"/>
                    <a:pt x="23" y="31"/>
                    <a:pt x="23" y="31"/>
                  </a:cubicBezTo>
                  <a:cubicBezTo>
                    <a:pt x="23" y="32"/>
                    <a:pt x="23" y="32"/>
                    <a:pt x="23" y="32"/>
                  </a:cubicBezTo>
                  <a:cubicBezTo>
                    <a:pt x="20" y="32"/>
                    <a:pt x="20" y="32"/>
                    <a:pt x="20" y="32"/>
                  </a:cubicBezTo>
                  <a:cubicBezTo>
                    <a:pt x="20" y="32"/>
                    <a:pt x="20" y="32"/>
                    <a:pt x="20" y="32"/>
                  </a:cubicBezTo>
                  <a:cubicBezTo>
                    <a:pt x="19" y="34"/>
                    <a:pt x="19" y="34"/>
                    <a:pt x="19" y="34"/>
                  </a:cubicBezTo>
                  <a:cubicBezTo>
                    <a:pt x="20" y="34"/>
                    <a:pt x="20" y="34"/>
                    <a:pt x="20" y="34"/>
                  </a:cubicBezTo>
                  <a:cubicBezTo>
                    <a:pt x="22" y="36"/>
                    <a:pt x="22" y="36"/>
                    <a:pt x="22" y="36"/>
                  </a:cubicBezTo>
                  <a:cubicBezTo>
                    <a:pt x="22" y="36"/>
                    <a:pt x="22" y="36"/>
                    <a:pt x="22" y="36"/>
                  </a:cubicBezTo>
                  <a:cubicBezTo>
                    <a:pt x="20" y="38"/>
                    <a:pt x="20" y="38"/>
                    <a:pt x="20" y="38"/>
                  </a:cubicBezTo>
                  <a:cubicBezTo>
                    <a:pt x="20" y="39"/>
                    <a:pt x="20" y="39"/>
                    <a:pt x="20" y="39"/>
                  </a:cubicBezTo>
                  <a:cubicBezTo>
                    <a:pt x="21" y="40"/>
                    <a:pt x="21" y="40"/>
                    <a:pt x="21" y="40"/>
                  </a:cubicBezTo>
                  <a:cubicBezTo>
                    <a:pt x="22" y="41"/>
                    <a:pt x="22" y="41"/>
                    <a:pt x="22" y="41"/>
                  </a:cubicBezTo>
                  <a:cubicBezTo>
                    <a:pt x="24" y="40"/>
                    <a:pt x="24" y="40"/>
                    <a:pt x="24" y="40"/>
                  </a:cubicBezTo>
                  <a:cubicBezTo>
                    <a:pt x="25" y="40"/>
                    <a:pt x="25" y="40"/>
                    <a:pt x="25" y="40"/>
                  </a:cubicBezTo>
                  <a:cubicBezTo>
                    <a:pt x="25" y="43"/>
                    <a:pt x="25" y="43"/>
                    <a:pt x="25" y="43"/>
                  </a:cubicBezTo>
                  <a:cubicBezTo>
                    <a:pt x="25" y="43"/>
                    <a:pt x="25" y="43"/>
                    <a:pt x="25" y="43"/>
                  </a:cubicBezTo>
                  <a:cubicBezTo>
                    <a:pt x="27" y="44"/>
                    <a:pt x="27" y="44"/>
                    <a:pt x="27" y="44"/>
                  </a:cubicBezTo>
                  <a:cubicBezTo>
                    <a:pt x="27" y="44"/>
                    <a:pt x="27" y="44"/>
                    <a:pt x="27" y="44"/>
                  </a:cubicBezTo>
                  <a:cubicBezTo>
                    <a:pt x="29" y="42"/>
                    <a:pt x="29" y="42"/>
                    <a:pt x="29" y="42"/>
                  </a:cubicBezTo>
                  <a:cubicBezTo>
                    <a:pt x="29" y="42"/>
                    <a:pt x="29" y="42"/>
                    <a:pt x="29" y="42"/>
                  </a:cubicBezTo>
                  <a:cubicBezTo>
                    <a:pt x="30" y="42"/>
                    <a:pt x="30" y="42"/>
                    <a:pt x="30" y="42"/>
                  </a:cubicBezTo>
                  <a:cubicBezTo>
                    <a:pt x="31" y="44"/>
                    <a:pt x="31" y="44"/>
                    <a:pt x="31" y="44"/>
                  </a:cubicBezTo>
                  <a:cubicBezTo>
                    <a:pt x="32" y="44"/>
                    <a:pt x="32" y="44"/>
                    <a:pt x="32" y="44"/>
                  </a:cubicBezTo>
                  <a:cubicBezTo>
                    <a:pt x="33" y="43"/>
                    <a:pt x="33" y="43"/>
                    <a:pt x="33" y="43"/>
                  </a:cubicBezTo>
                  <a:cubicBezTo>
                    <a:pt x="34" y="43"/>
                    <a:pt x="34" y="43"/>
                    <a:pt x="34" y="43"/>
                  </a:cubicBezTo>
                  <a:cubicBezTo>
                    <a:pt x="33" y="40"/>
                    <a:pt x="33" y="40"/>
                    <a:pt x="33" y="40"/>
                  </a:cubicBezTo>
                  <a:cubicBezTo>
                    <a:pt x="34" y="40"/>
                    <a:pt x="34" y="40"/>
                    <a:pt x="34" y="40"/>
                  </a:cubicBezTo>
                  <a:cubicBezTo>
                    <a:pt x="37" y="41"/>
                    <a:pt x="37" y="41"/>
                    <a:pt x="37" y="41"/>
                  </a:cubicBezTo>
                  <a:cubicBezTo>
                    <a:pt x="37" y="40"/>
                    <a:pt x="37" y="40"/>
                    <a:pt x="37" y="40"/>
                  </a:cubicBezTo>
                  <a:cubicBezTo>
                    <a:pt x="38" y="39"/>
                    <a:pt x="38" y="39"/>
                    <a:pt x="38" y="39"/>
                  </a:cubicBezTo>
                  <a:cubicBezTo>
                    <a:pt x="38" y="38"/>
                    <a:pt x="38" y="38"/>
                    <a:pt x="38" y="38"/>
                  </a:cubicBezTo>
                  <a:cubicBezTo>
                    <a:pt x="36" y="36"/>
                    <a:pt x="36" y="36"/>
                    <a:pt x="36" y="36"/>
                  </a:cubicBezTo>
                  <a:cubicBezTo>
                    <a:pt x="36" y="36"/>
                    <a:pt x="36" y="36"/>
                    <a:pt x="36" y="36"/>
                  </a:cubicBezTo>
                  <a:cubicBezTo>
                    <a:pt x="39" y="34"/>
                    <a:pt x="39" y="34"/>
                    <a:pt x="39" y="34"/>
                  </a:cubicBezTo>
                  <a:close/>
                  <a:moveTo>
                    <a:pt x="33" y="35"/>
                  </a:moveTo>
                  <a:cubicBezTo>
                    <a:pt x="33" y="36"/>
                    <a:pt x="33" y="37"/>
                    <a:pt x="32" y="38"/>
                  </a:cubicBezTo>
                  <a:cubicBezTo>
                    <a:pt x="31" y="38"/>
                    <a:pt x="30" y="39"/>
                    <a:pt x="29" y="39"/>
                  </a:cubicBezTo>
                  <a:cubicBezTo>
                    <a:pt x="28" y="39"/>
                    <a:pt x="27" y="38"/>
                    <a:pt x="26" y="38"/>
                  </a:cubicBezTo>
                  <a:cubicBezTo>
                    <a:pt x="26" y="37"/>
                    <a:pt x="25" y="36"/>
                    <a:pt x="25" y="35"/>
                  </a:cubicBezTo>
                  <a:cubicBezTo>
                    <a:pt x="25" y="34"/>
                    <a:pt x="26" y="33"/>
                    <a:pt x="26" y="32"/>
                  </a:cubicBezTo>
                  <a:cubicBezTo>
                    <a:pt x="27" y="31"/>
                    <a:pt x="28" y="31"/>
                    <a:pt x="29" y="31"/>
                  </a:cubicBezTo>
                  <a:cubicBezTo>
                    <a:pt x="30" y="31"/>
                    <a:pt x="31" y="31"/>
                    <a:pt x="32" y="32"/>
                  </a:cubicBezTo>
                  <a:cubicBezTo>
                    <a:pt x="33" y="33"/>
                    <a:pt x="33" y="34"/>
                    <a:pt x="33" y="35"/>
                  </a:cubicBezTo>
                  <a:close/>
                  <a:moveTo>
                    <a:pt x="27" y="35"/>
                  </a:moveTo>
                  <a:cubicBezTo>
                    <a:pt x="27" y="34"/>
                    <a:pt x="28" y="33"/>
                    <a:pt x="29" y="33"/>
                  </a:cubicBezTo>
                  <a:cubicBezTo>
                    <a:pt x="30" y="33"/>
                    <a:pt x="31" y="34"/>
                    <a:pt x="31" y="35"/>
                  </a:cubicBezTo>
                  <a:cubicBezTo>
                    <a:pt x="31" y="36"/>
                    <a:pt x="30" y="36"/>
                    <a:pt x="29" y="36"/>
                  </a:cubicBezTo>
                  <a:cubicBezTo>
                    <a:pt x="28" y="36"/>
                    <a:pt x="27" y="36"/>
                    <a:pt x="27" y="35"/>
                  </a:cubicBezTo>
                  <a:close/>
                  <a:moveTo>
                    <a:pt x="45" y="28"/>
                  </a:moveTo>
                  <a:cubicBezTo>
                    <a:pt x="45" y="28"/>
                    <a:pt x="45" y="28"/>
                    <a:pt x="45" y="28"/>
                  </a:cubicBezTo>
                  <a:cubicBezTo>
                    <a:pt x="45" y="27"/>
                    <a:pt x="45" y="27"/>
                    <a:pt x="45" y="27"/>
                  </a:cubicBezTo>
                  <a:cubicBezTo>
                    <a:pt x="46" y="26"/>
                    <a:pt x="46" y="26"/>
                    <a:pt x="46" y="26"/>
                  </a:cubicBezTo>
                  <a:cubicBezTo>
                    <a:pt x="46" y="26"/>
                    <a:pt x="46" y="26"/>
                    <a:pt x="46" y="26"/>
                  </a:cubicBezTo>
                  <a:cubicBezTo>
                    <a:pt x="46" y="26"/>
                    <a:pt x="46" y="26"/>
                    <a:pt x="46" y="26"/>
                  </a:cubicBezTo>
                  <a:cubicBezTo>
                    <a:pt x="46" y="25"/>
                    <a:pt x="46" y="25"/>
                    <a:pt x="46" y="25"/>
                  </a:cubicBezTo>
                  <a:cubicBezTo>
                    <a:pt x="45" y="25"/>
                    <a:pt x="45" y="25"/>
                    <a:pt x="45" y="25"/>
                  </a:cubicBezTo>
                  <a:cubicBezTo>
                    <a:pt x="45" y="25"/>
                    <a:pt x="45" y="25"/>
                    <a:pt x="45" y="25"/>
                  </a:cubicBezTo>
                  <a:cubicBezTo>
                    <a:pt x="44" y="25"/>
                    <a:pt x="44" y="25"/>
                    <a:pt x="44" y="25"/>
                  </a:cubicBezTo>
                  <a:cubicBezTo>
                    <a:pt x="43" y="25"/>
                    <a:pt x="43" y="24"/>
                    <a:pt x="42" y="24"/>
                  </a:cubicBezTo>
                  <a:cubicBezTo>
                    <a:pt x="42" y="23"/>
                    <a:pt x="42" y="23"/>
                    <a:pt x="42" y="23"/>
                  </a:cubicBezTo>
                  <a:cubicBezTo>
                    <a:pt x="42" y="22"/>
                    <a:pt x="42" y="22"/>
                    <a:pt x="42" y="22"/>
                  </a:cubicBezTo>
                  <a:cubicBezTo>
                    <a:pt x="41" y="22"/>
                    <a:pt x="41" y="22"/>
                    <a:pt x="41" y="22"/>
                  </a:cubicBezTo>
                  <a:cubicBezTo>
                    <a:pt x="40" y="23"/>
                    <a:pt x="40" y="23"/>
                    <a:pt x="40" y="23"/>
                  </a:cubicBezTo>
                  <a:cubicBezTo>
                    <a:pt x="40" y="24"/>
                    <a:pt x="40" y="24"/>
                    <a:pt x="40" y="24"/>
                  </a:cubicBezTo>
                  <a:cubicBezTo>
                    <a:pt x="39" y="24"/>
                    <a:pt x="39" y="25"/>
                    <a:pt x="39" y="25"/>
                  </a:cubicBezTo>
                  <a:cubicBezTo>
                    <a:pt x="37" y="25"/>
                    <a:pt x="37" y="25"/>
                    <a:pt x="37" y="25"/>
                  </a:cubicBezTo>
                  <a:cubicBezTo>
                    <a:pt x="37" y="25"/>
                    <a:pt x="37" y="25"/>
                    <a:pt x="37" y="25"/>
                  </a:cubicBezTo>
                  <a:cubicBezTo>
                    <a:pt x="37" y="25"/>
                    <a:pt x="37" y="25"/>
                    <a:pt x="37" y="25"/>
                  </a:cubicBezTo>
                  <a:cubicBezTo>
                    <a:pt x="36" y="26"/>
                    <a:pt x="36" y="26"/>
                    <a:pt x="36" y="26"/>
                  </a:cubicBezTo>
                  <a:cubicBezTo>
                    <a:pt x="36" y="26"/>
                    <a:pt x="36" y="26"/>
                    <a:pt x="36" y="26"/>
                  </a:cubicBezTo>
                  <a:cubicBezTo>
                    <a:pt x="36" y="26"/>
                    <a:pt x="36" y="26"/>
                    <a:pt x="36" y="26"/>
                  </a:cubicBezTo>
                  <a:cubicBezTo>
                    <a:pt x="38" y="27"/>
                    <a:pt x="38" y="27"/>
                    <a:pt x="38" y="27"/>
                  </a:cubicBezTo>
                  <a:cubicBezTo>
                    <a:pt x="37" y="28"/>
                    <a:pt x="37" y="28"/>
                    <a:pt x="37" y="28"/>
                  </a:cubicBezTo>
                  <a:cubicBezTo>
                    <a:pt x="38" y="28"/>
                    <a:pt x="38" y="28"/>
                    <a:pt x="38" y="28"/>
                  </a:cubicBezTo>
                  <a:cubicBezTo>
                    <a:pt x="36" y="29"/>
                    <a:pt x="36" y="29"/>
                    <a:pt x="36" y="29"/>
                  </a:cubicBezTo>
                  <a:cubicBezTo>
                    <a:pt x="36" y="30"/>
                    <a:pt x="36" y="30"/>
                    <a:pt x="36" y="30"/>
                  </a:cubicBezTo>
                  <a:cubicBezTo>
                    <a:pt x="36" y="30"/>
                    <a:pt x="36" y="30"/>
                    <a:pt x="36" y="30"/>
                  </a:cubicBezTo>
                  <a:cubicBezTo>
                    <a:pt x="37" y="31"/>
                    <a:pt x="37" y="31"/>
                    <a:pt x="37" y="31"/>
                  </a:cubicBezTo>
                  <a:cubicBezTo>
                    <a:pt x="37" y="31"/>
                    <a:pt x="37" y="31"/>
                    <a:pt x="37" y="31"/>
                  </a:cubicBezTo>
                  <a:cubicBezTo>
                    <a:pt x="37" y="31"/>
                    <a:pt x="37" y="31"/>
                    <a:pt x="37" y="31"/>
                  </a:cubicBezTo>
                  <a:cubicBezTo>
                    <a:pt x="39" y="31"/>
                    <a:pt x="39" y="31"/>
                    <a:pt x="39" y="31"/>
                  </a:cubicBezTo>
                  <a:cubicBezTo>
                    <a:pt x="39" y="31"/>
                    <a:pt x="39" y="31"/>
                    <a:pt x="40" y="31"/>
                  </a:cubicBezTo>
                  <a:cubicBezTo>
                    <a:pt x="40" y="33"/>
                    <a:pt x="40" y="33"/>
                    <a:pt x="40" y="33"/>
                  </a:cubicBezTo>
                  <a:cubicBezTo>
                    <a:pt x="41" y="33"/>
                    <a:pt x="41" y="33"/>
                    <a:pt x="41" y="33"/>
                  </a:cubicBezTo>
                  <a:cubicBezTo>
                    <a:pt x="42" y="33"/>
                    <a:pt x="42" y="33"/>
                    <a:pt x="42" y="33"/>
                  </a:cubicBezTo>
                  <a:cubicBezTo>
                    <a:pt x="42" y="33"/>
                    <a:pt x="42" y="33"/>
                    <a:pt x="42" y="33"/>
                  </a:cubicBezTo>
                  <a:cubicBezTo>
                    <a:pt x="42" y="31"/>
                    <a:pt x="42" y="31"/>
                    <a:pt x="42" y="31"/>
                  </a:cubicBezTo>
                  <a:cubicBezTo>
                    <a:pt x="43" y="31"/>
                    <a:pt x="43" y="31"/>
                    <a:pt x="44" y="31"/>
                  </a:cubicBezTo>
                  <a:cubicBezTo>
                    <a:pt x="45" y="31"/>
                    <a:pt x="45" y="31"/>
                    <a:pt x="45" y="31"/>
                  </a:cubicBezTo>
                  <a:cubicBezTo>
                    <a:pt x="45" y="31"/>
                    <a:pt x="45" y="31"/>
                    <a:pt x="45" y="31"/>
                  </a:cubicBezTo>
                  <a:cubicBezTo>
                    <a:pt x="46" y="31"/>
                    <a:pt x="46" y="31"/>
                    <a:pt x="46" y="31"/>
                  </a:cubicBezTo>
                  <a:cubicBezTo>
                    <a:pt x="46" y="30"/>
                    <a:pt x="46" y="30"/>
                    <a:pt x="46" y="30"/>
                  </a:cubicBezTo>
                  <a:cubicBezTo>
                    <a:pt x="46" y="30"/>
                    <a:pt x="46" y="30"/>
                    <a:pt x="46" y="30"/>
                  </a:cubicBezTo>
                  <a:cubicBezTo>
                    <a:pt x="46" y="29"/>
                    <a:pt x="46" y="29"/>
                    <a:pt x="46" y="29"/>
                  </a:cubicBezTo>
                  <a:cubicBezTo>
                    <a:pt x="45" y="28"/>
                    <a:pt x="45" y="28"/>
                    <a:pt x="45" y="28"/>
                  </a:cubicBezTo>
                  <a:close/>
                  <a:moveTo>
                    <a:pt x="43" y="28"/>
                  </a:moveTo>
                  <a:cubicBezTo>
                    <a:pt x="43" y="29"/>
                    <a:pt x="42" y="29"/>
                    <a:pt x="41" y="29"/>
                  </a:cubicBezTo>
                  <a:cubicBezTo>
                    <a:pt x="40" y="29"/>
                    <a:pt x="40" y="29"/>
                    <a:pt x="40" y="28"/>
                  </a:cubicBezTo>
                  <a:cubicBezTo>
                    <a:pt x="40" y="27"/>
                    <a:pt x="40" y="26"/>
                    <a:pt x="41" y="26"/>
                  </a:cubicBezTo>
                  <a:cubicBezTo>
                    <a:pt x="42" y="26"/>
                    <a:pt x="43" y="27"/>
                    <a:pt x="43" y="28"/>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53"/>
            <p:cNvSpPr>
              <a:spLocks noChangeArrowheads="1"/>
            </p:cNvSpPr>
            <p:nvPr/>
          </p:nvSpPr>
          <p:spPr bwMode="auto">
            <a:xfrm>
              <a:off x="11704638" y="4197350"/>
              <a:ext cx="660400" cy="660400"/>
            </a:xfrm>
            <a:prstGeom prst="ellipse">
              <a:avLst/>
            </a:pr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4"/>
            <p:cNvSpPr>
              <a:spLocks noEditPoints="1"/>
            </p:cNvSpPr>
            <p:nvPr/>
          </p:nvSpPr>
          <p:spPr bwMode="auto">
            <a:xfrm>
              <a:off x="11871325" y="4387850"/>
              <a:ext cx="328613" cy="279400"/>
            </a:xfrm>
            <a:custGeom>
              <a:avLst/>
              <a:gdLst>
                <a:gd name="T0" fmla="*/ 66 w 69"/>
                <a:gd name="T1" fmla="*/ 56 h 59"/>
                <a:gd name="T2" fmla="*/ 0 w 69"/>
                <a:gd name="T3" fmla="*/ 10 h 59"/>
                <a:gd name="T4" fmla="*/ 0 w 69"/>
                <a:gd name="T5" fmla="*/ 59 h 59"/>
                <a:gd name="T6" fmla="*/ 69 w 69"/>
                <a:gd name="T7" fmla="*/ 0 h 59"/>
                <a:gd name="T8" fmla="*/ 0 w 69"/>
                <a:gd name="T9" fmla="*/ 0 h 59"/>
                <a:gd name="T10" fmla="*/ 40 w 69"/>
                <a:gd name="T11" fmla="*/ 33 h 59"/>
                <a:gd name="T12" fmla="*/ 38 w 69"/>
                <a:gd name="T13" fmla="*/ 30 h 59"/>
                <a:gd name="T14" fmla="*/ 36 w 69"/>
                <a:gd name="T15" fmla="*/ 28 h 59"/>
                <a:gd name="T16" fmla="*/ 32 w 69"/>
                <a:gd name="T17" fmla="*/ 26 h 59"/>
                <a:gd name="T18" fmla="*/ 29 w 69"/>
                <a:gd name="T19" fmla="*/ 26 h 59"/>
                <a:gd name="T20" fmla="*/ 25 w 69"/>
                <a:gd name="T21" fmla="*/ 28 h 59"/>
                <a:gd name="T22" fmla="*/ 23 w 69"/>
                <a:gd name="T23" fmla="*/ 30 h 59"/>
                <a:gd name="T24" fmla="*/ 21 w 69"/>
                <a:gd name="T25" fmla="*/ 33 h 59"/>
                <a:gd name="T26" fmla="*/ 21 w 69"/>
                <a:gd name="T27" fmla="*/ 36 h 59"/>
                <a:gd name="T28" fmla="*/ 21 w 69"/>
                <a:gd name="T29" fmla="*/ 40 h 59"/>
                <a:gd name="T30" fmla="*/ 23 w 69"/>
                <a:gd name="T31" fmla="*/ 43 h 59"/>
                <a:gd name="T32" fmla="*/ 26 w 69"/>
                <a:gd name="T33" fmla="*/ 46 h 59"/>
                <a:gd name="T34" fmla="*/ 29 w 69"/>
                <a:gd name="T35" fmla="*/ 47 h 59"/>
                <a:gd name="T36" fmla="*/ 31 w 69"/>
                <a:gd name="T37" fmla="*/ 44 h 59"/>
                <a:gd name="T38" fmla="*/ 35 w 69"/>
                <a:gd name="T39" fmla="*/ 46 h 59"/>
                <a:gd name="T40" fmla="*/ 36 w 69"/>
                <a:gd name="T41" fmla="*/ 42 h 59"/>
                <a:gd name="T42" fmla="*/ 40 w 69"/>
                <a:gd name="T43" fmla="*/ 41 h 59"/>
                <a:gd name="T44" fmla="*/ 38 w 69"/>
                <a:gd name="T45" fmla="*/ 38 h 59"/>
                <a:gd name="T46" fmla="*/ 34 w 69"/>
                <a:gd name="T47" fmla="*/ 40 h 59"/>
                <a:gd name="T48" fmla="*/ 27 w 69"/>
                <a:gd name="T49" fmla="*/ 37 h 59"/>
                <a:gd name="T50" fmla="*/ 34 w 69"/>
                <a:gd name="T51" fmla="*/ 34 h 59"/>
                <a:gd name="T52" fmla="*/ 31 w 69"/>
                <a:gd name="T53" fmla="*/ 35 h 59"/>
                <a:gd name="T54" fmla="*/ 29 w 69"/>
                <a:gd name="T55" fmla="*/ 37 h 59"/>
                <a:gd name="T56" fmla="*/ 48 w 69"/>
                <a:gd name="T57" fmla="*/ 28 h 59"/>
                <a:gd name="T58" fmla="*/ 49 w 69"/>
                <a:gd name="T59" fmla="*/ 27 h 59"/>
                <a:gd name="T60" fmla="*/ 48 w 69"/>
                <a:gd name="T61" fmla="*/ 26 h 59"/>
                <a:gd name="T62" fmla="*/ 45 w 69"/>
                <a:gd name="T63" fmla="*/ 24 h 59"/>
                <a:gd name="T64" fmla="*/ 43 w 69"/>
                <a:gd name="T65" fmla="*/ 24 h 59"/>
                <a:gd name="T66" fmla="*/ 39 w 69"/>
                <a:gd name="T67" fmla="*/ 26 h 59"/>
                <a:gd name="T68" fmla="*/ 38 w 69"/>
                <a:gd name="T69" fmla="*/ 27 h 59"/>
                <a:gd name="T70" fmla="*/ 40 w 69"/>
                <a:gd name="T71" fmla="*/ 28 h 59"/>
                <a:gd name="T72" fmla="*/ 38 w 69"/>
                <a:gd name="T73" fmla="*/ 31 h 59"/>
                <a:gd name="T74" fmla="*/ 39 w 69"/>
                <a:gd name="T75" fmla="*/ 32 h 59"/>
                <a:gd name="T76" fmla="*/ 41 w 69"/>
                <a:gd name="T77" fmla="*/ 32 h 59"/>
                <a:gd name="T78" fmla="*/ 43 w 69"/>
                <a:gd name="T79" fmla="*/ 35 h 59"/>
                <a:gd name="T80" fmla="*/ 45 w 69"/>
                <a:gd name="T81" fmla="*/ 33 h 59"/>
                <a:gd name="T82" fmla="*/ 48 w 69"/>
                <a:gd name="T83" fmla="*/ 33 h 59"/>
                <a:gd name="T84" fmla="*/ 49 w 69"/>
                <a:gd name="T85" fmla="*/ 31 h 59"/>
                <a:gd name="T86" fmla="*/ 45 w 69"/>
                <a:gd name="T87" fmla="*/ 29 h 59"/>
                <a:gd name="T88" fmla="*/ 44 w 69"/>
                <a:gd name="T89" fmla="*/ 2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 h="59">
                  <a:moveTo>
                    <a:pt x="3" y="14"/>
                  </a:moveTo>
                  <a:cubicBezTo>
                    <a:pt x="3" y="56"/>
                    <a:pt x="3" y="56"/>
                    <a:pt x="3" y="56"/>
                  </a:cubicBezTo>
                  <a:cubicBezTo>
                    <a:pt x="66" y="56"/>
                    <a:pt x="66" y="56"/>
                    <a:pt x="66" y="56"/>
                  </a:cubicBezTo>
                  <a:cubicBezTo>
                    <a:pt x="66" y="14"/>
                    <a:pt x="66" y="14"/>
                    <a:pt x="66" y="14"/>
                  </a:cubicBezTo>
                  <a:cubicBezTo>
                    <a:pt x="3" y="14"/>
                    <a:pt x="3" y="14"/>
                    <a:pt x="3" y="14"/>
                  </a:cubicBezTo>
                  <a:close/>
                  <a:moveTo>
                    <a:pt x="0" y="10"/>
                  </a:moveTo>
                  <a:cubicBezTo>
                    <a:pt x="69" y="10"/>
                    <a:pt x="69" y="10"/>
                    <a:pt x="69" y="10"/>
                  </a:cubicBezTo>
                  <a:cubicBezTo>
                    <a:pt x="69" y="59"/>
                    <a:pt x="69" y="59"/>
                    <a:pt x="69" y="59"/>
                  </a:cubicBezTo>
                  <a:cubicBezTo>
                    <a:pt x="0" y="59"/>
                    <a:pt x="0" y="59"/>
                    <a:pt x="0" y="59"/>
                  </a:cubicBezTo>
                  <a:cubicBezTo>
                    <a:pt x="0" y="10"/>
                    <a:pt x="0" y="10"/>
                    <a:pt x="0" y="10"/>
                  </a:cubicBezTo>
                  <a:close/>
                  <a:moveTo>
                    <a:pt x="0" y="0"/>
                  </a:moveTo>
                  <a:cubicBezTo>
                    <a:pt x="69" y="0"/>
                    <a:pt x="69" y="0"/>
                    <a:pt x="69" y="0"/>
                  </a:cubicBezTo>
                  <a:cubicBezTo>
                    <a:pt x="69" y="7"/>
                    <a:pt x="69" y="7"/>
                    <a:pt x="69" y="7"/>
                  </a:cubicBezTo>
                  <a:cubicBezTo>
                    <a:pt x="0" y="7"/>
                    <a:pt x="0" y="7"/>
                    <a:pt x="0" y="7"/>
                  </a:cubicBezTo>
                  <a:cubicBezTo>
                    <a:pt x="0" y="0"/>
                    <a:pt x="0" y="0"/>
                    <a:pt x="0" y="0"/>
                  </a:cubicBezTo>
                  <a:close/>
                  <a:moveTo>
                    <a:pt x="41" y="36"/>
                  </a:moveTo>
                  <a:cubicBezTo>
                    <a:pt x="41" y="34"/>
                    <a:pt x="41" y="34"/>
                    <a:pt x="41" y="34"/>
                  </a:cubicBezTo>
                  <a:cubicBezTo>
                    <a:pt x="41" y="34"/>
                    <a:pt x="41" y="33"/>
                    <a:pt x="40" y="33"/>
                  </a:cubicBezTo>
                  <a:cubicBezTo>
                    <a:pt x="37" y="33"/>
                    <a:pt x="37" y="33"/>
                    <a:pt x="37" y="33"/>
                  </a:cubicBezTo>
                  <a:cubicBezTo>
                    <a:pt x="37" y="33"/>
                    <a:pt x="37" y="33"/>
                    <a:pt x="37" y="33"/>
                  </a:cubicBezTo>
                  <a:cubicBezTo>
                    <a:pt x="38" y="30"/>
                    <a:pt x="38" y="30"/>
                    <a:pt x="38" y="30"/>
                  </a:cubicBezTo>
                  <a:cubicBezTo>
                    <a:pt x="38" y="29"/>
                    <a:pt x="38" y="29"/>
                    <a:pt x="38" y="29"/>
                  </a:cubicBezTo>
                  <a:cubicBezTo>
                    <a:pt x="37" y="28"/>
                    <a:pt x="37" y="28"/>
                    <a:pt x="37" y="28"/>
                  </a:cubicBezTo>
                  <a:cubicBezTo>
                    <a:pt x="36" y="28"/>
                    <a:pt x="36" y="28"/>
                    <a:pt x="36" y="28"/>
                  </a:cubicBezTo>
                  <a:cubicBezTo>
                    <a:pt x="34" y="30"/>
                    <a:pt x="34" y="30"/>
                    <a:pt x="34" y="30"/>
                  </a:cubicBezTo>
                  <a:cubicBezTo>
                    <a:pt x="33" y="30"/>
                    <a:pt x="33" y="30"/>
                    <a:pt x="33" y="30"/>
                  </a:cubicBezTo>
                  <a:cubicBezTo>
                    <a:pt x="32" y="26"/>
                    <a:pt x="32" y="26"/>
                    <a:pt x="32" y="26"/>
                  </a:cubicBezTo>
                  <a:cubicBezTo>
                    <a:pt x="32" y="26"/>
                    <a:pt x="32" y="26"/>
                    <a:pt x="32" y="26"/>
                  </a:cubicBezTo>
                  <a:cubicBezTo>
                    <a:pt x="30" y="26"/>
                    <a:pt x="30" y="26"/>
                    <a:pt x="30" y="26"/>
                  </a:cubicBezTo>
                  <a:cubicBezTo>
                    <a:pt x="29" y="26"/>
                    <a:pt x="29" y="26"/>
                    <a:pt x="29" y="26"/>
                  </a:cubicBezTo>
                  <a:cubicBezTo>
                    <a:pt x="29" y="30"/>
                    <a:pt x="29" y="30"/>
                    <a:pt x="29" y="30"/>
                  </a:cubicBezTo>
                  <a:cubicBezTo>
                    <a:pt x="28" y="30"/>
                    <a:pt x="28" y="30"/>
                    <a:pt x="28" y="30"/>
                  </a:cubicBezTo>
                  <a:cubicBezTo>
                    <a:pt x="25" y="28"/>
                    <a:pt x="25" y="28"/>
                    <a:pt x="25" y="28"/>
                  </a:cubicBezTo>
                  <a:cubicBezTo>
                    <a:pt x="25" y="28"/>
                    <a:pt x="25" y="28"/>
                    <a:pt x="25" y="28"/>
                  </a:cubicBezTo>
                  <a:cubicBezTo>
                    <a:pt x="23" y="29"/>
                    <a:pt x="23" y="29"/>
                    <a:pt x="23" y="29"/>
                  </a:cubicBezTo>
                  <a:cubicBezTo>
                    <a:pt x="23" y="30"/>
                    <a:pt x="23" y="30"/>
                    <a:pt x="23" y="30"/>
                  </a:cubicBezTo>
                  <a:cubicBezTo>
                    <a:pt x="25" y="33"/>
                    <a:pt x="25" y="33"/>
                    <a:pt x="25" y="33"/>
                  </a:cubicBezTo>
                  <a:cubicBezTo>
                    <a:pt x="24" y="33"/>
                    <a:pt x="24" y="33"/>
                    <a:pt x="24" y="33"/>
                  </a:cubicBezTo>
                  <a:cubicBezTo>
                    <a:pt x="21" y="33"/>
                    <a:pt x="21" y="33"/>
                    <a:pt x="21" y="33"/>
                  </a:cubicBezTo>
                  <a:cubicBezTo>
                    <a:pt x="21" y="34"/>
                    <a:pt x="21" y="34"/>
                    <a:pt x="21" y="34"/>
                  </a:cubicBezTo>
                  <a:cubicBezTo>
                    <a:pt x="20" y="36"/>
                    <a:pt x="20" y="36"/>
                    <a:pt x="20" y="36"/>
                  </a:cubicBezTo>
                  <a:cubicBezTo>
                    <a:pt x="21" y="36"/>
                    <a:pt x="21" y="36"/>
                    <a:pt x="21" y="36"/>
                  </a:cubicBezTo>
                  <a:cubicBezTo>
                    <a:pt x="23" y="38"/>
                    <a:pt x="23" y="38"/>
                    <a:pt x="23" y="38"/>
                  </a:cubicBezTo>
                  <a:cubicBezTo>
                    <a:pt x="23" y="38"/>
                    <a:pt x="23" y="38"/>
                    <a:pt x="24" y="38"/>
                  </a:cubicBezTo>
                  <a:cubicBezTo>
                    <a:pt x="21" y="40"/>
                    <a:pt x="21" y="40"/>
                    <a:pt x="21" y="40"/>
                  </a:cubicBezTo>
                  <a:cubicBezTo>
                    <a:pt x="21" y="41"/>
                    <a:pt x="21" y="41"/>
                    <a:pt x="21" y="41"/>
                  </a:cubicBezTo>
                  <a:cubicBezTo>
                    <a:pt x="22" y="43"/>
                    <a:pt x="22" y="43"/>
                    <a:pt x="22" y="43"/>
                  </a:cubicBezTo>
                  <a:cubicBezTo>
                    <a:pt x="23" y="43"/>
                    <a:pt x="23" y="43"/>
                    <a:pt x="23" y="43"/>
                  </a:cubicBezTo>
                  <a:cubicBezTo>
                    <a:pt x="26" y="42"/>
                    <a:pt x="26" y="42"/>
                    <a:pt x="26" y="42"/>
                  </a:cubicBezTo>
                  <a:cubicBezTo>
                    <a:pt x="26" y="43"/>
                    <a:pt x="26" y="43"/>
                    <a:pt x="26" y="43"/>
                  </a:cubicBezTo>
                  <a:cubicBezTo>
                    <a:pt x="26" y="46"/>
                    <a:pt x="26" y="46"/>
                    <a:pt x="26" y="46"/>
                  </a:cubicBezTo>
                  <a:cubicBezTo>
                    <a:pt x="26" y="46"/>
                    <a:pt x="26" y="46"/>
                    <a:pt x="26" y="46"/>
                  </a:cubicBezTo>
                  <a:cubicBezTo>
                    <a:pt x="28" y="47"/>
                    <a:pt x="28" y="47"/>
                    <a:pt x="28" y="47"/>
                  </a:cubicBezTo>
                  <a:cubicBezTo>
                    <a:pt x="29" y="47"/>
                    <a:pt x="29" y="47"/>
                    <a:pt x="29" y="47"/>
                  </a:cubicBezTo>
                  <a:cubicBezTo>
                    <a:pt x="30" y="44"/>
                    <a:pt x="30" y="44"/>
                    <a:pt x="30" y="44"/>
                  </a:cubicBezTo>
                  <a:cubicBezTo>
                    <a:pt x="31" y="44"/>
                    <a:pt x="31" y="44"/>
                    <a:pt x="31" y="44"/>
                  </a:cubicBezTo>
                  <a:cubicBezTo>
                    <a:pt x="31" y="44"/>
                    <a:pt x="31" y="44"/>
                    <a:pt x="31" y="44"/>
                  </a:cubicBezTo>
                  <a:cubicBezTo>
                    <a:pt x="33" y="47"/>
                    <a:pt x="33" y="47"/>
                    <a:pt x="33" y="47"/>
                  </a:cubicBezTo>
                  <a:cubicBezTo>
                    <a:pt x="33" y="47"/>
                    <a:pt x="33" y="47"/>
                    <a:pt x="33" y="47"/>
                  </a:cubicBezTo>
                  <a:cubicBezTo>
                    <a:pt x="35" y="46"/>
                    <a:pt x="35" y="46"/>
                    <a:pt x="35" y="46"/>
                  </a:cubicBezTo>
                  <a:cubicBezTo>
                    <a:pt x="36" y="46"/>
                    <a:pt x="36" y="46"/>
                    <a:pt x="36" y="46"/>
                  </a:cubicBezTo>
                  <a:cubicBezTo>
                    <a:pt x="35" y="43"/>
                    <a:pt x="35" y="43"/>
                    <a:pt x="35" y="43"/>
                  </a:cubicBezTo>
                  <a:cubicBezTo>
                    <a:pt x="36" y="42"/>
                    <a:pt x="36" y="42"/>
                    <a:pt x="36" y="42"/>
                  </a:cubicBezTo>
                  <a:cubicBezTo>
                    <a:pt x="39" y="43"/>
                    <a:pt x="39" y="43"/>
                    <a:pt x="39" y="43"/>
                  </a:cubicBezTo>
                  <a:cubicBezTo>
                    <a:pt x="39" y="43"/>
                    <a:pt x="39" y="43"/>
                    <a:pt x="39" y="43"/>
                  </a:cubicBezTo>
                  <a:cubicBezTo>
                    <a:pt x="40" y="41"/>
                    <a:pt x="40" y="41"/>
                    <a:pt x="40" y="41"/>
                  </a:cubicBezTo>
                  <a:cubicBezTo>
                    <a:pt x="40" y="40"/>
                    <a:pt x="40" y="40"/>
                    <a:pt x="40" y="40"/>
                  </a:cubicBezTo>
                  <a:cubicBezTo>
                    <a:pt x="38" y="38"/>
                    <a:pt x="38" y="38"/>
                    <a:pt x="38" y="38"/>
                  </a:cubicBezTo>
                  <a:cubicBezTo>
                    <a:pt x="38" y="38"/>
                    <a:pt x="38" y="38"/>
                    <a:pt x="38" y="38"/>
                  </a:cubicBezTo>
                  <a:cubicBezTo>
                    <a:pt x="41" y="36"/>
                    <a:pt x="41" y="36"/>
                    <a:pt x="41" y="36"/>
                  </a:cubicBezTo>
                  <a:close/>
                  <a:moveTo>
                    <a:pt x="35" y="37"/>
                  </a:moveTo>
                  <a:cubicBezTo>
                    <a:pt x="35" y="38"/>
                    <a:pt x="34" y="39"/>
                    <a:pt x="34" y="40"/>
                  </a:cubicBezTo>
                  <a:cubicBezTo>
                    <a:pt x="33" y="40"/>
                    <a:pt x="32" y="41"/>
                    <a:pt x="31" y="41"/>
                  </a:cubicBezTo>
                  <a:cubicBezTo>
                    <a:pt x="30" y="41"/>
                    <a:pt x="29" y="40"/>
                    <a:pt x="28" y="40"/>
                  </a:cubicBezTo>
                  <a:cubicBezTo>
                    <a:pt x="27" y="39"/>
                    <a:pt x="27" y="38"/>
                    <a:pt x="27" y="37"/>
                  </a:cubicBezTo>
                  <a:cubicBezTo>
                    <a:pt x="27" y="35"/>
                    <a:pt x="27" y="34"/>
                    <a:pt x="28" y="34"/>
                  </a:cubicBezTo>
                  <a:cubicBezTo>
                    <a:pt x="29" y="33"/>
                    <a:pt x="30" y="32"/>
                    <a:pt x="31" y="32"/>
                  </a:cubicBezTo>
                  <a:cubicBezTo>
                    <a:pt x="32" y="32"/>
                    <a:pt x="33" y="33"/>
                    <a:pt x="34" y="34"/>
                  </a:cubicBezTo>
                  <a:cubicBezTo>
                    <a:pt x="34" y="34"/>
                    <a:pt x="35" y="35"/>
                    <a:pt x="35" y="37"/>
                  </a:cubicBezTo>
                  <a:close/>
                  <a:moveTo>
                    <a:pt x="29" y="37"/>
                  </a:moveTo>
                  <a:cubicBezTo>
                    <a:pt x="29" y="36"/>
                    <a:pt x="30" y="35"/>
                    <a:pt x="31" y="35"/>
                  </a:cubicBezTo>
                  <a:cubicBezTo>
                    <a:pt x="32" y="35"/>
                    <a:pt x="33" y="36"/>
                    <a:pt x="33" y="37"/>
                  </a:cubicBezTo>
                  <a:cubicBezTo>
                    <a:pt x="33" y="38"/>
                    <a:pt x="32" y="39"/>
                    <a:pt x="31" y="39"/>
                  </a:cubicBezTo>
                  <a:cubicBezTo>
                    <a:pt x="30" y="39"/>
                    <a:pt x="29" y="38"/>
                    <a:pt x="29" y="37"/>
                  </a:cubicBezTo>
                  <a:close/>
                  <a:moveTo>
                    <a:pt x="48" y="30"/>
                  </a:moveTo>
                  <a:cubicBezTo>
                    <a:pt x="48" y="29"/>
                    <a:pt x="48" y="29"/>
                    <a:pt x="48" y="29"/>
                  </a:cubicBezTo>
                  <a:cubicBezTo>
                    <a:pt x="48" y="28"/>
                    <a:pt x="48" y="28"/>
                    <a:pt x="48" y="28"/>
                  </a:cubicBezTo>
                  <a:cubicBezTo>
                    <a:pt x="49" y="27"/>
                    <a:pt x="49" y="27"/>
                    <a:pt x="49" y="27"/>
                  </a:cubicBezTo>
                  <a:cubicBezTo>
                    <a:pt x="49" y="27"/>
                    <a:pt x="49" y="27"/>
                    <a:pt x="49" y="27"/>
                  </a:cubicBezTo>
                  <a:cubicBezTo>
                    <a:pt x="49" y="27"/>
                    <a:pt x="49" y="27"/>
                    <a:pt x="49" y="27"/>
                  </a:cubicBezTo>
                  <a:cubicBezTo>
                    <a:pt x="48" y="26"/>
                    <a:pt x="48" y="26"/>
                    <a:pt x="48" y="26"/>
                  </a:cubicBezTo>
                  <a:cubicBezTo>
                    <a:pt x="48" y="26"/>
                    <a:pt x="48" y="26"/>
                    <a:pt x="48" y="26"/>
                  </a:cubicBezTo>
                  <a:cubicBezTo>
                    <a:pt x="48" y="26"/>
                    <a:pt x="48" y="26"/>
                    <a:pt x="48" y="26"/>
                  </a:cubicBezTo>
                  <a:cubicBezTo>
                    <a:pt x="46" y="26"/>
                    <a:pt x="46" y="26"/>
                    <a:pt x="46" y="26"/>
                  </a:cubicBezTo>
                  <a:cubicBezTo>
                    <a:pt x="46" y="26"/>
                    <a:pt x="45" y="26"/>
                    <a:pt x="45" y="25"/>
                  </a:cubicBezTo>
                  <a:cubicBezTo>
                    <a:pt x="45" y="24"/>
                    <a:pt x="45" y="24"/>
                    <a:pt x="45" y="24"/>
                  </a:cubicBezTo>
                  <a:cubicBezTo>
                    <a:pt x="44" y="24"/>
                    <a:pt x="44" y="24"/>
                    <a:pt x="44" y="24"/>
                  </a:cubicBezTo>
                  <a:cubicBezTo>
                    <a:pt x="43" y="24"/>
                    <a:pt x="43" y="24"/>
                    <a:pt x="43" y="24"/>
                  </a:cubicBezTo>
                  <a:cubicBezTo>
                    <a:pt x="43" y="24"/>
                    <a:pt x="43" y="24"/>
                    <a:pt x="43" y="24"/>
                  </a:cubicBezTo>
                  <a:cubicBezTo>
                    <a:pt x="42" y="25"/>
                    <a:pt x="42" y="25"/>
                    <a:pt x="42" y="25"/>
                  </a:cubicBezTo>
                  <a:cubicBezTo>
                    <a:pt x="42" y="26"/>
                    <a:pt x="41" y="26"/>
                    <a:pt x="41" y="26"/>
                  </a:cubicBezTo>
                  <a:cubicBezTo>
                    <a:pt x="39" y="26"/>
                    <a:pt x="39" y="26"/>
                    <a:pt x="39" y="26"/>
                  </a:cubicBezTo>
                  <a:cubicBezTo>
                    <a:pt x="39" y="26"/>
                    <a:pt x="39" y="26"/>
                    <a:pt x="39" y="26"/>
                  </a:cubicBezTo>
                  <a:cubicBezTo>
                    <a:pt x="39" y="26"/>
                    <a:pt x="39" y="26"/>
                    <a:pt x="39" y="26"/>
                  </a:cubicBezTo>
                  <a:cubicBezTo>
                    <a:pt x="38" y="27"/>
                    <a:pt x="38" y="27"/>
                    <a:pt x="38" y="27"/>
                  </a:cubicBezTo>
                  <a:cubicBezTo>
                    <a:pt x="38" y="27"/>
                    <a:pt x="38" y="27"/>
                    <a:pt x="38" y="27"/>
                  </a:cubicBezTo>
                  <a:cubicBezTo>
                    <a:pt x="38" y="27"/>
                    <a:pt x="38" y="27"/>
                    <a:pt x="38" y="27"/>
                  </a:cubicBezTo>
                  <a:cubicBezTo>
                    <a:pt x="40" y="28"/>
                    <a:pt x="40" y="28"/>
                    <a:pt x="40" y="28"/>
                  </a:cubicBezTo>
                  <a:cubicBezTo>
                    <a:pt x="39" y="29"/>
                    <a:pt x="39" y="29"/>
                    <a:pt x="39" y="29"/>
                  </a:cubicBezTo>
                  <a:cubicBezTo>
                    <a:pt x="40" y="30"/>
                    <a:pt x="40" y="30"/>
                    <a:pt x="40" y="30"/>
                  </a:cubicBezTo>
                  <a:cubicBezTo>
                    <a:pt x="38" y="31"/>
                    <a:pt x="38" y="31"/>
                    <a:pt x="38" y="31"/>
                  </a:cubicBezTo>
                  <a:cubicBezTo>
                    <a:pt x="38" y="31"/>
                    <a:pt x="38" y="31"/>
                    <a:pt x="38" y="31"/>
                  </a:cubicBezTo>
                  <a:cubicBezTo>
                    <a:pt x="38" y="32"/>
                    <a:pt x="38" y="32"/>
                    <a:pt x="38" y="32"/>
                  </a:cubicBezTo>
                  <a:cubicBezTo>
                    <a:pt x="39" y="32"/>
                    <a:pt x="39" y="32"/>
                    <a:pt x="39" y="32"/>
                  </a:cubicBezTo>
                  <a:cubicBezTo>
                    <a:pt x="39" y="33"/>
                    <a:pt x="39" y="33"/>
                    <a:pt x="39" y="33"/>
                  </a:cubicBezTo>
                  <a:cubicBezTo>
                    <a:pt x="39" y="33"/>
                    <a:pt x="39" y="33"/>
                    <a:pt x="39" y="33"/>
                  </a:cubicBezTo>
                  <a:cubicBezTo>
                    <a:pt x="41" y="32"/>
                    <a:pt x="41" y="32"/>
                    <a:pt x="41" y="32"/>
                  </a:cubicBezTo>
                  <a:cubicBezTo>
                    <a:pt x="41" y="33"/>
                    <a:pt x="42" y="33"/>
                    <a:pt x="42" y="33"/>
                  </a:cubicBezTo>
                  <a:cubicBezTo>
                    <a:pt x="43" y="35"/>
                    <a:pt x="43" y="35"/>
                    <a:pt x="43" y="35"/>
                  </a:cubicBezTo>
                  <a:cubicBezTo>
                    <a:pt x="43" y="35"/>
                    <a:pt x="43" y="35"/>
                    <a:pt x="43" y="35"/>
                  </a:cubicBezTo>
                  <a:cubicBezTo>
                    <a:pt x="44" y="35"/>
                    <a:pt x="44" y="35"/>
                    <a:pt x="44" y="35"/>
                  </a:cubicBezTo>
                  <a:cubicBezTo>
                    <a:pt x="45" y="35"/>
                    <a:pt x="45" y="35"/>
                    <a:pt x="45" y="35"/>
                  </a:cubicBezTo>
                  <a:cubicBezTo>
                    <a:pt x="45" y="33"/>
                    <a:pt x="45" y="33"/>
                    <a:pt x="45" y="33"/>
                  </a:cubicBezTo>
                  <a:cubicBezTo>
                    <a:pt x="45" y="33"/>
                    <a:pt x="46" y="33"/>
                    <a:pt x="46" y="32"/>
                  </a:cubicBezTo>
                  <a:cubicBezTo>
                    <a:pt x="48" y="33"/>
                    <a:pt x="48" y="33"/>
                    <a:pt x="48" y="33"/>
                  </a:cubicBezTo>
                  <a:cubicBezTo>
                    <a:pt x="48" y="33"/>
                    <a:pt x="48" y="33"/>
                    <a:pt x="48" y="33"/>
                  </a:cubicBezTo>
                  <a:cubicBezTo>
                    <a:pt x="48" y="32"/>
                    <a:pt x="48" y="32"/>
                    <a:pt x="48" y="32"/>
                  </a:cubicBezTo>
                  <a:cubicBezTo>
                    <a:pt x="49" y="32"/>
                    <a:pt x="49" y="32"/>
                    <a:pt x="49" y="32"/>
                  </a:cubicBezTo>
                  <a:cubicBezTo>
                    <a:pt x="49" y="31"/>
                    <a:pt x="49" y="31"/>
                    <a:pt x="49" y="31"/>
                  </a:cubicBezTo>
                  <a:cubicBezTo>
                    <a:pt x="49" y="31"/>
                    <a:pt x="49" y="31"/>
                    <a:pt x="49" y="31"/>
                  </a:cubicBezTo>
                  <a:cubicBezTo>
                    <a:pt x="48" y="30"/>
                    <a:pt x="48" y="30"/>
                    <a:pt x="48" y="30"/>
                  </a:cubicBezTo>
                  <a:close/>
                  <a:moveTo>
                    <a:pt x="45" y="29"/>
                  </a:moveTo>
                  <a:cubicBezTo>
                    <a:pt x="45" y="30"/>
                    <a:pt x="44" y="31"/>
                    <a:pt x="44" y="31"/>
                  </a:cubicBezTo>
                  <a:cubicBezTo>
                    <a:pt x="43" y="31"/>
                    <a:pt x="42" y="30"/>
                    <a:pt x="42" y="29"/>
                  </a:cubicBezTo>
                  <a:cubicBezTo>
                    <a:pt x="42" y="28"/>
                    <a:pt x="43" y="28"/>
                    <a:pt x="44" y="28"/>
                  </a:cubicBezTo>
                  <a:cubicBezTo>
                    <a:pt x="44" y="28"/>
                    <a:pt x="45" y="28"/>
                    <a:pt x="45" y="29"/>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5"/>
            <p:cNvSpPr>
              <a:spLocks/>
            </p:cNvSpPr>
            <p:nvPr/>
          </p:nvSpPr>
          <p:spPr bwMode="auto">
            <a:xfrm>
              <a:off x="11476038" y="5751513"/>
              <a:ext cx="404813" cy="323850"/>
            </a:xfrm>
            <a:custGeom>
              <a:avLst/>
              <a:gdLst>
                <a:gd name="T0" fmla="*/ 69 w 85"/>
                <a:gd name="T1" fmla="*/ 0 h 68"/>
                <a:gd name="T2" fmla="*/ 69 w 85"/>
                <a:gd name="T3" fmla="*/ 30 h 68"/>
                <a:gd name="T4" fmla="*/ 1 w 85"/>
                <a:gd name="T5" fmla="*/ 30 h 68"/>
                <a:gd name="T6" fmla="*/ 0 w 85"/>
                <a:gd name="T7" fmla="*/ 34 h 68"/>
                <a:gd name="T8" fmla="*/ 8 w 85"/>
                <a:gd name="T9" fmla="*/ 58 h 68"/>
                <a:gd name="T10" fmla="*/ 69 w 85"/>
                <a:gd name="T11" fmla="*/ 58 h 68"/>
                <a:gd name="T12" fmla="*/ 69 w 85"/>
                <a:gd name="T13" fmla="*/ 68 h 68"/>
                <a:gd name="T14" fmla="*/ 85 w 85"/>
                <a:gd name="T15" fmla="*/ 34 h 68"/>
                <a:gd name="T16" fmla="*/ 69 w 85"/>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8">
                  <a:moveTo>
                    <a:pt x="69" y="0"/>
                  </a:moveTo>
                  <a:cubicBezTo>
                    <a:pt x="69" y="30"/>
                    <a:pt x="69" y="30"/>
                    <a:pt x="69" y="30"/>
                  </a:cubicBezTo>
                  <a:cubicBezTo>
                    <a:pt x="1" y="30"/>
                    <a:pt x="1" y="30"/>
                    <a:pt x="1" y="30"/>
                  </a:cubicBezTo>
                  <a:cubicBezTo>
                    <a:pt x="0" y="31"/>
                    <a:pt x="0" y="33"/>
                    <a:pt x="0" y="34"/>
                  </a:cubicBezTo>
                  <a:cubicBezTo>
                    <a:pt x="0" y="43"/>
                    <a:pt x="3" y="51"/>
                    <a:pt x="8" y="58"/>
                  </a:cubicBezTo>
                  <a:cubicBezTo>
                    <a:pt x="69" y="58"/>
                    <a:pt x="69" y="58"/>
                    <a:pt x="69" y="58"/>
                  </a:cubicBezTo>
                  <a:cubicBezTo>
                    <a:pt x="69" y="68"/>
                    <a:pt x="69" y="68"/>
                    <a:pt x="69" y="68"/>
                  </a:cubicBezTo>
                  <a:cubicBezTo>
                    <a:pt x="79" y="60"/>
                    <a:pt x="85" y="48"/>
                    <a:pt x="85" y="34"/>
                  </a:cubicBezTo>
                  <a:cubicBezTo>
                    <a:pt x="85" y="20"/>
                    <a:pt x="79" y="8"/>
                    <a:pt x="69"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6"/>
            <p:cNvSpPr>
              <a:spLocks/>
            </p:cNvSpPr>
            <p:nvPr/>
          </p:nvSpPr>
          <p:spPr bwMode="auto">
            <a:xfrm>
              <a:off x="11480800" y="5708650"/>
              <a:ext cx="323850" cy="185738"/>
            </a:xfrm>
            <a:custGeom>
              <a:avLst/>
              <a:gdLst>
                <a:gd name="T0" fmla="*/ 42 w 68"/>
                <a:gd name="T1" fmla="*/ 0 h 39"/>
                <a:gd name="T2" fmla="*/ 0 w 68"/>
                <a:gd name="T3" fmla="*/ 39 h 39"/>
                <a:gd name="T4" fmla="*/ 68 w 68"/>
                <a:gd name="T5" fmla="*/ 39 h 39"/>
                <a:gd name="T6" fmla="*/ 68 w 68"/>
                <a:gd name="T7" fmla="*/ 9 h 39"/>
                <a:gd name="T8" fmla="*/ 42 w 68"/>
                <a:gd name="T9" fmla="*/ 0 h 39"/>
              </a:gdLst>
              <a:ahLst/>
              <a:cxnLst>
                <a:cxn ang="0">
                  <a:pos x="T0" y="T1"/>
                </a:cxn>
                <a:cxn ang="0">
                  <a:pos x="T2" y="T3"/>
                </a:cxn>
                <a:cxn ang="0">
                  <a:pos x="T4" y="T5"/>
                </a:cxn>
                <a:cxn ang="0">
                  <a:pos x="T6" y="T7"/>
                </a:cxn>
                <a:cxn ang="0">
                  <a:pos x="T8" y="T9"/>
                </a:cxn>
              </a:cxnLst>
              <a:rect l="0" t="0" r="r" b="b"/>
              <a:pathLst>
                <a:path w="68" h="39">
                  <a:moveTo>
                    <a:pt x="42" y="0"/>
                  </a:moveTo>
                  <a:cubicBezTo>
                    <a:pt x="20" y="0"/>
                    <a:pt x="2" y="17"/>
                    <a:pt x="0" y="39"/>
                  </a:cubicBezTo>
                  <a:cubicBezTo>
                    <a:pt x="68" y="39"/>
                    <a:pt x="68" y="39"/>
                    <a:pt x="68" y="39"/>
                  </a:cubicBezTo>
                  <a:cubicBezTo>
                    <a:pt x="68" y="9"/>
                    <a:pt x="68" y="9"/>
                    <a:pt x="68" y="9"/>
                  </a:cubicBezTo>
                  <a:cubicBezTo>
                    <a:pt x="61" y="4"/>
                    <a:pt x="52" y="0"/>
                    <a:pt x="42"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7"/>
            <p:cNvSpPr>
              <a:spLocks/>
            </p:cNvSpPr>
            <p:nvPr/>
          </p:nvSpPr>
          <p:spPr bwMode="auto">
            <a:xfrm>
              <a:off x="11514138" y="6027738"/>
              <a:ext cx="290513" cy="85725"/>
            </a:xfrm>
            <a:custGeom>
              <a:avLst/>
              <a:gdLst>
                <a:gd name="T0" fmla="*/ 61 w 61"/>
                <a:gd name="T1" fmla="*/ 0 h 18"/>
                <a:gd name="T2" fmla="*/ 0 w 61"/>
                <a:gd name="T3" fmla="*/ 0 h 18"/>
                <a:gd name="T4" fmla="*/ 35 w 61"/>
                <a:gd name="T5" fmla="*/ 18 h 18"/>
                <a:gd name="T6" fmla="*/ 61 w 61"/>
                <a:gd name="T7" fmla="*/ 10 h 18"/>
                <a:gd name="T8" fmla="*/ 61 w 61"/>
                <a:gd name="T9" fmla="*/ 0 h 18"/>
              </a:gdLst>
              <a:ahLst/>
              <a:cxnLst>
                <a:cxn ang="0">
                  <a:pos x="T0" y="T1"/>
                </a:cxn>
                <a:cxn ang="0">
                  <a:pos x="T2" y="T3"/>
                </a:cxn>
                <a:cxn ang="0">
                  <a:pos x="T4" y="T5"/>
                </a:cxn>
                <a:cxn ang="0">
                  <a:pos x="T6" y="T7"/>
                </a:cxn>
                <a:cxn ang="0">
                  <a:pos x="T8" y="T9"/>
                </a:cxn>
              </a:cxnLst>
              <a:rect l="0" t="0" r="r" b="b"/>
              <a:pathLst>
                <a:path w="61" h="18">
                  <a:moveTo>
                    <a:pt x="61" y="0"/>
                  </a:moveTo>
                  <a:cubicBezTo>
                    <a:pt x="0" y="0"/>
                    <a:pt x="0" y="0"/>
                    <a:pt x="0" y="0"/>
                  </a:cubicBezTo>
                  <a:cubicBezTo>
                    <a:pt x="8" y="11"/>
                    <a:pt x="20" y="18"/>
                    <a:pt x="35" y="18"/>
                  </a:cubicBezTo>
                  <a:cubicBezTo>
                    <a:pt x="45" y="18"/>
                    <a:pt x="54" y="15"/>
                    <a:pt x="61" y="10"/>
                  </a:cubicBezTo>
                  <a:cubicBezTo>
                    <a:pt x="61" y="0"/>
                    <a:pt x="61" y="0"/>
                    <a:pt x="61"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Oval 58"/>
            <p:cNvSpPr>
              <a:spLocks noChangeArrowheads="1"/>
            </p:cNvSpPr>
            <p:nvPr/>
          </p:nvSpPr>
          <p:spPr bwMode="auto">
            <a:xfrm>
              <a:off x="11437938" y="5670550"/>
              <a:ext cx="404813" cy="404813"/>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9"/>
            <p:cNvSpPr>
              <a:spLocks noEditPoints="1"/>
            </p:cNvSpPr>
            <p:nvPr/>
          </p:nvSpPr>
          <p:spPr bwMode="auto">
            <a:xfrm>
              <a:off x="11542713" y="5789613"/>
              <a:ext cx="200025" cy="171450"/>
            </a:xfrm>
            <a:custGeom>
              <a:avLst/>
              <a:gdLst>
                <a:gd name="T0" fmla="*/ 40 w 42"/>
                <a:gd name="T1" fmla="*/ 34 h 36"/>
                <a:gd name="T2" fmla="*/ 0 w 42"/>
                <a:gd name="T3" fmla="*/ 6 h 36"/>
                <a:gd name="T4" fmla="*/ 0 w 42"/>
                <a:gd name="T5" fmla="*/ 36 h 36"/>
                <a:gd name="T6" fmla="*/ 42 w 42"/>
                <a:gd name="T7" fmla="*/ 0 h 36"/>
                <a:gd name="T8" fmla="*/ 0 w 42"/>
                <a:gd name="T9" fmla="*/ 0 h 36"/>
                <a:gd name="T10" fmla="*/ 24 w 42"/>
                <a:gd name="T11" fmla="*/ 20 h 36"/>
                <a:gd name="T12" fmla="*/ 23 w 42"/>
                <a:gd name="T13" fmla="*/ 18 h 36"/>
                <a:gd name="T14" fmla="*/ 22 w 42"/>
                <a:gd name="T15" fmla="*/ 17 h 36"/>
                <a:gd name="T16" fmla="*/ 19 w 42"/>
                <a:gd name="T17" fmla="*/ 16 h 36"/>
                <a:gd name="T18" fmla="*/ 18 w 42"/>
                <a:gd name="T19" fmla="*/ 16 h 36"/>
                <a:gd name="T20" fmla="*/ 15 w 42"/>
                <a:gd name="T21" fmla="*/ 17 h 36"/>
                <a:gd name="T22" fmla="*/ 14 w 42"/>
                <a:gd name="T23" fmla="*/ 18 h 36"/>
                <a:gd name="T24" fmla="*/ 13 w 42"/>
                <a:gd name="T25" fmla="*/ 20 h 36"/>
                <a:gd name="T26" fmla="*/ 12 w 42"/>
                <a:gd name="T27" fmla="*/ 22 h 36"/>
                <a:gd name="T28" fmla="*/ 13 w 42"/>
                <a:gd name="T29" fmla="*/ 24 h 36"/>
                <a:gd name="T30" fmla="*/ 14 w 42"/>
                <a:gd name="T31" fmla="*/ 26 h 36"/>
                <a:gd name="T32" fmla="*/ 16 w 42"/>
                <a:gd name="T33" fmla="*/ 28 h 36"/>
                <a:gd name="T34" fmla="*/ 17 w 42"/>
                <a:gd name="T35" fmla="*/ 28 h 36"/>
                <a:gd name="T36" fmla="*/ 19 w 42"/>
                <a:gd name="T37" fmla="*/ 27 h 36"/>
                <a:gd name="T38" fmla="*/ 21 w 42"/>
                <a:gd name="T39" fmla="*/ 28 h 36"/>
                <a:gd name="T40" fmla="*/ 22 w 42"/>
                <a:gd name="T41" fmla="*/ 26 h 36"/>
                <a:gd name="T42" fmla="*/ 24 w 42"/>
                <a:gd name="T43" fmla="*/ 25 h 36"/>
                <a:gd name="T44" fmla="*/ 23 w 42"/>
                <a:gd name="T45" fmla="*/ 23 h 36"/>
                <a:gd name="T46" fmla="*/ 20 w 42"/>
                <a:gd name="T47" fmla="*/ 24 h 36"/>
                <a:gd name="T48" fmla="*/ 16 w 42"/>
                <a:gd name="T49" fmla="*/ 22 h 36"/>
                <a:gd name="T50" fmla="*/ 20 w 42"/>
                <a:gd name="T51" fmla="*/ 20 h 36"/>
                <a:gd name="T52" fmla="*/ 19 w 42"/>
                <a:gd name="T53" fmla="*/ 21 h 36"/>
                <a:gd name="T54" fmla="*/ 17 w 42"/>
                <a:gd name="T55" fmla="*/ 22 h 36"/>
                <a:gd name="T56" fmla="*/ 29 w 42"/>
                <a:gd name="T57" fmla="*/ 17 h 36"/>
                <a:gd name="T58" fmla="*/ 30 w 42"/>
                <a:gd name="T59" fmla="*/ 16 h 36"/>
                <a:gd name="T60" fmla="*/ 29 w 42"/>
                <a:gd name="T61" fmla="*/ 16 h 36"/>
                <a:gd name="T62" fmla="*/ 27 w 42"/>
                <a:gd name="T63" fmla="*/ 14 h 36"/>
                <a:gd name="T64" fmla="*/ 26 w 42"/>
                <a:gd name="T65" fmla="*/ 14 h 36"/>
                <a:gd name="T66" fmla="*/ 24 w 42"/>
                <a:gd name="T67" fmla="*/ 16 h 36"/>
                <a:gd name="T68" fmla="*/ 23 w 42"/>
                <a:gd name="T69" fmla="*/ 16 h 36"/>
                <a:gd name="T70" fmla="*/ 24 w 42"/>
                <a:gd name="T71" fmla="*/ 17 h 36"/>
                <a:gd name="T72" fmla="*/ 23 w 42"/>
                <a:gd name="T73" fmla="*/ 19 h 36"/>
                <a:gd name="T74" fmla="*/ 24 w 42"/>
                <a:gd name="T75" fmla="*/ 20 h 36"/>
                <a:gd name="T76" fmla="*/ 25 w 42"/>
                <a:gd name="T77" fmla="*/ 20 h 36"/>
                <a:gd name="T78" fmla="*/ 26 w 42"/>
                <a:gd name="T79" fmla="*/ 21 h 36"/>
                <a:gd name="T80" fmla="*/ 27 w 42"/>
                <a:gd name="T81" fmla="*/ 20 h 36"/>
                <a:gd name="T82" fmla="*/ 29 w 42"/>
                <a:gd name="T83" fmla="*/ 20 h 36"/>
                <a:gd name="T84" fmla="*/ 30 w 42"/>
                <a:gd name="T85" fmla="*/ 19 h 36"/>
                <a:gd name="T86" fmla="*/ 27 w 42"/>
                <a:gd name="T87" fmla="*/ 18 h 36"/>
                <a:gd name="T88" fmla="*/ 26 w 42"/>
                <a:gd name="T89"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 h="36">
                  <a:moveTo>
                    <a:pt x="2" y="8"/>
                  </a:moveTo>
                  <a:cubicBezTo>
                    <a:pt x="2" y="34"/>
                    <a:pt x="2" y="34"/>
                    <a:pt x="2" y="34"/>
                  </a:cubicBezTo>
                  <a:cubicBezTo>
                    <a:pt x="40" y="34"/>
                    <a:pt x="40" y="34"/>
                    <a:pt x="40" y="34"/>
                  </a:cubicBezTo>
                  <a:cubicBezTo>
                    <a:pt x="40" y="8"/>
                    <a:pt x="40" y="8"/>
                    <a:pt x="40" y="8"/>
                  </a:cubicBezTo>
                  <a:cubicBezTo>
                    <a:pt x="2" y="8"/>
                    <a:pt x="2" y="8"/>
                    <a:pt x="2" y="8"/>
                  </a:cubicBezTo>
                  <a:close/>
                  <a:moveTo>
                    <a:pt x="0" y="6"/>
                  </a:moveTo>
                  <a:cubicBezTo>
                    <a:pt x="42" y="6"/>
                    <a:pt x="42" y="6"/>
                    <a:pt x="42" y="6"/>
                  </a:cubicBezTo>
                  <a:cubicBezTo>
                    <a:pt x="42" y="36"/>
                    <a:pt x="42" y="36"/>
                    <a:pt x="42" y="36"/>
                  </a:cubicBezTo>
                  <a:cubicBezTo>
                    <a:pt x="0" y="36"/>
                    <a:pt x="0" y="36"/>
                    <a:pt x="0" y="36"/>
                  </a:cubicBezTo>
                  <a:cubicBezTo>
                    <a:pt x="0" y="6"/>
                    <a:pt x="0" y="6"/>
                    <a:pt x="0" y="6"/>
                  </a:cubicBezTo>
                  <a:close/>
                  <a:moveTo>
                    <a:pt x="0" y="0"/>
                  </a:moveTo>
                  <a:cubicBezTo>
                    <a:pt x="42" y="0"/>
                    <a:pt x="42" y="0"/>
                    <a:pt x="42" y="0"/>
                  </a:cubicBezTo>
                  <a:cubicBezTo>
                    <a:pt x="42" y="4"/>
                    <a:pt x="42" y="4"/>
                    <a:pt x="42" y="4"/>
                  </a:cubicBezTo>
                  <a:cubicBezTo>
                    <a:pt x="0" y="4"/>
                    <a:pt x="0" y="4"/>
                    <a:pt x="0" y="4"/>
                  </a:cubicBezTo>
                  <a:cubicBezTo>
                    <a:pt x="0" y="0"/>
                    <a:pt x="0" y="0"/>
                    <a:pt x="0" y="0"/>
                  </a:cubicBezTo>
                  <a:close/>
                  <a:moveTo>
                    <a:pt x="25" y="22"/>
                  </a:moveTo>
                  <a:cubicBezTo>
                    <a:pt x="25" y="21"/>
                    <a:pt x="25" y="21"/>
                    <a:pt x="25" y="21"/>
                  </a:cubicBezTo>
                  <a:cubicBezTo>
                    <a:pt x="24" y="20"/>
                    <a:pt x="24" y="20"/>
                    <a:pt x="24" y="20"/>
                  </a:cubicBezTo>
                  <a:cubicBezTo>
                    <a:pt x="23" y="20"/>
                    <a:pt x="23" y="20"/>
                    <a:pt x="23" y="20"/>
                  </a:cubicBezTo>
                  <a:cubicBezTo>
                    <a:pt x="22" y="20"/>
                    <a:pt x="22" y="20"/>
                    <a:pt x="22" y="20"/>
                  </a:cubicBezTo>
                  <a:cubicBezTo>
                    <a:pt x="23" y="18"/>
                    <a:pt x="23" y="18"/>
                    <a:pt x="23" y="18"/>
                  </a:cubicBezTo>
                  <a:cubicBezTo>
                    <a:pt x="23" y="18"/>
                    <a:pt x="23" y="18"/>
                    <a:pt x="23" y="18"/>
                  </a:cubicBezTo>
                  <a:cubicBezTo>
                    <a:pt x="22" y="17"/>
                    <a:pt x="22" y="17"/>
                    <a:pt x="22" y="17"/>
                  </a:cubicBezTo>
                  <a:cubicBezTo>
                    <a:pt x="22" y="17"/>
                    <a:pt x="22" y="17"/>
                    <a:pt x="22" y="17"/>
                  </a:cubicBezTo>
                  <a:cubicBezTo>
                    <a:pt x="20" y="18"/>
                    <a:pt x="20" y="18"/>
                    <a:pt x="20" y="18"/>
                  </a:cubicBezTo>
                  <a:cubicBezTo>
                    <a:pt x="20" y="18"/>
                    <a:pt x="20" y="18"/>
                    <a:pt x="20" y="18"/>
                  </a:cubicBezTo>
                  <a:cubicBezTo>
                    <a:pt x="19" y="16"/>
                    <a:pt x="19" y="16"/>
                    <a:pt x="19" y="16"/>
                  </a:cubicBezTo>
                  <a:cubicBezTo>
                    <a:pt x="19" y="16"/>
                    <a:pt x="19" y="16"/>
                    <a:pt x="19" y="16"/>
                  </a:cubicBezTo>
                  <a:cubicBezTo>
                    <a:pt x="18" y="16"/>
                    <a:pt x="18" y="16"/>
                    <a:pt x="18" y="16"/>
                  </a:cubicBezTo>
                  <a:cubicBezTo>
                    <a:pt x="18" y="16"/>
                    <a:pt x="18" y="16"/>
                    <a:pt x="18" y="16"/>
                  </a:cubicBezTo>
                  <a:cubicBezTo>
                    <a:pt x="17" y="18"/>
                    <a:pt x="17" y="18"/>
                    <a:pt x="17" y="18"/>
                  </a:cubicBezTo>
                  <a:cubicBezTo>
                    <a:pt x="17" y="18"/>
                    <a:pt x="17" y="18"/>
                    <a:pt x="17" y="18"/>
                  </a:cubicBezTo>
                  <a:cubicBezTo>
                    <a:pt x="15" y="17"/>
                    <a:pt x="15" y="17"/>
                    <a:pt x="15" y="17"/>
                  </a:cubicBezTo>
                  <a:cubicBezTo>
                    <a:pt x="15" y="17"/>
                    <a:pt x="15" y="17"/>
                    <a:pt x="15" y="17"/>
                  </a:cubicBezTo>
                  <a:cubicBezTo>
                    <a:pt x="14" y="18"/>
                    <a:pt x="14" y="18"/>
                    <a:pt x="14" y="18"/>
                  </a:cubicBezTo>
                  <a:cubicBezTo>
                    <a:pt x="14" y="18"/>
                    <a:pt x="14" y="18"/>
                    <a:pt x="14" y="18"/>
                  </a:cubicBezTo>
                  <a:cubicBezTo>
                    <a:pt x="15" y="20"/>
                    <a:pt x="15" y="20"/>
                    <a:pt x="15" y="20"/>
                  </a:cubicBezTo>
                  <a:cubicBezTo>
                    <a:pt x="15" y="20"/>
                    <a:pt x="15" y="20"/>
                    <a:pt x="15" y="20"/>
                  </a:cubicBezTo>
                  <a:cubicBezTo>
                    <a:pt x="13" y="20"/>
                    <a:pt x="13" y="20"/>
                    <a:pt x="13" y="20"/>
                  </a:cubicBezTo>
                  <a:cubicBezTo>
                    <a:pt x="12" y="21"/>
                    <a:pt x="12" y="21"/>
                    <a:pt x="12" y="21"/>
                  </a:cubicBezTo>
                  <a:cubicBezTo>
                    <a:pt x="12" y="22"/>
                    <a:pt x="12" y="22"/>
                    <a:pt x="12" y="22"/>
                  </a:cubicBezTo>
                  <a:cubicBezTo>
                    <a:pt x="12" y="22"/>
                    <a:pt x="12" y="22"/>
                    <a:pt x="12" y="22"/>
                  </a:cubicBezTo>
                  <a:cubicBezTo>
                    <a:pt x="14" y="23"/>
                    <a:pt x="14" y="23"/>
                    <a:pt x="14" y="23"/>
                  </a:cubicBezTo>
                  <a:cubicBezTo>
                    <a:pt x="14" y="23"/>
                    <a:pt x="14" y="23"/>
                    <a:pt x="14" y="23"/>
                  </a:cubicBezTo>
                  <a:cubicBezTo>
                    <a:pt x="13" y="24"/>
                    <a:pt x="13" y="24"/>
                    <a:pt x="13" y="24"/>
                  </a:cubicBezTo>
                  <a:cubicBezTo>
                    <a:pt x="13" y="25"/>
                    <a:pt x="13" y="25"/>
                    <a:pt x="13" y="25"/>
                  </a:cubicBezTo>
                  <a:cubicBezTo>
                    <a:pt x="13" y="26"/>
                    <a:pt x="13" y="26"/>
                    <a:pt x="13" y="26"/>
                  </a:cubicBezTo>
                  <a:cubicBezTo>
                    <a:pt x="14" y="26"/>
                    <a:pt x="14" y="26"/>
                    <a:pt x="14" y="26"/>
                  </a:cubicBezTo>
                  <a:cubicBezTo>
                    <a:pt x="15" y="26"/>
                    <a:pt x="15" y="26"/>
                    <a:pt x="15" y="26"/>
                  </a:cubicBezTo>
                  <a:cubicBezTo>
                    <a:pt x="16" y="26"/>
                    <a:pt x="16" y="26"/>
                    <a:pt x="16" y="26"/>
                  </a:cubicBezTo>
                  <a:cubicBezTo>
                    <a:pt x="16" y="28"/>
                    <a:pt x="16" y="28"/>
                    <a:pt x="16" y="28"/>
                  </a:cubicBezTo>
                  <a:cubicBezTo>
                    <a:pt x="16" y="28"/>
                    <a:pt x="16" y="28"/>
                    <a:pt x="16" y="28"/>
                  </a:cubicBezTo>
                  <a:cubicBezTo>
                    <a:pt x="17" y="28"/>
                    <a:pt x="17" y="28"/>
                    <a:pt x="17" y="28"/>
                  </a:cubicBezTo>
                  <a:cubicBezTo>
                    <a:pt x="17" y="28"/>
                    <a:pt x="17" y="28"/>
                    <a:pt x="17" y="28"/>
                  </a:cubicBezTo>
                  <a:cubicBezTo>
                    <a:pt x="18" y="27"/>
                    <a:pt x="18" y="27"/>
                    <a:pt x="18" y="27"/>
                  </a:cubicBezTo>
                  <a:cubicBezTo>
                    <a:pt x="19" y="27"/>
                    <a:pt x="19" y="27"/>
                    <a:pt x="19" y="27"/>
                  </a:cubicBezTo>
                  <a:cubicBezTo>
                    <a:pt x="19" y="27"/>
                    <a:pt x="19" y="27"/>
                    <a:pt x="19" y="27"/>
                  </a:cubicBezTo>
                  <a:cubicBezTo>
                    <a:pt x="20" y="28"/>
                    <a:pt x="20" y="28"/>
                    <a:pt x="20" y="28"/>
                  </a:cubicBezTo>
                  <a:cubicBezTo>
                    <a:pt x="20" y="28"/>
                    <a:pt x="20" y="28"/>
                    <a:pt x="20" y="28"/>
                  </a:cubicBezTo>
                  <a:cubicBezTo>
                    <a:pt x="21" y="28"/>
                    <a:pt x="21" y="28"/>
                    <a:pt x="21" y="28"/>
                  </a:cubicBezTo>
                  <a:cubicBezTo>
                    <a:pt x="22" y="28"/>
                    <a:pt x="22" y="28"/>
                    <a:pt x="22" y="28"/>
                  </a:cubicBezTo>
                  <a:cubicBezTo>
                    <a:pt x="21" y="26"/>
                    <a:pt x="21" y="26"/>
                    <a:pt x="21" y="26"/>
                  </a:cubicBezTo>
                  <a:cubicBezTo>
                    <a:pt x="22" y="26"/>
                    <a:pt x="22" y="26"/>
                    <a:pt x="22" y="26"/>
                  </a:cubicBezTo>
                  <a:cubicBezTo>
                    <a:pt x="23" y="26"/>
                    <a:pt x="23" y="26"/>
                    <a:pt x="23" y="26"/>
                  </a:cubicBezTo>
                  <a:cubicBezTo>
                    <a:pt x="24" y="26"/>
                    <a:pt x="24" y="26"/>
                    <a:pt x="24" y="26"/>
                  </a:cubicBezTo>
                  <a:cubicBezTo>
                    <a:pt x="24" y="25"/>
                    <a:pt x="24" y="25"/>
                    <a:pt x="24" y="25"/>
                  </a:cubicBezTo>
                  <a:cubicBezTo>
                    <a:pt x="24" y="24"/>
                    <a:pt x="24" y="24"/>
                    <a:pt x="24" y="24"/>
                  </a:cubicBezTo>
                  <a:cubicBezTo>
                    <a:pt x="23" y="23"/>
                    <a:pt x="23" y="23"/>
                    <a:pt x="23" y="23"/>
                  </a:cubicBezTo>
                  <a:cubicBezTo>
                    <a:pt x="23" y="23"/>
                    <a:pt x="23" y="23"/>
                    <a:pt x="23" y="23"/>
                  </a:cubicBezTo>
                  <a:cubicBezTo>
                    <a:pt x="25" y="22"/>
                    <a:pt x="25" y="22"/>
                    <a:pt x="25" y="22"/>
                  </a:cubicBezTo>
                  <a:close/>
                  <a:moveTo>
                    <a:pt x="21" y="22"/>
                  </a:moveTo>
                  <a:cubicBezTo>
                    <a:pt x="21" y="23"/>
                    <a:pt x="21" y="24"/>
                    <a:pt x="20" y="24"/>
                  </a:cubicBezTo>
                  <a:cubicBezTo>
                    <a:pt x="20" y="24"/>
                    <a:pt x="19" y="25"/>
                    <a:pt x="19" y="25"/>
                  </a:cubicBezTo>
                  <a:cubicBezTo>
                    <a:pt x="18" y="25"/>
                    <a:pt x="17" y="24"/>
                    <a:pt x="17" y="24"/>
                  </a:cubicBezTo>
                  <a:cubicBezTo>
                    <a:pt x="16" y="24"/>
                    <a:pt x="16" y="23"/>
                    <a:pt x="16" y="22"/>
                  </a:cubicBezTo>
                  <a:cubicBezTo>
                    <a:pt x="16" y="22"/>
                    <a:pt x="16" y="21"/>
                    <a:pt x="17" y="20"/>
                  </a:cubicBezTo>
                  <a:cubicBezTo>
                    <a:pt x="17" y="20"/>
                    <a:pt x="18" y="20"/>
                    <a:pt x="19" y="20"/>
                  </a:cubicBezTo>
                  <a:cubicBezTo>
                    <a:pt x="19" y="20"/>
                    <a:pt x="20" y="20"/>
                    <a:pt x="20" y="20"/>
                  </a:cubicBezTo>
                  <a:cubicBezTo>
                    <a:pt x="21" y="21"/>
                    <a:pt x="21" y="22"/>
                    <a:pt x="21" y="22"/>
                  </a:cubicBezTo>
                  <a:close/>
                  <a:moveTo>
                    <a:pt x="17" y="22"/>
                  </a:moveTo>
                  <a:cubicBezTo>
                    <a:pt x="17" y="22"/>
                    <a:pt x="18" y="21"/>
                    <a:pt x="19" y="21"/>
                  </a:cubicBezTo>
                  <a:cubicBezTo>
                    <a:pt x="19" y="21"/>
                    <a:pt x="20" y="22"/>
                    <a:pt x="20" y="22"/>
                  </a:cubicBezTo>
                  <a:cubicBezTo>
                    <a:pt x="20" y="23"/>
                    <a:pt x="19" y="23"/>
                    <a:pt x="19" y="23"/>
                  </a:cubicBezTo>
                  <a:cubicBezTo>
                    <a:pt x="18" y="23"/>
                    <a:pt x="17" y="23"/>
                    <a:pt x="17" y="22"/>
                  </a:cubicBezTo>
                  <a:close/>
                  <a:moveTo>
                    <a:pt x="29" y="18"/>
                  </a:moveTo>
                  <a:cubicBezTo>
                    <a:pt x="29" y="18"/>
                    <a:pt x="29" y="18"/>
                    <a:pt x="29" y="18"/>
                  </a:cubicBezTo>
                  <a:cubicBezTo>
                    <a:pt x="29" y="17"/>
                    <a:pt x="29" y="17"/>
                    <a:pt x="29" y="17"/>
                  </a:cubicBezTo>
                  <a:cubicBezTo>
                    <a:pt x="29" y="17"/>
                    <a:pt x="29" y="17"/>
                    <a:pt x="29" y="17"/>
                  </a:cubicBezTo>
                  <a:cubicBezTo>
                    <a:pt x="30" y="16"/>
                    <a:pt x="30" y="16"/>
                    <a:pt x="30" y="16"/>
                  </a:cubicBezTo>
                  <a:cubicBezTo>
                    <a:pt x="30" y="16"/>
                    <a:pt x="30" y="16"/>
                    <a:pt x="30" y="16"/>
                  </a:cubicBezTo>
                  <a:cubicBezTo>
                    <a:pt x="29" y="16"/>
                    <a:pt x="29" y="16"/>
                    <a:pt x="29" y="16"/>
                  </a:cubicBezTo>
                  <a:cubicBezTo>
                    <a:pt x="29" y="16"/>
                    <a:pt x="29" y="16"/>
                    <a:pt x="29" y="16"/>
                  </a:cubicBezTo>
                  <a:cubicBezTo>
                    <a:pt x="29" y="16"/>
                    <a:pt x="29" y="16"/>
                    <a:pt x="29" y="16"/>
                  </a:cubicBezTo>
                  <a:cubicBezTo>
                    <a:pt x="28" y="16"/>
                    <a:pt x="28" y="16"/>
                    <a:pt x="28" y="16"/>
                  </a:cubicBezTo>
                  <a:cubicBezTo>
                    <a:pt x="27" y="15"/>
                    <a:pt x="27" y="15"/>
                    <a:pt x="27" y="15"/>
                  </a:cubicBezTo>
                  <a:cubicBezTo>
                    <a:pt x="27" y="14"/>
                    <a:pt x="27" y="14"/>
                    <a:pt x="27" y="14"/>
                  </a:cubicBezTo>
                  <a:cubicBezTo>
                    <a:pt x="27" y="14"/>
                    <a:pt x="27" y="14"/>
                    <a:pt x="27" y="14"/>
                  </a:cubicBezTo>
                  <a:cubicBezTo>
                    <a:pt x="26" y="14"/>
                    <a:pt x="26" y="14"/>
                    <a:pt x="26" y="14"/>
                  </a:cubicBezTo>
                  <a:cubicBezTo>
                    <a:pt x="26" y="14"/>
                    <a:pt x="26" y="14"/>
                    <a:pt x="26" y="14"/>
                  </a:cubicBezTo>
                  <a:cubicBezTo>
                    <a:pt x="26" y="15"/>
                    <a:pt x="26" y="15"/>
                    <a:pt x="26" y="15"/>
                  </a:cubicBezTo>
                  <a:cubicBezTo>
                    <a:pt x="25" y="16"/>
                    <a:pt x="25" y="16"/>
                    <a:pt x="25" y="16"/>
                  </a:cubicBezTo>
                  <a:cubicBezTo>
                    <a:pt x="24" y="16"/>
                    <a:pt x="24" y="16"/>
                    <a:pt x="24" y="16"/>
                  </a:cubicBezTo>
                  <a:cubicBezTo>
                    <a:pt x="24" y="16"/>
                    <a:pt x="24" y="16"/>
                    <a:pt x="24" y="16"/>
                  </a:cubicBezTo>
                  <a:cubicBezTo>
                    <a:pt x="24" y="16"/>
                    <a:pt x="24" y="16"/>
                    <a:pt x="24" y="16"/>
                  </a:cubicBezTo>
                  <a:cubicBezTo>
                    <a:pt x="23" y="16"/>
                    <a:pt x="23" y="16"/>
                    <a:pt x="23" y="16"/>
                  </a:cubicBezTo>
                  <a:cubicBezTo>
                    <a:pt x="23" y="16"/>
                    <a:pt x="23" y="16"/>
                    <a:pt x="23" y="16"/>
                  </a:cubicBezTo>
                  <a:cubicBezTo>
                    <a:pt x="23" y="17"/>
                    <a:pt x="23" y="17"/>
                    <a:pt x="23" y="17"/>
                  </a:cubicBezTo>
                  <a:cubicBezTo>
                    <a:pt x="24" y="17"/>
                    <a:pt x="24" y="17"/>
                    <a:pt x="24" y="17"/>
                  </a:cubicBezTo>
                  <a:cubicBezTo>
                    <a:pt x="24" y="18"/>
                    <a:pt x="24" y="18"/>
                    <a:pt x="24" y="18"/>
                  </a:cubicBezTo>
                  <a:cubicBezTo>
                    <a:pt x="24" y="18"/>
                    <a:pt x="24" y="18"/>
                    <a:pt x="24" y="18"/>
                  </a:cubicBezTo>
                  <a:cubicBezTo>
                    <a:pt x="23" y="19"/>
                    <a:pt x="23" y="19"/>
                    <a:pt x="23" y="19"/>
                  </a:cubicBezTo>
                  <a:cubicBezTo>
                    <a:pt x="23" y="19"/>
                    <a:pt x="23" y="19"/>
                    <a:pt x="23" y="19"/>
                  </a:cubicBezTo>
                  <a:cubicBezTo>
                    <a:pt x="23" y="19"/>
                    <a:pt x="23" y="19"/>
                    <a:pt x="23" y="19"/>
                  </a:cubicBezTo>
                  <a:cubicBezTo>
                    <a:pt x="24" y="20"/>
                    <a:pt x="24" y="20"/>
                    <a:pt x="24" y="20"/>
                  </a:cubicBezTo>
                  <a:cubicBezTo>
                    <a:pt x="24" y="20"/>
                    <a:pt x="24" y="20"/>
                    <a:pt x="24" y="20"/>
                  </a:cubicBezTo>
                  <a:cubicBezTo>
                    <a:pt x="24" y="20"/>
                    <a:pt x="24" y="20"/>
                    <a:pt x="24" y="20"/>
                  </a:cubicBezTo>
                  <a:cubicBezTo>
                    <a:pt x="25" y="20"/>
                    <a:pt x="25" y="20"/>
                    <a:pt x="25" y="20"/>
                  </a:cubicBezTo>
                  <a:cubicBezTo>
                    <a:pt x="26" y="20"/>
                    <a:pt x="26" y="20"/>
                    <a:pt x="26" y="20"/>
                  </a:cubicBezTo>
                  <a:cubicBezTo>
                    <a:pt x="26" y="21"/>
                    <a:pt x="26" y="21"/>
                    <a:pt x="26" y="21"/>
                  </a:cubicBezTo>
                  <a:cubicBezTo>
                    <a:pt x="26" y="21"/>
                    <a:pt x="26" y="21"/>
                    <a:pt x="26" y="21"/>
                  </a:cubicBezTo>
                  <a:cubicBezTo>
                    <a:pt x="27" y="21"/>
                    <a:pt x="27" y="21"/>
                    <a:pt x="27" y="21"/>
                  </a:cubicBezTo>
                  <a:cubicBezTo>
                    <a:pt x="27" y="21"/>
                    <a:pt x="27" y="21"/>
                    <a:pt x="27" y="21"/>
                  </a:cubicBezTo>
                  <a:cubicBezTo>
                    <a:pt x="27" y="20"/>
                    <a:pt x="27" y="20"/>
                    <a:pt x="27" y="20"/>
                  </a:cubicBezTo>
                  <a:cubicBezTo>
                    <a:pt x="28" y="20"/>
                    <a:pt x="28" y="20"/>
                    <a:pt x="28" y="20"/>
                  </a:cubicBezTo>
                  <a:cubicBezTo>
                    <a:pt x="29" y="20"/>
                    <a:pt x="29" y="20"/>
                    <a:pt x="29" y="20"/>
                  </a:cubicBezTo>
                  <a:cubicBezTo>
                    <a:pt x="29" y="20"/>
                    <a:pt x="29" y="20"/>
                    <a:pt x="29" y="20"/>
                  </a:cubicBezTo>
                  <a:cubicBezTo>
                    <a:pt x="29" y="20"/>
                    <a:pt x="29" y="20"/>
                    <a:pt x="29" y="20"/>
                  </a:cubicBezTo>
                  <a:cubicBezTo>
                    <a:pt x="30" y="19"/>
                    <a:pt x="30" y="19"/>
                    <a:pt x="30" y="19"/>
                  </a:cubicBezTo>
                  <a:cubicBezTo>
                    <a:pt x="30" y="19"/>
                    <a:pt x="30" y="19"/>
                    <a:pt x="30" y="19"/>
                  </a:cubicBezTo>
                  <a:cubicBezTo>
                    <a:pt x="29" y="19"/>
                    <a:pt x="29" y="19"/>
                    <a:pt x="29" y="19"/>
                  </a:cubicBezTo>
                  <a:cubicBezTo>
                    <a:pt x="29" y="18"/>
                    <a:pt x="29" y="18"/>
                    <a:pt x="29" y="18"/>
                  </a:cubicBezTo>
                  <a:close/>
                  <a:moveTo>
                    <a:pt x="27" y="18"/>
                  </a:moveTo>
                  <a:cubicBezTo>
                    <a:pt x="27" y="18"/>
                    <a:pt x="27" y="19"/>
                    <a:pt x="26" y="19"/>
                  </a:cubicBezTo>
                  <a:cubicBezTo>
                    <a:pt x="26" y="19"/>
                    <a:pt x="25" y="18"/>
                    <a:pt x="25" y="18"/>
                  </a:cubicBezTo>
                  <a:cubicBezTo>
                    <a:pt x="25" y="17"/>
                    <a:pt x="26" y="17"/>
                    <a:pt x="26" y="17"/>
                  </a:cubicBezTo>
                  <a:cubicBezTo>
                    <a:pt x="27" y="17"/>
                    <a:pt x="27" y="17"/>
                    <a:pt x="27" y="18"/>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0"/>
            <p:cNvSpPr>
              <a:spLocks noEditPoints="1"/>
            </p:cNvSpPr>
            <p:nvPr/>
          </p:nvSpPr>
          <p:spPr bwMode="auto">
            <a:xfrm>
              <a:off x="11029950" y="4681538"/>
              <a:ext cx="403225" cy="328613"/>
            </a:xfrm>
            <a:custGeom>
              <a:avLst/>
              <a:gdLst>
                <a:gd name="T0" fmla="*/ 54 w 85"/>
                <a:gd name="T1" fmla="*/ 67 h 69"/>
                <a:gd name="T2" fmla="*/ 31 w 85"/>
                <a:gd name="T3" fmla="*/ 67 h 69"/>
                <a:gd name="T4" fmla="*/ 42 w 85"/>
                <a:gd name="T5" fmla="*/ 69 h 69"/>
                <a:gd name="T6" fmla="*/ 54 w 85"/>
                <a:gd name="T7" fmla="*/ 67 h 69"/>
                <a:gd name="T8" fmla="*/ 76 w 85"/>
                <a:gd name="T9" fmla="*/ 0 h 69"/>
                <a:gd name="T10" fmla="*/ 9 w 85"/>
                <a:gd name="T11" fmla="*/ 0 h 69"/>
                <a:gd name="T12" fmla="*/ 0 w 85"/>
                <a:gd name="T13" fmla="*/ 26 h 69"/>
                <a:gd name="T14" fmla="*/ 0 w 85"/>
                <a:gd name="T15" fmla="*/ 28 h 69"/>
                <a:gd name="T16" fmla="*/ 85 w 85"/>
                <a:gd name="T17" fmla="*/ 28 h 69"/>
                <a:gd name="T18" fmla="*/ 85 w 85"/>
                <a:gd name="T19" fmla="*/ 26 h 69"/>
                <a:gd name="T20" fmla="*/ 76 w 85"/>
                <a:gd name="T2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69">
                  <a:moveTo>
                    <a:pt x="54" y="67"/>
                  </a:moveTo>
                  <a:cubicBezTo>
                    <a:pt x="31" y="67"/>
                    <a:pt x="31" y="67"/>
                    <a:pt x="31" y="67"/>
                  </a:cubicBezTo>
                  <a:cubicBezTo>
                    <a:pt x="35" y="68"/>
                    <a:pt x="38" y="69"/>
                    <a:pt x="42" y="69"/>
                  </a:cubicBezTo>
                  <a:cubicBezTo>
                    <a:pt x="47" y="69"/>
                    <a:pt x="50" y="68"/>
                    <a:pt x="54" y="67"/>
                  </a:cubicBezTo>
                  <a:moveTo>
                    <a:pt x="76" y="0"/>
                  </a:moveTo>
                  <a:cubicBezTo>
                    <a:pt x="9" y="0"/>
                    <a:pt x="9" y="0"/>
                    <a:pt x="9" y="0"/>
                  </a:cubicBezTo>
                  <a:cubicBezTo>
                    <a:pt x="3" y="7"/>
                    <a:pt x="0" y="16"/>
                    <a:pt x="0" y="26"/>
                  </a:cubicBezTo>
                  <a:cubicBezTo>
                    <a:pt x="0" y="27"/>
                    <a:pt x="0" y="27"/>
                    <a:pt x="0" y="28"/>
                  </a:cubicBezTo>
                  <a:cubicBezTo>
                    <a:pt x="85" y="28"/>
                    <a:pt x="85" y="28"/>
                    <a:pt x="85" y="28"/>
                  </a:cubicBezTo>
                  <a:cubicBezTo>
                    <a:pt x="85" y="27"/>
                    <a:pt x="85" y="27"/>
                    <a:pt x="85" y="26"/>
                  </a:cubicBezTo>
                  <a:cubicBezTo>
                    <a:pt x="85" y="16"/>
                    <a:pt x="82" y="7"/>
                    <a:pt x="76"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1"/>
            <p:cNvSpPr>
              <a:spLocks/>
            </p:cNvSpPr>
            <p:nvPr/>
          </p:nvSpPr>
          <p:spPr bwMode="auto">
            <a:xfrm>
              <a:off x="11072813" y="4600575"/>
              <a:ext cx="319088" cy="80963"/>
            </a:xfrm>
            <a:custGeom>
              <a:avLst/>
              <a:gdLst>
                <a:gd name="T0" fmla="*/ 33 w 67"/>
                <a:gd name="T1" fmla="*/ 0 h 17"/>
                <a:gd name="T2" fmla="*/ 0 w 67"/>
                <a:gd name="T3" fmla="*/ 17 h 17"/>
                <a:gd name="T4" fmla="*/ 67 w 67"/>
                <a:gd name="T5" fmla="*/ 17 h 17"/>
                <a:gd name="T6" fmla="*/ 33 w 67"/>
                <a:gd name="T7" fmla="*/ 0 h 17"/>
              </a:gdLst>
              <a:ahLst/>
              <a:cxnLst>
                <a:cxn ang="0">
                  <a:pos x="T0" y="T1"/>
                </a:cxn>
                <a:cxn ang="0">
                  <a:pos x="T2" y="T3"/>
                </a:cxn>
                <a:cxn ang="0">
                  <a:pos x="T4" y="T5"/>
                </a:cxn>
                <a:cxn ang="0">
                  <a:pos x="T6" y="T7"/>
                </a:cxn>
              </a:cxnLst>
              <a:rect l="0" t="0" r="r" b="b"/>
              <a:pathLst>
                <a:path w="67" h="17">
                  <a:moveTo>
                    <a:pt x="33" y="0"/>
                  </a:moveTo>
                  <a:cubicBezTo>
                    <a:pt x="20" y="0"/>
                    <a:pt x="8" y="7"/>
                    <a:pt x="0" y="17"/>
                  </a:cubicBezTo>
                  <a:cubicBezTo>
                    <a:pt x="67" y="17"/>
                    <a:pt x="67" y="17"/>
                    <a:pt x="67" y="17"/>
                  </a:cubicBezTo>
                  <a:cubicBezTo>
                    <a:pt x="59" y="7"/>
                    <a:pt x="47" y="0"/>
                    <a:pt x="33"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62"/>
            <p:cNvSpPr>
              <a:spLocks/>
            </p:cNvSpPr>
            <p:nvPr/>
          </p:nvSpPr>
          <p:spPr bwMode="auto">
            <a:xfrm>
              <a:off x="11029950" y="4814888"/>
              <a:ext cx="403225" cy="185738"/>
            </a:xfrm>
            <a:custGeom>
              <a:avLst/>
              <a:gdLst>
                <a:gd name="T0" fmla="*/ 85 w 85"/>
                <a:gd name="T1" fmla="*/ 0 h 39"/>
                <a:gd name="T2" fmla="*/ 0 w 85"/>
                <a:gd name="T3" fmla="*/ 0 h 39"/>
                <a:gd name="T4" fmla="*/ 31 w 85"/>
                <a:gd name="T5" fmla="*/ 39 h 39"/>
                <a:gd name="T6" fmla="*/ 54 w 85"/>
                <a:gd name="T7" fmla="*/ 39 h 39"/>
                <a:gd name="T8" fmla="*/ 85 w 85"/>
                <a:gd name="T9" fmla="*/ 0 h 39"/>
              </a:gdLst>
              <a:ahLst/>
              <a:cxnLst>
                <a:cxn ang="0">
                  <a:pos x="T0" y="T1"/>
                </a:cxn>
                <a:cxn ang="0">
                  <a:pos x="T2" y="T3"/>
                </a:cxn>
                <a:cxn ang="0">
                  <a:pos x="T4" y="T5"/>
                </a:cxn>
                <a:cxn ang="0">
                  <a:pos x="T6" y="T7"/>
                </a:cxn>
                <a:cxn ang="0">
                  <a:pos x="T8" y="T9"/>
                </a:cxn>
              </a:cxnLst>
              <a:rect l="0" t="0" r="r" b="b"/>
              <a:pathLst>
                <a:path w="85" h="39">
                  <a:moveTo>
                    <a:pt x="85" y="0"/>
                  </a:moveTo>
                  <a:cubicBezTo>
                    <a:pt x="0" y="0"/>
                    <a:pt x="0" y="0"/>
                    <a:pt x="0" y="0"/>
                  </a:cubicBezTo>
                  <a:cubicBezTo>
                    <a:pt x="1" y="19"/>
                    <a:pt x="14" y="34"/>
                    <a:pt x="31" y="39"/>
                  </a:cubicBezTo>
                  <a:cubicBezTo>
                    <a:pt x="54" y="39"/>
                    <a:pt x="54" y="39"/>
                    <a:pt x="54" y="39"/>
                  </a:cubicBezTo>
                  <a:cubicBezTo>
                    <a:pt x="71" y="34"/>
                    <a:pt x="84" y="19"/>
                    <a:pt x="85"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63"/>
            <p:cNvSpPr>
              <a:spLocks noChangeArrowheads="1"/>
            </p:cNvSpPr>
            <p:nvPr/>
          </p:nvSpPr>
          <p:spPr bwMode="auto">
            <a:xfrm>
              <a:off x="10953750" y="4529138"/>
              <a:ext cx="404813" cy="404813"/>
            </a:xfrm>
            <a:prstGeom prst="ellipse">
              <a:avLst/>
            </a:pr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4"/>
            <p:cNvSpPr>
              <a:spLocks noEditPoints="1"/>
            </p:cNvSpPr>
            <p:nvPr/>
          </p:nvSpPr>
          <p:spPr bwMode="auto">
            <a:xfrm>
              <a:off x="11053763" y="4643438"/>
              <a:ext cx="204788" cy="171450"/>
            </a:xfrm>
            <a:custGeom>
              <a:avLst/>
              <a:gdLst>
                <a:gd name="T0" fmla="*/ 41 w 43"/>
                <a:gd name="T1" fmla="*/ 34 h 36"/>
                <a:gd name="T2" fmla="*/ 0 w 43"/>
                <a:gd name="T3" fmla="*/ 6 h 36"/>
                <a:gd name="T4" fmla="*/ 0 w 43"/>
                <a:gd name="T5" fmla="*/ 36 h 36"/>
                <a:gd name="T6" fmla="*/ 43 w 43"/>
                <a:gd name="T7" fmla="*/ 0 h 36"/>
                <a:gd name="T8" fmla="*/ 0 w 43"/>
                <a:gd name="T9" fmla="*/ 0 h 36"/>
                <a:gd name="T10" fmla="*/ 25 w 43"/>
                <a:gd name="T11" fmla="*/ 20 h 36"/>
                <a:gd name="T12" fmla="*/ 24 w 43"/>
                <a:gd name="T13" fmla="*/ 18 h 36"/>
                <a:gd name="T14" fmla="*/ 22 w 43"/>
                <a:gd name="T15" fmla="*/ 17 h 36"/>
                <a:gd name="T16" fmla="*/ 20 w 43"/>
                <a:gd name="T17" fmla="*/ 16 h 36"/>
                <a:gd name="T18" fmla="*/ 18 w 43"/>
                <a:gd name="T19" fmla="*/ 16 h 36"/>
                <a:gd name="T20" fmla="*/ 16 w 43"/>
                <a:gd name="T21" fmla="*/ 17 h 36"/>
                <a:gd name="T22" fmla="*/ 15 w 43"/>
                <a:gd name="T23" fmla="*/ 18 h 36"/>
                <a:gd name="T24" fmla="*/ 13 w 43"/>
                <a:gd name="T25" fmla="*/ 20 h 36"/>
                <a:gd name="T26" fmla="*/ 13 w 43"/>
                <a:gd name="T27" fmla="*/ 22 h 36"/>
                <a:gd name="T28" fmla="*/ 14 w 43"/>
                <a:gd name="T29" fmla="*/ 25 h 36"/>
                <a:gd name="T30" fmla="*/ 14 w 43"/>
                <a:gd name="T31" fmla="*/ 26 h 36"/>
                <a:gd name="T32" fmla="*/ 16 w 43"/>
                <a:gd name="T33" fmla="*/ 28 h 36"/>
                <a:gd name="T34" fmla="*/ 18 w 43"/>
                <a:gd name="T35" fmla="*/ 29 h 36"/>
                <a:gd name="T36" fmla="*/ 19 w 43"/>
                <a:gd name="T37" fmla="*/ 27 h 36"/>
                <a:gd name="T38" fmla="*/ 22 w 43"/>
                <a:gd name="T39" fmla="*/ 28 h 36"/>
                <a:gd name="T40" fmla="*/ 22 w 43"/>
                <a:gd name="T41" fmla="*/ 26 h 36"/>
                <a:gd name="T42" fmla="*/ 25 w 43"/>
                <a:gd name="T43" fmla="*/ 25 h 36"/>
                <a:gd name="T44" fmla="*/ 24 w 43"/>
                <a:gd name="T45" fmla="*/ 23 h 36"/>
                <a:gd name="T46" fmla="*/ 22 w 43"/>
                <a:gd name="T47" fmla="*/ 22 h 36"/>
                <a:gd name="T48" fmla="*/ 17 w 43"/>
                <a:gd name="T49" fmla="*/ 24 h 36"/>
                <a:gd name="T50" fmla="*/ 19 w 43"/>
                <a:gd name="T51" fmla="*/ 20 h 36"/>
                <a:gd name="T52" fmla="*/ 18 w 43"/>
                <a:gd name="T53" fmla="*/ 22 h 36"/>
                <a:gd name="T54" fmla="*/ 19 w 43"/>
                <a:gd name="T55" fmla="*/ 24 h 36"/>
                <a:gd name="T56" fmla="*/ 30 w 43"/>
                <a:gd name="T57" fmla="*/ 18 h 36"/>
                <a:gd name="T58" fmla="*/ 30 w 43"/>
                <a:gd name="T59" fmla="*/ 17 h 36"/>
                <a:gd name="T60" fmla="*/ 30 w 43"/>
                <a:gd name="T61" fmla="*/ 16 h 36"/>
                <a:gd name="T62" fmla="*/ 28 w 43"/>
                <a:gd name="T63" fmla="*/ 16 h 36"/>
                <a:gd name="T64" fmla="*/ 27 w 43"/>
                <a:gd name="T65" fmla="*/ 14 h 36"/>
                <a:gd name="T66" fmla="*/ 25 w 43"/>
                <a:gd name="T67" fmla="*/ 16 h 36"/>
                <a:gd name="T68" fmla="*/ 24 w 43"/>
                <a:gd name="T69" fmla="*/ 16 h 36"/>
                <a:gd name="T70" fmla="*/ 24 w 43"/>
                <a:gd name="T71" fmla="*/ 17 h 36"/>
                <a:gd name="T72" fmla="*/ 25 w 43"/>
                <a:gd name="T73" fmla="*/ 18 h 36"/>
                <a:gd name="T74" fmla="*/ 24 w 43"/>
                <a:gd name="T75" fmla="*/ 19 h 36"/>
                <a:gd name="T76" fmla="*/ 25 w 43"/>
                <a:gd name="T77" fmla="*/ 20 h 36"/>
                <a:gd name="T78" fmla="*/ 26 w 43"/>
                <a:gd name="T79" fmla="*/ 21 h 36"/>
                <a:gd name="T80" fmla="*/ 28 w 43"/>
                <a:gd name="T81" fmla="*/ 21 h 36"/>
                <a:gd name="T82" fmla="*/ 30 w 43"/>
                <a:gd name="T83" fmla="*/ 20 h 36"/>
                <a:gd name="T84" fmla="*/ 30 w 43"/>
                <a:gd name="T85" fmla="*/ 19 h 36"/>
                <a:gd name="T86" fmla="*/ 29 w 43"/>
                <a:gd name="T87" fmla="*/ 18 h 36"/>
                <a:gd name="T88" fmla="*/ 26 w 43"/>
                <a:gd name="T8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 h="36">
                  <a:moveTo>
                    <a:pt x="2" y="9"/>
                  </a:moveTo>
                  <a:cubicBezTo>
                    <a:pt x="2" y="34"/>
                    <a:pt x="2" y="34"/>
                    <a:pt x="2" y="34"/>
                  </a:cubicBezTo>
                  <a:cubicBezTo>
                    <a:pt x="41" y="34"/>
                    <a:pt x="41" y="34"/>
                    <a:pt x="41" y="34"/>
                  </a:cubicBezTo>
                  <a:cubicBezTo>
                    <a:pt x="41" y="9"/>
                    <a:pt x="41" y="9"/>
                    <a:pt x="41" y="9"/>
                  </a:cubicBezTo>
                  <a:cubicBezTo>
                    <a:pt x="2" y="9"/>
                    <a:pt x="2" y="9"/>
                    <a:pt x="2" y="9"/>
                  </a:cubicBezTo>
                  <a:close/>
                  <a:moveTo>
                    <a:pt x="0" y="6"/>
                  </a:moveTo>
                  <a:cubicBezTo>
                    <a:pt x="43" y="6"/>
                    <a:pt x="43" y="6"/>
                    <a:pt x="43" y="6"/>
                  </a:cubicBezTo>
                  <a:cubicBezTo>
                    <a:pt x="43" y="36"/>
                    <a:pt x="43" y="36"/>
                    <a:pt x="43" y="36"/>
                  </a:cubicBezTo>
                  <a:cubicBezTo>
                    <a:pt x="0" y="36"/>
                    <a:pt x="0" y="36"/>
                    <a:pt x="0" y="36"/>
                  </a:cubicBezTo>
                  <a:cubicBezTo>
                    <a:pt x="0" y="6"/>
                    <a:pt x="0" y="6"/>
                    <a:pt x="0" y="6"/>
                  </a:cubicBezTo>
                  <a:close/>
                  <a:moveTo>
                    <a:pt x="0" y="0"/>
                  </a:moveTo>
                  <a:cubicBezTo>
                    <a:pt x="43" y="0"/>
                    <a:pt x="43" y="0"/>
                    <a:pt x="43" y="0"/>
                  </a:cubicBezTo>
                  <a:cubicBezTo>
                    <a:pt x="43" y="4"/>
                    <a:pt x="43" y="4"/>
                    <a:pt x="43" y="4"/>
                  </a:cubicBezTo>
                  <a:cubicBezTo>
                    <a:pt x="0" y="4"/>
                    <a:pt x="0" y="4"/>
                    <a:pt x="0" y="4"/>
                  </a:cubicBezTo>
                  <a:cubicBezTo>
                    <a:pt x="0" y="0"/>
                    <a:pt x="0" y="0"/>
                    <a:pt x="0" y="0"/>
                  </a:cubicBezTo>
                  <a:close/>
                  <a:moveTo>
                    <a:pt x="26" y="22"/>
                  </a:moveTo>
                  <a:cubicBezTo>
                    <a:pt x="25" y="21"/>
                    <a:pt x="25" y="21"/>
                    <a:pt x="25" y="21"/>
                  </a:cubicBezTo>
                  <a:cubicBezTo>
                    <a:pt x="25" y="20"/>
                    <a:pt x="25" y="20"/>
                    <a:pt x="25" y="20"/>
                  </a:cubicBezTo>
                  <a:cubicBezTo>
                    <a:pt x="23" y="20"/>
                    <a:pt x="23" y="20"/>
                    <a:pt x="23" y="20"/>
                  </a:cubicBezTo>
                  <a:cubicBezTo>
                    <a:pt x="23" y="20"/>
                    <a:pt x="23" y="20"/>
                    <a:pt x="23" y="20"/>
                  </a:cubicBezTo>
                  <a:cubicBezTo>
                    <a:pt x="24" y="18"/>
                    <a:pt x="24" y="18"/>
                    <a:pt x="24" y="18"/>
                  </a:cubicBezTo>
                  <a:cubicBezTo>
                    <a:pt x="24" y="18"/>
                    <a:pt x="24" y="18"/>
                    <a:pt x="24" y="18"/>
                  </a:cubicBezTo>
                  <a:cubicBezTo>
                    <a:pt x="23" y="17"/>
                    <a:pt x="23" y="17"/>
                    <a:pt x="23" y="17"/>
                  </a:cubicBezTo>
                  <a:cubicBezTo>
                    <a:pt x="22" y="17"/>
                    <a:pt x="22" y="17"/>
                    <a:pt x="22" y="17"/>
                  </a:cubicBezTo>
                  <a:cubicBezTo>
                    <a:pt x="21" y="18"/>
                    <a:pt x="21" y="18"/>
                    <a:pt x="21" y="18"/>
                  </a:cubicBezTo>
                  <a:cubicBezTo>
                    <a:pt x="21" y="18"/>
                    <a:pt x="21" y="18"/>
                    <a:pt x="21" y="18"/>
                  </a:cubicBezTo>
                  <a:cubicBezTo>
                    <a:pt x="20" y="16"/>
                    <a:pt x="20" y="16"/>
                    <a:pt x="20" y="16"/>
                  </a:cubicBezTo>
                  <a:cubicBezTo>
                    <a:pt x="20" y="16"/>
                    <a:pt x="20" y="16"/>
                    <a:pt x="20" y="16"/>
                  </a:cubicBezTo>
                  <a:cubicBezTo>
                    <a:pt x="19" y="16"/>
                    <a:pt x="19" y="16"/>
                    <a:pt x="19" y="16"/>
                  </a:cubicBezTo>
                  <a:cubicBezTo>
                    <a:pt x="18" y="16"/>
                    <a:pt x="18" y="16"/>
                    <a:pt x="18" y="16"/>
                  </a:cubicBezTo>
                  <a:cubicBezTo>
                    <a:pt x="18" y="18"/>
                    <a:pt x="18" y="18"/>
                    <a:pt x="18" y="18"/>
                  </a:cubicBezTo>
                  <a:cubicBezTo>
                    <a:pt x="17" y="18"/>
                    <a:pt x="17" y="18"/>
                    <a:pt x="17" y="18"/>
                  </a:cubicBezTo>
                  <a:cubicBezTo>
                    <a:pt x="16" y="17"/>
                    <a:pt x="16" y="17"/>
                    <a:pt x="16" y="17"/>
                  </a:cubicBezTo>
                  <a:cubicBezTo>
                    <a:pt x="16" y="17"/>
                    <a:pt x="16" y="17"/>
                    <a:pt x="16" y="17"/>
                  </a:cubicBezTo>
                  <a:cubicBezTo>
                    <a:pt x="15" y="18"/>
                    <a:pt x="15" y="18"/>
                    <a:pt x="15" y="18"/>
                  </a:cubicBezTo>
                  <a:cubicBezTo>
                    <a:pt x="15" y="18"/>
                    <a:pt x="15" y="18"/>
                    <a:pt x="15" y="18"/>
                  </a:cubicBezTo>
                  <a:cubicBezTo>
                    <a:pt x="15" y="20"/>
                    <a:pt x="15" y="20"/>
                    <a:pt x="15" y="20"/>
                  </a:cubicBezTo>
                  <a:cubicBezTo>
                    <a:pt x="15" y="20"/>
                    <a:pt x="15" y="20"/>
                    <a:pt x="15" y="20"/>
                  </a:cubicBezTo>
                  <a:cubicBezTo>
                    <a:pt x="13" y="20"/>
                    <a:pt x="13" y="20"/>
                    <a:pt x="13" y="20"/>
                  </a:cubicBezTo>
                  <a:cubicBezTo>
                    <a:pt x="13" y="21"/>
                    <a:pt x="13" y="21"/>
                    <a:pt x="13" y="21"/>
                  </a:cubicBezTo>
                  <a:cubicBezTo>
                    <a:pt x="13" y="22"/>
                    <a:pt x="13" y="22"/>
                    <a:pt x="13" y="22"/>
                  </a:cubicBezTo>
                  <a:cubicBezTo>
                    <a:pt x="13" y="22"/>
                    <a:pt x="13" y="22"/>
                    <a:pt x="13" y="22"/>
                  </a:cubicBezTo>
                  <a:cubicBezTo>
                    <a:pt x="15" y="23"/>
                    <a:pt x="15" y="23"/>
                    <a:pt x="15" y="23"/>
                  </a:cubicBezTo>
                  <a:cubicBezTo>
                    <a:pt x="15" y="23"/>
                    <a:pt x="15" y="23"/>
                    <a:pt x="15" y="23"/>
                  </a:cubicBezTo>
                  <a:cubicBezTo>
                    <a:pt x="14" y="25"/>
                    <a:pt x="14" y="25"/>
                    <a:pt x="14" y="25"/>
                  </a:cubicBezTo>
                  <a:cubicBezTo>
                    <a:pt x="13" y="25"/>
                    <a:pt x="13" y="25"/>
                    <a:pt x="13" y="25"/>
                  </a:cubicBezTo>
                  <a:cubicBezTo>
                    <a:pt x="14" y="26"/>
                    <a:pt x="14" y="26"/>
                    <a:pt x="14" y="26"/>
                  </a:cubicBezTo>
                  <a:cubicBezTo>
                    <a:pt x="14" y="26"/>
                    <a:pt x="14" y="26"/>
                    <a:pt x="14" y="26"/>
                  </a:cubicBezTo>
                  <a:cubicBezTo>
                    <a:pt x="16" y="26"/>
                    <a:pt x="16" y="26"/>
                    <a:pt x="16" y="26"/>
                  </a:cubicBezTo>
                  <a:cubicBezTo>
                    <a:pt x="17" y="26"/>
                    <a:pt x="17" y="26"/>
                    <a:pt x="17" y="26"/>
                  </a:cubicBezTo>
                  <a:cubicBezTo>
                    <a:pt x="16" y="28"/>
                    <a:pt x="16" y="28"/>
                    <a:pt x="16" y="28"/>
                  </a:cubicBezTo>
                  <a:cubicBezTo>
                    <a:pt x="17" y="28"/>
                    <a:pt x="17" y="28"/>
                    <a:pt x="17" y="28"/>
                  </a:cubicBezTo>
                  <a:cubicBezTo>
                    <a:pt x="18" y="29"/>
                    <a:pt x="18" y="29"/>
                    <a:pt x="18" y="29"/>
                  </a:cubicBezTo>
                  <a:cubicBezTo>
                    <a:pt x="18" y="29"/>
                    <a:pt x="18" y="29"/>
                    <a:pt x="18" y="29"/>
                  </a:cubicBezTo>
                  <a:cubicBezTo>
                    <a:pt x="19" y="27"/>
                    <a:pt x="19" y="27"/>
                    <a:pt x="19" y="27"/>
                  </a:cubicBezTo>
                  <a:cubicBezTo>
                    <a:pt x="19" y="27"/>
                    <a:pt x="19" y="27"/>
                    <a:pt x="19" y="27"/>
                  </a:cubicBezTo>
                  <a:cubicBezTo>
                    <a:pt x="19" y="27"/>
                    <a:pt x="19" y="27"/>
                    <a:pt x="19" y="27"/>
                  </a:cubicBezTo>
                  <a:cubicBezTo>
                    <a:pt x="20" y="29"/>
                    <a:pt x="20" y="29"/>
                    <a:pt x="20" y="29"/>
                  </a:cubicBezTo>
                  <a:cubicBezTo>
                    <a:pt x="21" y="29"/>
                    <a:pt x="21" y="29"/>
                    <a:pt x="21" y="29"/>
                  </a:cubicBezTo>
                  <a:cubicBezTo>
                    <a:pt x="22" y="28"/>
                    <a:pt x="22" y="28"/>
                    <a:pt x="22" y="28"/>
                  </a:cubicBezTo>
                  <a:cubicBezTo>
                    <a:pt x="22" y="28"/>
                    <a:pt x="22" y="28"/>
                    <a:pt x="22" y="28"/>
                  </a:cubicBezTo>
                  <a:cubicBezTo>
                    <a:pt x="22" y="26"/>
                    <a:pt x="22" y="26"/>
                    <a:pt x="22" y="26"/>
                  </a:cubicBezTo>
                  <a:cubicBezTo>
                    <a:pt x="22" y="26"/>
                    <a:pt x="22" y="26"/>
                    <a:pt x="22" y="26"/>
                  </a:cubicBezTo>
                  <a:cubicBezTo>
                    <a:pt x="24" y="26"/>
                    <a:pt x="24" y="26"/>
                    <a:pt x="24" y="26"/>
                  </a:cubicBezTo>
                  <a:cubicBezTo>
                    <a:pt x="24" y="26"/>
                    <a:pt x="24" y="26"/>
                    <a:pt x="24" y="26"/>
                  </a:cubicBezTo>
                  <a:cubicBezTo>
                    <a:pt x="25" y="25"/>
                    <a:pt x="25" y="25"/>
                    <a:pt x="25" y="25"/>
                  </a:cubicBezTo>
                  <a:cubicBezTo>
                    <a:pt x="25" y="25"/>
                    <a:pt x="25" y="25"/>
                    <a:pt x="25" y="25"/>
                  </a:cubicBezTo>
                  <a:cubicBezTo>
                    <a:pt x="24" y="23"/>
                    <a:pt x="24" y="23"/>
                    <a:pt x="24" y="23"/>
                  </a:cubicBezTo>
                  <a:cubicBezTo>
                    <a:pt x="24" y="23"/>
                    <a:pt x="24" y="23"/>
                    <a:pt x="24" y="23"/>
                  </a:cubicBezTo>
                  <a:cubicBezTo>
                    <a:pt x="25" y="22"/>
                    <a:pt x="25" y="22"/>
                    <a:pt x="25" y="22"/>
                  </a:cubicBezTo>
                  <a:lnTo>
                    <a:pt x="26" y="22"/>
                  </a:lnTo>
                  <a:close/>
                  <a:moveTo>
                    <a:pt x="22" y="22"/>
                  </a:moveTo>
                  <a:cubicBezTo>
                    <a:pt x="22" y="23"/>
                    <a:pt x="21" y="24"/>
                    <a:pt x="21" y="24"/>
                  </a:cubicBezTo>
                  <a:cubicBezTo>
                    <a:pt x="21" y="25"/>
                    <a:pt x="20" y="25"/>
                    <a:pt x="19" y="25"/>
                  </a:cubicBezTo>
                  <a:cubicBezTo>
                    <a:pt x="19" y="25"/>
                    <a:pt x="18" y="25"/>
                    <a:pt x="17" y="24"/>
                  </a:cubicBezTo>
                  <a:cubicBezTo>
                    <a:pt x="17" y="24"/>
                    <a:pt x="17" y="23"/>
                    <a:pt x="17" y="22"/>
                  </a:cubicBezTo>
                  <a:cubicBezTo>
                    <a:pt x="17" y="22"/>
                    <a:pt x="17" y="21"/>
                    <a:pt x="17" y="21"/>
                  </a:cubicBezTo>
                  <a:cubicBezTo>
                    <a:pt x="18" y="20"/>
                    <a:pt x="19" y="20"/>
                    <a:pt x="19" y="20"/>
                  </a:cubicBezTo>
                  <a:cubicBezTo>
                    <a:pt x="20" y="20"/>
                    <a:pt x="21" y="20"/>
                    <a:pt x="21" y="21"/>
                  </a:cubicBezTo>
                  <a:cubicBezTo>
                    <a:pt x="21" y="21"/>
                    <a:pt x="22" y="22"/>
                    <a:pt x="22" y="22"/>
                  </a:cubicBezTo>
                  <a:close/>
                  <a:moveTo>
                    <a:pt x="18" y="22"/>
                  </a:moveTo>
                  <a:cubicBezTo>
                    <a:pt x="18" y="22"/>
                    <a:pt x="19" y="21"/>
                    <a:pt x="19" y="21"/>
                  </a:cubicBezTo>
                  <a:cubicBezTo>
                    <a:pt x="20" y="21"/>
                    <a:pt x="20" y="22"/>
                    <a:pt x="20" y="22"/>
                  </a:cubicBezTo>
                  <a:cubicBezTo>
                    <a:pt x="20" y="23"/>
                    <a:pt x="20" y="24"/>
                    <a:pt x="19" y="24"/>
                  </a:cubicBezTo>
                  <a:cubicBezTo>
                    <a:pt x="19" y="24"/>
                    <a:pt x="18" y="23"/>
                    <a:pt x="18" y="22"/>
                  </a:cubicBezTo>
                  <a:close/>
                  <a:moveTo>
                    <a:pt x="29" y="18"/>
                  </a:moveTo>
                  <a:cubicBezTo>
                    <a:pt x="30" y="18"/>
                    <a:pt x="30" y="18"/>
                    <a:pt x="30" y="18"/>
                  </a:cubicBezTo>
                  <a:cubicBezTo>
                    <a:pt x="29" y="17"/>
                    <a:pt x="29" y="17"/>
                    <a:pt x="29" y="17"/>
                  </a:cubicBezTo>
                  <a:cubicBezTo>
                    <a:pt x="30" y="17"/>
                    <a:pt x="30" y="17"/>
                    <a:pt x="30" y="17"/>
                  </a:cubicBezTo>
                  <a:cubicBezTo>
                    <a:pt x="30" y="17"/>
                    <a:pt x="30" y="17"/>
                    <a:pt x="30" y="17"/>
                  </a:cubicBezTo>
                  <a:cubicBezTo>
                    <a:pt x="30" y="16"/>
                    <a:pt x="30" y="16"/>
                    <a:pt x="30" y="16"/>
                  </a:cubicBezTo>
                  <a:cubicBezTo>
                    <a:pt x="30" y="16"/>
                    <a:pt x="30" y="16"/>
                    <a:pt x="30" y="16"/>
                  </a:cubicBezTo>
                  <a:cubicBezTo>
                    <a:pt x="30" y="16"/>
                    <a:pt x="30" y="16"/>
                    <a:pt x="30" y="16"/>
                  </a:cubicBezTo>
                  <a:cubicBezTo>
                    <a:pt x="30" y="16"/>
                    <a:pt x="30" y="16"/>
                    <a:pt x="30" y="16"/>
                  </a:cubicBezTo>
                  <a:cubicBezTo>
                    <a:pt x="29" y="16"/>
                    <a:pt x="29" y="16"/>
                    <a:pt x="29" y="16"/>
                  </a:cubicBezTo>
                  <a:cubicBezTo>
                    <a:pt x="28" y="16"/>
                    <a:pt x="28" y="16"/>
                    <a:pt x="28" y="16"/>
                  </a:cubicBezTo>
                  <a:cubicBezTo>
                    <a:pt x="28" y="15"/>
                    <a:pt x="28" y="15"/>
                    <a:pt x="28" y="15"/>
                  </a:cubicBezTo>
                  <a:cubicBezTo>
                    <a:pt x="27" y="14"/>
                    <a:pt x="27" y="14"/>
                    <a:pt x="27" y="14"/>
                  </a:cubicBezTo>
                  <a:cubicBezTo>
                    <a:pt x="27" y="14"/>
                    <a:pt x="27" y="14"/>
                    <a:pt x="27" y="14"/>
                  </a:cubicBezTo>
                  <a:cubicBezTo>
                    <a:pt x="26" y="15"/>
                    <a:pt x="26" y="15"/>
                    <a:pt x="26" y="15"/>
                  </a:cubicBezTo>
                  <a:cubicBezTo>
                    <a:pt x="26" y="16"/>
                    <a:pt x="26" y="16"/>
                    <a:pt x="26" y="16"/>
                  </a:cubicBezTo>
                  <a:cubicBezTo>
                    <a:pt x="25" y="16"/>
                    <a:pt x="25" y="16"/>
                    <a:pt x="25" y="16"/>
                  </a:cubicBezTo>
                  <a:cubicBezTo>
                    <a:pt x="25" y="16"/>
                    <a:pt x="25" y="16"/>
                    <a:pt x="25" y="16"/>
                  </a:cubicBezTo>
                  <a:cubicBezTo>
                    <a:pt x="24" y="16"/>
                    <a:pt x="24" y="16"/>
                    <a:pt x="24" y="16"/>
                  </a:cubicBezTo>
                  <a:cubicBezTo>
                    <a:pt x="24" y="16"/>
                    <a:pt x="24" y="16"/>
                    <a:pt x="24" y="16"/>
                  </a:cubicBezTo>
                  <a:cubicBezTo>
                    <a:pt x="24" y="16"/>
                    <a:pt x="24" y="16"/>
                    <a:pt x="24" y="16"/>
                  </a:cubicBezTo>
                  <a:cubicBezTo>
                    <a:pt x="24" y="17"/>
                    <a:pt x="24" y="17"/>
                    <a:pt x="24" y="17"/>
                  </a:cubicBezTo>
                  <a:cubicBezTo>
                    <a:pt x="24" y="17"/>
                    <a:pt x="24" y="17"/>
                    <a:pt x="24" y="17"/>
                  </a:cubicBezTo>
                  <a:cubicBezTo>
                    <a:pt x="25" y="17"/>
                    <a:pt x="25" y="17"/>
                    <a:pt x="25" y="17"/>
                  </a:cubicBezTo>
                  <a:cubicBezTo>
                    <a:pt x="25" y="18"/>
                    <a:pt x="25" y="18"/>
                    <a:pt x="25" y="18"/>
                  </a:cubicBezTo>
                  <a:cubicBezTo>
                    <a:pt x="25" y="18"/>
                    <a:pt x="25" y="18"/>
                    <a:pt x="25" y="18"/>
                  </a:cubicBezTo>
                  <a:cubicBezTo>
                    <a:pt x="24" y="19"/>
                    <a:pt x="24" y="19"/>
                    <a:pt x="24" y="19"/>
                  </a:cubicBezTo>
                  <a:cubicBezTo>
                    <a:pt x="24" y="19"/>
                    <a:pt x="24" y="19"/>
                    <a:pt x="24" y="19"/>
                  </a:cubicBezTo>
                  <a:cubicBezTo>
                    <a:pt x="24" y="19"/>
                    <a:pt x="24" y="19"/>
                    <a:pt x="24" y="19"/>
                  </a:cubicBezTo>
                  <a:cubicBezTo>
                    <a:pt x="24" y="20"/>
                    <a:pt x="24" y="20"/>
                    <a:pt x="24" y="20"/>
                  </a:cubicBezTo>
                  <a:cubicBezTo>
                    <a:pt x="24" y="20"/>
                    <a:pt x="24" y="20"/>
                    <a:pt x="24" y="20"/>
                  </a:cubicBezTo>
                  <a:cubicBezTo>
                    <a:pt x="25" y="20"/>
                    <a:pt x="25" y="20"/>
                    <a:pt x="25" y="20"/>
                  </a:cubicBezTo>
                  <a:cubicBezTo>
                    <a:pt x="25" y="20"/>
                    <a:pt x="25" y="20"/>
                    <a:pt x="25" y="20"/>
                  </a:cubicBezTo>
                  <a:cubicBezTo>
                    <a:pt x="26" y="20"/>
                    <a:pt x="26" y="20"/>
                    <a:pt x="26" y="20"/>
                  </a:cubicBezTo>
                  <a:cubicBezTo>
                    <a:pt x="26" y="21"/>
                    <a:pt x="26" y="21"/>
                    <a:pt x="26" y="21"/>
                  </a:cubicBezTo>
                  <a:cubicBezTo>
                    <a:pt x="27" y="21"/>
                    <a:pt x="27" y="21"/>
                    <a:pt x="27" y="21"/>
                  </a:cubicBezTo>
                  <a:cubicBezTo>
                    <a:pt x="27" y="21"/>
                    <a:pt x="27" y="21"/>
                    <a:pt x="27" y="21"/>
                  </a:cubicBezTo>
                  <a:cubicBezTo>
                    <a:pt x="28" y="21"/>
                    <a:pt x="28" y="21"/>
                    <a:pt x="28" y="21"/>
                  </a:cubicBezTo>
                  <a:cubicBezTo>
                    <a:pt x="28" y="20"/>
                    <a:pt x="28" y="20"/>
                    <a:pt x="28" y="20"/>
                  </a:cubicBezTo>
                  <a:cubicBezTo>
                    <a:pt x="29" y="20"/>
                    <a:pt x="29" y="20"/>
                    <a:pt x="29" y="20"/>
                  </a:cubicBezTo>
                  <a:cubicBezTo>
                    <a:pt x="30" y="20"/>
                    <a:pt x="30" y="20"/>
                    <a:pt x="30" y="20"/>
                  </a:cubicBezTo>
                  <a:cubicBezTo>
                    <a:pt x="30" y="20"/>
                    <a:pt x="30" y="20"/>
                    <a:pt x="30" y="20"/>
                  </a:cubicBezTo>
                  <a:cubicBezTo>
                    <a:pt x="30" y="20"/>
                    <a:pt x="30" y="20"/>
                    <a:pt x="30" y="20"/>
                  </a:cubicBezTo>
                  <a:cubicBezTo>
                    <a:pt x="30" y="19"/>
                    <a:pt x="30" y="19"/>
                    <a:pt x="30" y="19"/>
                  </a:cubicBezTo>
                  <a:cubicBezTo>
                    <a:pt x="30" y="19"/>
                    <a:pt x="30" y="19"/>
                    <a:pt x="30" y="19"/>
                  </a:cubicBezTo>
                  <a:cubicBezTo>
                    <a:pt x="30" y="19"/>
                    <a:pt x="30" y="19"/>
                    <a:pt x="30" y="19"/>
                  </a:cubicBezTo>
                  <a:cubicBezTo>
                    <a:pt x="29" y="18"/>
                    <a:pt x="29" y="18"/>
                    <a:pt x="29" y="18"/>
                  </a:cubicBezTo>
                  <a:close/>
                  <a:moveTo>
                    <a:pt x="28" y="18"/>
                  </a:moveTo>
                  <a:cubicBezTo>
                    <a:pt x="28" y="18"/>
                    <a:pt x="28" y="19"/>
                    <a:pt x="27" y="19"/>
                  </a:cubicBezTo>
                  <a:cubicBezTo>
                    <a:pt x="27" y="19"/>
                    <a:pt x="26" y="18"/>
                    <a:pt x="26" y="18"/>
                  </a:cubicBezTo>
                  <a:cubicBezTo>
                    <a:pt x="26" y="17"/>
                    <a:pt x="27" y="17"/>
                    <a:pt x="27" y="17"/>
                  </a:cubicBezTo>
                  <a:cubicBezTo>
                    <a:pt x="28" y="17"/>
                    <a:pt x="28" y="17"/>
                    <a:pt x="28" y="18"/>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5"/>
            <p:cNvSpPr>
              <a:spLocks/>
            </p:cNvSpPr>
            <p:nvPr/>
          </p:nvSpPr>
          <p:spPr bwMode="auto">
            <a:xfrm>
              <a:off x="10839450" y="6213475"/>
              <a:ext cx="466725" cy="136525"/>
            </a:xfrm>
            <a:custGeom>
              <a:avLst/>
              <a:gdLst>
                <a:gd name="T0" fmla="*/ 62 w 98"/>
                <a:gd name="T1" fmla="*/ 0 h 29"/>
                <a:gd name="T2" fmla="*/ 36 w 98"/>
                <a:gd name="T3" fmla="*/ 0 h 29"/>
                <a:gd name="T4" fmla="*/ 0 w 98"/>
                <a:gd name="T5" fmla="*/ 29 h 29"/>
                <a:gd name="T6" fmla="*/ 98 w 98"/>
                <a:gd name="T7" fmla="*/ 29 h 29"/>
                <a:gd name="T8" fmla="*/ 62 w 98"/>
                <a:gd name="T9" fmla="*/ 0 h 29"/>
              </a:gdLst>
              <a:ahLst/>
              <a:cxnLst>
                <a:cxn ang="0">
                  <a:pos x="T0" y="T1"/>
                </a:cxn>
                <a:cxn ang="0">
                  <a:pos x="T2" y="T3"/>
                </a:cxn>
                <a:cxn ang="0">
                  <a:pos x="T4" y="T5"/>
                </a:cxn>
                <a:cxn ang="0">
                  <a:pos x="T6" y="T7"/>
                </a:cxn>
                <a:cxn ang="0">
                  <a:pos x="T8" y="T9"/>
                </a:cxn>
              </a:cxnLst>
              <a:rect l="0" t="0" r="r" b="b"/>
              <a:pathLst>
                <a:path w="98" h="29">
                  <a:moveTo>
                    <a:pt x="62" y="0"/>
                  </a:moveTo>
                  <a:cubicBezTo>
                    <a:pt x="36" y="0"/>
                    <a:pt x="36" y="0"/>
                    <a:pt x="36" y="0"/>
                  </a:cubicBezTo>
                  <a:cubicBezTo>
                    <a:pt x="20" y="4"/>
                    <a:pt x="7" y="15"/>
                    <a:pt x="0" y="29"/>
                  </a:cubicBezTo>
                  <a:cubicBezTo>
                    <a:pt x="98" y="29"/>
                    <a:pt x="98" y="29"/>
                    <a:pt x="98" y="29"/>
                  </a:cubicBezTo>
                  <a:cubicBezTo>
                    <a:pt x="91" y="15"/>
                    <a:pt x="78" y="4"/>
                    <a:pt x="62"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6"/>
            <p:cNvSpPr>
              <a:spLocks/>
            </p:cNvSpPr>
            <p:nvPr/>
          </p:nvSpPr>
          <p:spPr bwMode="auto">
            <a:xfrm>
              <a:off x="11010900" y="6208713"/>
              <a:ext cx="123825" cy="4763"/>
            </a:xfrm>
            <a:custGeom>
              <a:avLst/>
              <a:gdLst>
                <a:gd name="T0" fmla="*/ 13 w 26"/>
                <a:gd name="T1" fmla="*/ 0 h 1"/>
                <a:gd name="T2" fmla="*/ 0 w 26"/>
                <a:gd name="T3" fmla="*/ 1 h 1"/>
                <a:gd name="T4" fmla="*/ 26 w 26"/>
                <a:gd name="T5" fmla="*/ 1 h 1"/>
                <a:gd name="T6" fmla="*/ 13 w 26"/>
                <a:gd name="T7" fmla="*/ 0 h 1"/>
              </a:gdLst>
              <a:ahLst/>
              <a:cxnLst>
                <a:cxn ang="0">
                  <a:pos x="T0" y="T1"/>
                </a:cxn>
                <a:cxn ang="0">
                  <a:pos x="T2" y="T3"/>
                </a:cxn>
                <a:cxn ang="0">
                  <a:pos x="T4" y="T5"/>
                </a:cxn>
                <a:cxn ang="0">
                  <a:pos x="T6" y="T7"/>
                </a:cxn>
              </a:cxnLst>
              <a:rect l="0" t="0" r="r" b="b"/>
              <a:pathLst>
                <a:path w="26" h="1">
                  <a:moveTo>
                    <a:pt x="13" y="0"/>
                  </a:moveTo>
                  <a:cubicBezTo>
                    <a:pt x="8" y="0"/>
                    <a:pt x="4" y="0"/>
                    <a:pt x="0" y="1"/>
                  </a:cubicBezTo>
                  <a:cubicBezTo>
                    <a:pt x="26" y="1"/>
                    <a:pt x="26" y="1"/>
                    <a:pt x="26" y="1"/>
                  </a:cubicBezTo>
                  <a:cubicBezTo>
                    <a:pt x="22" y="0"/>
                    <a:pt x="17" y="0"/>
                    <a:pt x="13"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7"/>
            <p:cNvSpPr>
              <a:spLocks/>
            </p:cNvSpPr>
            <p:nvPr/>
          </p:nvSpPr>
          <p:spPr bwMode="auto">
            <a:xfrm>
              <a:off x="10820400" y="6535738"/>
              <a:ext cx="504825" cy="176213"/>
            </a:xfrm>
            <a:custGeom>
              <a:avLst/>
              <a:gdLst>
                <a:gd name="T0" fmla="*/ 106 w 106"/>
                <a:gd name="T1" fmla="*/ 0 h 37"/>
                <a:gd name="T2" fmla="*/ 0 w 106"/>
                <a:gd name="T3" fmla="*/ 0 h 37"/>
                <a:gd name="T4" fmla="*/ 32 w 106"/>
                <a:gd name="T5" fmla="*/ 36 h 37"/>
                <a:gd name="T6" fmla="*/ 32 w 106"/>
                <a:gd name="T7" fmla="*/ 24 h 37"/>
                <a:gd name="T8" fmla="*/ 71 w 106"/>
                <a:gd name="T9" fmla="*/ 24 h 37"/>
                <a:gd name="T10" fmla="*/ 71 w 106"/>
                <a:gd name="T11" fmla="*/ 37 h 37"/>
                <a:gd name="T12" fmla="*/ 106 w 106"/>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106" y="0"/>
                  </a:moveTo>
                  <a:cubicBezTo>
                    <a:pt x="0" y="0"/>
                    <a:pt x="0" y="0"/>
                    <a:pt x="0" y="0"/>
                  </a:cubicBezTo>
                  <a:cubicBezTo>
                    <a:pt x="4" y="16"/>
                    <a:pt x="16" y="30"/>
                    <a:pt x="32" y="36"/>
                  </a:cubicBezTo>
                  <a:cubicBezTo>
                    <a:pt x="32" y="24"/>
                    <a:pt x="32" y="24"/>
                    <a:pt x="32" y="24"/>
                  </a:cubicBezTo>
                  <a:cubicBezTo>
                    <a:pt x="71" y="24"/>
                    <a:pt x="71" y="24"/>
                    <a:pt x="71" y="24"/>
                  </a:cubicBezTo>
                  <a:cubicBezTo>
                    <a:pt x="71" y="37"/>
                    <a:pt x="71" y="37"/>
                    <a:pt x="71" y="37"/>
                  </a:cubicBezTo>
                  <a:cubicBezTo>
                    <a:pt x="88" y="31"/>
                    <a:pt x="101" y="17"/>
                    <a:pt x="106"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8"/>
            <p:cNvSpPr>
              <a:spLocks/>
            </p:cNvSpPr>
            <p:nvPr/>
          </p:nvSpPr>
          <p:spPr bwMode="auto">
            <a:xfrm>
              <a:off x="10972800" y="6650038"/>
              <a:ext cx="185738" cy="76200"/>
            </a:xfrm>
            <a:custGeom>
              <a:avLst/>
              <a:gdLst>
                <a:gd name="T0" fmla="*/ 39 w 39"/>
                <a:gd name="T1" fmla="*/ 0 h 16"/>
                <a:gd name="T2" fmla="*/ 0 w 39"/>
                <a:gd name="T3" fmla="*/ 0 h 16"/>
                <a:gd name="T4" fmla="*/ 0 w 39"/>
                <a:gd name="T5" fmla="*/ 12 h 16"/>
                <a:gd name="T6" fmla="*/ 21 w 39"/>
                <a:gd name="T7" fmla="*/ 16 h 16"/>
                <a:gd name="T8" fmla="*/ 39 w 39"/>
                <a:gd name="T9" fmla="*/ 13 h 16"/>
                <a:gd name="T10" fmla="*/ 39 w 39"/>
                <a:gd name="T11" fmla="*/ 0 h 16"/>
              </a:gdLst>
              <a:ahLst/>
              <a:cxnLst>
                <a:cxn ang="0">
                  <a:pos x="T0" y="T1"/>
                </a:cxn>
                <a:cxn ang="0">
                  <a:pos x="T2" y="T3"/>
                </a:cxn>
                <a:cxn ang="0">
                  <a:pos x="T4" y="T5"/>
                </a:cxn>
                <a:cxn ang="0">
                  <a:pos x="T6" y="T7"/>
                </a:cxn>
                <a:cxn ang="0">
                  <a:pos x="T8" y="T9"/>
                </a:cxn>
                <a:cxn ang="0">
                  <a:pos x="T10" y="T11"/>
                </a:cxn>
              </a:cxnLst>
              <a:rect l="0" t="0" r="r" b="b"/>
              <a:pathLst>
                <a:path w="39" h="16">
                  <a:moveTo>
                    <a:pt x="39" y="0"/>
                  </a:moveTo>
                  <a:cubicBezTo>
                    <a:pt x="0" y="0"/>
                    <a:pt x="0" y="0"/>
                    <a:pt x="0" y="0"/>
                  </a:cubicBezTo>
                  <a:cubicBezTo>
                    <a:pt x="0" y="12"/>
                    <a:pt x="0" y="12"/>
                    <a:pt x="0" y="12"/>
                  </a:cubicBezTo>
                  <a:cubicBezTo>
                    <a:pt x="7" y="15"/>
                    <a:pt x="14" y="16"/>
                    <a:pt x="21" y="16"/>
                  </a:cubicBezTo>
                  <a:cubicBezTo>
                    <a:pt x="27" y="16"/>
                    <a:pt x="34" y="15"/>
                    <a:pt x="39" y="13"/>
                  </a:cubicBezTo>
                  <a:cubicBezTo>
                    <a:pt x="39" y="0"/>
                    <a:pt x="39" y="0"/>
                    <a:pt x="39"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9"/>
            <p:cNvSpPr>
              <a:spLocks/>
            </p:cNvSpPr>
            <p:nvPr/>
          </p:nvSpPr>
          <p:spPr bwMode="auto">
            <a:xfrm>
              <a:off x="10810875" y="6350000"/>
              <a:ext cx="523875" cy="185738"/>
            </a:xfrm>
            <a:custGeom>
              <a:avLst/>
              <a:gdLst>
                <a:gd name="T0" fmla="*/ 104 w 110"/>
                <a:gd name="T1" fmla="*/ 0 h 39"/>
                <a:gd name="T2" fmla="*/ 6 w 110"/>
                <a:gd name="T3" fmla="*/ 0 h 39"/>
                <a:gd name="T4" fmla="*/ 0 w 110"/>
                <a:gd name="T5" fmla="*/ 25 h 39"/>
                <a:gd name="T6" fmla="*/ 2 w 110"/>
                <a:gd name="T7" fmla="*/ 39 h 39"/>
                <a:gd name="T8" fmla="*/ 108 w 110"/>
                <a:gd name="T9" fmla="*/ 39 h 39"/>
                <a:gd name="T10" fmla="*/ 110 w 110"/>
                <a:gd name="T11" fmla="*/ 25 h 39"/>
                <a:gd name="T12" fmla="*/ 104 w 110"/>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10" h="39">
                  <a:moveTo>
                    <a:pt x="104" y="0"/>
                  </a:moveTo>
                  <a:cubicBezTo>
                    <a:pt x="6" y="0"/>
                    <a:pt x="6" y="0"/>
                    <a:pt x="6" y="0"/>
                  </a:cubicBezTo>
                  <a:cubicBezTo>
                    <a:pt x="2" y="7"/>
                    <a:pt x="0" y="16"/>
                    <a:pt x="0" y="25"/>
                  </a:cubicBezTo>
                  <a:cubicBezTo>
                    <a:pt x="0" y="29"/>
                    <a:pt x="1" y="34"/>
                    <a:pt x="2" y="39"/>
                  </a:cubicBezTo>
                  <a:cubicBezTo>
                    <a:pt x="108" y="39"/>
                    <a:pt x="108" y="39"/>
                    <a:pt x="108" y="39"/>
                  </a:cubicBezTo>
                  <a:cubicBezTo>
                    <a:pt x="109" y="34"/>
                    <a:pt x="110" y="29"/>
                    <a:pt x="110" y="25"/>
                  </a:cubicBezTo>
                  <a:cubicBezTo>
                    <a:pt x="110" y="16"/>
                    <a:pt x="108" y="7"/>
                    <a:pt x="104"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70"/>
            <p:cNvSpPr>
              <a:spLocks noChangeArrowheads="1"/>
            </p:cNvSpPr>
            <p:nvPr/>
          </p:nvSpPr>
          <p:spPr bwMode="auto">
            <a:xfrm>
              <a:off x="10715625" y="6108700"/>
              <a:ext cx="519113" cy="522288"/>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1"/>
            <p:cNvSpPr>
              <a:spLocks noEditPoints="1"/>
            </p:cNvSpPr>
            <p:nvPr/>
          </p:nvSpPr>
          <p:spPr bwMode="auto">
            <a:xfrm>
              <a:off x="10844213" y="6261100"/>
              <a:ext cx="261938" cy="217488"/>
            </a:xfrm>
            <a:custGeom>
              <a:avLst/>
              <a:gdLst>
                <a:gd name="T0" fmla="*/ 52 w 55"/>
                <a:gd name="T1" fmla="*/ 44 h 46"/>
                <a:gd name="T2" fmla="*/ 0 w 55"/>
                <a:gd name="T3" fmla="*/ 8 h 46"/>
                <a:gd name="T4" fmla="*/ 0 w 55"/>
                <a:gd name="T5" fmla="*/ 46 h 46"/>
                <a:gd name="T6" fmla="*/ 55 w 55"/>
                <a:gd name="T7" fmla="*/ 0 h 46"/>
                <a:gd name="T8" fmla="*/ 0 w 55"/>
                <a:gd name="T9" fmla="*/ 0 h 46"/>
                <a:gd name="T10" fmla="*/ 32 w 55"/>
                <a:gd name="T11" fmla="*/ 26 h 46"/>
                <a:gd name="T12" fmla="*/ 30 w 55"/>
                <a:gd name="T13" fmla="*/ 23 h 46"/>
                <a:gd name="T14" fmla="*/ 29 w 55"/>
                <a:gd name="T15" fmla="*/ 22 h 46"/>
                <a:gd name="T16" fmla="*/ 26 w 55"/>
                <a:gd name="T17" fmla="*/ 20 h 46"/>
                <a:gd name="T18" fmla="*/ 23 w 55"/>
                <a:gd name="T19" fmla="*/ 20 h 46"/>
                <a:gd name="T20" fmla="*/ 20 w 55"/>
                <a:gd name="T21" fmla="*/ 22 h 46"/>
                <a:gd name="T22" fmla="*/ 18 w 55"/>
                <a:gd name="T23" fmla="*/ 23 h 46"/>
                <a:gd name="T24" fmla="*/ 17 w 55"/>
                <a:gd name="T25" fmla="*/ 26 h 46"/>
                <a:gd name="T26" fmla="*/ 16 w 55"/>
                <a:gd name="T27" fmla="*/ 28 h 46"/>
                <a:gd name="T28" fmla="*/ 17 w 55"/>
                <a:gd name="T29" fmla="*/ 31 h 46"/>
                <a:gd name="T30" fmla="*/ 18 w 55"/>
                <a:gd name="T31" fmla="*/ 33 h 46"/>
                <a:gd name="T32" fmla="*/ 21 w 55"/>
                <a:gd name="T33" fmla="*/ 36 h 46"/>
                <a:gd name="T34" fmla="*/ 23 w 55"/>
                <a:gd name="T35" fmla="*/ 36 h 46"/>
                <a:gd name="T36" fmla="*/ 25 w 55"/>
                <a:gd name="T37" fmla="*/ 34 h 46"/>
                <a:gd name="T38" fmla="*/ 28 w 55"/>
                <a:gd name="T39" fmla="*/ 36 h 46"/>
                <a:gd name="T40" fmla="*/ 28 w 55"/>
                <a:gd name="T41" fmla="*/ 33 h 46"/>
                <a:gd name="T42" fmla="*/ 32 w 55"/>
                <a:gd name="T43" fmla="*/ 32 h 46"/>
                <a:gd name="T44" fmla="*/ 30 w 55"/>
                <a:gd name="T45" fmla="*/ 29 h 46"/>
                <a:gd name="T46" fmla="*/ 28 w 55"/>
                <a:gd name="T47" fmla="*/ 29 h 46"/>
                <a:gd name="T48" fmla="*/ 22 w 55"/>
                <a:gd name="T49" fmla="*/ 31 h 46"/>
                <a:gd name="T50" fmla="*/ 24 w 55"/>
                <a:gd name="T51" fmla="*/ 25 h 46"/>
                <a:gd name="T52" fmla="*/ 23 w 55"/>
                <a:gd name="T53" fmla="*/ 29 h 46"/>
                <a:gd name="T54" fmla="*/ 24 w 55"/>
                <a:gd name="T55" fmla="*/ 30 h 46"/>
                <a:gd name="T56" fmla="*/ 38 w 55"/>
                <a:gd name="T57" fmla="*/ 23 h 46"/>
                <a:gd name="T58" fmla="*/ 39 w 55"/>
                <a:gd name="T59" fmla="*/ 21 h 46"/>
                <a:gd name="T60" fmla="*/ 38 w 55"/>
                <a:gd name="T61" fmla="*/ 20 h 46"/>
                <a:gd name="T62" fmla="*/ 36 w 55"/>
                <a:gd name="T63" fmla="*/ 20 h 46"/>
                <a:gd name="T64" fmla="*/ 34 w 55"/>
                <a:gd name="T65" fmla="*/ 18 h 46"/>
                <a:gd name="T66" fmla="*/ 32 w 55"/>
                <a:gd name="T67" fmla="*/ 20 h 46"/>
                <a:gd name="T68" fmla="*/ 31 w 55"/>
                <a:gd name="T69" fmla="*/ 20 h 46"/>
                <a:gd name="T70" fmla="*/ 30 w 55"/>
                <a:gd name="T71" fmla="*/ 21 h 46"/>
                <a:gd name="T72" fmla="*/ 31 w 55"/>
                <a:gd name="T73" fmla="*/ 23 h 46"/>
                <a:gd name="T74" fmla="*/ 30 w 55"/>
                <a:gd name="T75" fmla="*/ 25 h 46"/>
                <a:gd name="T76" fmla="*/ 31 w 55"/>
                <a:gd name="T77" fmla="*/ 25 h 46"/>
                <a:gd name="T78" fmla="*/ 34 w 55"/>
                <a:gd name="T79" fmla="*/ 27 h 46"/>
                <a:gd name="T80" fmla="*/ 35 w 55"/>
                <a:gd name="T81" fmla="*/ 27 h 46"/>
                <a:gd name="T82" fmla="*/ 38 w 55"/>
                <a:gd name="T83" fmla="*/ 25 h 46"/>
                <a:gd name="T84" fmla="*/ 39 w 55"/>
                <a:gd name="T85" fmla="*/ 25 h 46"/>
                <a:gd name="T86" fmla="*/ 38 w 55"/>
                <a:gd name="T87" fmla="*/ 23 h 46"/>
                <a:gd name="T88" fmla="*/ 33 w 55"/>
                <a:gd name="T89" fmla="*/ 2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 h="46">
                  <a:moveTo>
                    <a:pt x="3" y="11"/>
                  </a:moveTo>
                  <a:cubicBezTo>
                    <a:pt x="3" y="44"/>
                    <a:pt x="3" y="44"/>
                    <a:pt x="3" y="44"/>
                  </a:cubicBezTo>
                  <a:cubicBezTo>
                    <a:pt x="52" y="44"/>
                    <a:pt x="52" y="44"/>
                    <a:pt x="52" y="44"/>
                  </a:cubicBezTo>
                  <a:cubicBezTo>
                    <a:pt x="52" y="11"/>
                    <a:pt x="52" y="11"/>
                    <a:pt x="52" y="11"/>
                  </a:cubicBezTo>
                  <a:cubicBezTo>
                    <a:pt x="3" y="11"/>
                    <a:pt x="3" y="11"/>
                    <a:pt x="3" y="11"/>
                  </a:cubicBezTo>
                  <a:close/>
                  <a:moveTo>
                    <a:pt x="0" y="8"/>
                  </a:moveTo>
                  <a:cubicBezTo>
                    <a:pt x="55" y="8"/>
                    <a:pt x="55" y="8"/>
                    <a:pt x="55" y="8"/>
                  </a:cubicBezTo>
                  <a:cubicBezTo>
                    <a:pt x="55" y="46"/>
                    <a:pt x="55" y="46"/>
                    <a:pt x="55" y="46"/>
                  </a:cubicBezTo>
                  <a:cubicBezTo>
                    <a:pt x="0" y="46"/>
                    <a:pt x="0" y="46"/>
                    <a:pt x="0" y="46"/>
                  </a:cubicBezTo>
                  <a:cubicBezTo>
                    <a:pt x="0" y="8"/>
                    <a:pt x="0" y="8"/>
                    <a:pt x="0" y="8"/>
                  </a:cubicBezTo>
                  <a:close/>
                  <a:moveTo>
                    <a:pt x="0" y="0"/>
                  </a:moveTo>
                  <a:cubicBezTo>
                    <a:pt x="55" y="0"/>
                    <a:pt x="55" y="0"/>
                    <a:pt x="55" y="0"/>
                  </a:cubicBezTo>
                  <a:cubicBezTo>
                    <a:pt x="55" y="5"/>
                    <a:pt x="55" y="5"/>
                    <a:pt x="55" y="5"/>
                  </a:cubicBezTo>
                  <a:cubicBezTo>
                    <a:pt x="0" y="5"/>
                    <a:pt x="0" y="5"/>
                    <a:pt x="0" y="5"/>
                  </a:cubicBezTo>
                  <a:cubicBezTo>
                    <a:pt x="0" y="0"/>
                    <a:pt x="0" y="0"/>
                    <a:pt x="0" y="0"/>
                  </a:cubicBezTo>
                  <a:close/>
                  <a:moveTo>
                    <a:pt x="33" y="28"/>
                  </a:moveTo>
                  <a:cubicBezTo>
                    <a:pt x="32" y="26"/>
                    <a:pt x="32" y="26"/>
                    <a:pt x="32" y="26"/>
                  </a:cubicBezTo>
                  <a:cubicBezTo>
                    <a:pt x="32" y="26"/>
                    <a:pt x="32" y="26"/>
                    <a:pt x="32" y="26"/>
                  </a:cubicBezTo>
                  <a:cubicBezTo>
                    <a:pt x="30" y="26"/>
                    <a:pt x="30" y="26"/>
                    <a:pt x="30" y="26"/>
                  </a:cubicBezTo>
                  <a:cubicBezTo>
                    <a:pt x="29" y="25"/>
                    <a:pt x="29" y="25"/>
                    <a:pt x="29" y="25"/>
                  </a:cubicBezTo>
                  <a:cubicBezTo>
                    <a:pt x="30" y="23"/>
                    <a:pt x="30" y="23"/>
                    <a:pt x="30" y="23"/>
                  </a:cubicBezTo>
                  <a:cubicBezTo>
                    <a:pt x="30" y="23"/>
                    <a:pt x="30" y="23"/>
                    <a:pt x="30" y="23"/>
                  </a:cubicBezTo>
                  <a:cubicBezTo>
                    <a:pt x="29" y="22"/>
                    <a:pt x="29" y="22"/>
                    <a:pt x="29" y="22"/>
                  </a:cubicBezTo>
                  <a:cubicBezTo>
                    <a:pt x="29" y="22"/>
                    <a:pt x="29" y="22"/>
                    <a:pt x="29" y="22"/>
                  </a:cubicBezTo>
                  <a:cubicBezTo>
                    <a:pt x="27" y="23"/>
                    <a:pt x="27" y="23"/>
                    <a:pt x="27" y="23"/>
                  </a:cubicBezTo>
                  <a:cubicBezTo>
                    <a:pt x="26" y="23"/>
                    <a:pt x="26" y="23"/>
                    <a:pt x="26" y="23"/>
                  </a:cubicBezTo>
                  <a:cubicBezTo>
                    <a:pt x="26" y="20"/>
                    <a:pt x="26" y="20"/>
                    <a:pt x="26" y="20"/>
                  </a:cubicBezTo>
                  <a:cubicBezTo>
                    <a:pt x="25" y="20"/>
                    <a:pt x="25" y="20"/>
                    <a:pt x="25" y="20"/>
                  </a:cubicBezTo>
                  <a:cubicBezTo>
                    <a:pt x="24" y="20"/>
                    <a:pt x="24" y="20"/>
                    <a:pt x="24" y="20"/>
                  </a:cubicBezTo>
                  <a:cubicBezTo>
                    <a:pt x="23" y="20"/>
                    <a:pt x="23" y="20"/>
                    <a:pt x="23" y="20"/>
                  </a:cubicBezTo>
                  <a:cubicBezTo>
                    <a:pt x="23" y="23"/>
                    <a:pt x="23" y="23"/>
                    <a:pt x="23" y="23"/>
                  </a:cubicBezTo>
                  <a:cubicBezTo>
                    <a:pt x="22" y="23"/>
                    <a:pt x="22" y="23"/>
                    <a:pt x="22" y="23"/>
                  </a:cubicBezTo>
                  <a:cubicBezTo>
                    <a:pt x="20" y="22"/>
                    <a:pt x="20" y="22"/>
                    <a:pt x="20" y="22"/>
                  </a:cubicBezTo>
                  <a:cubicBezTo>
                    <a:pt x="20" y="22"/>
                    <a:pt x="20" y="22"/>
                    <a:pt x="20" y="22"/>
                  </a:cubicBezTo>
                  <a:cubicBezTo>
                    <a:pt x="19" y="23"/>
                    <a:pt x="19" y="23"/>
                    <a:pt x="19" y="23"/>
                  </a:cubicBezTo>
                  <a:cubicBezTo>
                    <a:pt x="18" y="23"/>
                    <a:pt x="18" y="23"/>
                    <a:pt x="18" y="23"/>
                  </a:cubicBezTo>
                  <a:cubicBezTo>
                    <a:pt x="19" y="25"/>
                    <a:pt x="19" y="25"/>
                    <a:pt x="19" y="25"/>
                  </a:cubicBezTo>
                  <a:cubicBezTo>
                    <a:pt x="19" y="26"/>
                    <a:pt x="19" y="26"/>
                    <a:pt x="19" y="26"/>
                  </a:cubicBezTo>
                  <a:cubicBezTo>
                    <a:pt x="17" y="26"/>
                    <a:pt x="17" y="26"/>
                    <a:pt x="17" y="26"/>
                  </a:cubicBezTo>
                  <a:cubicBezTo>
                    <a:pt x="16" y="26"/>
                    <a:pt x="16" y="26"/>
                    <a:pt x="16" y="26"/>
                  </a:cubicBezTo>
                  <a:cubicBezTo>
                    <a:pt x="16" y="28"/>
                    <a:pt x="16" y="28"/>
                    <a:pt x="16" y="28"/>
                  </a:cubicBezTo>
                  <a:cubicBezTo>
                    <a:pt x="16" y="28"/>
                    <a:pt x="16" y="28"/>
                    <a:pt x="16" y="28"/>
                  </a:cubicBezTo>
                  <a:cubicBezTo>
                    <a:pt x="19" y="29"/>
                    <a:pt x="19" y="29"/>
                    <a:pt x="19" y="29"/>
                  </a:cubicBezTo>
                  <a:cubicBezTo>
                    <a:pt x="19" y="30"/>
                    <a:pt x="19" y="30"/>
                    <a:pt x="19" y="30"/>
                  </a:cubicBezTo>
                  <a:cubicBezTo>
                    <a:pt x="17" y="31"/>
                    <a:pt x="17" y="31"/>
                    <a:pt x="17" y="31"/>
                  </a:cubicBezTo>
                  <a:cubicBezTo>
                    <a:pt x="17" y="32"/>
                    <a:pt x="17" y="32"/>
                    <a:pt x="17" y="32"/>
                  </a:cubicBezTo>
                  <a:cubicBezTo>
                    <a:pt x="18" y="33"/>
                    <a:pt x="18" y="33"/>
                    <a:pt x="18" y="33"/>
                  </a:cubicBezTo>
                  <a:cubicBezTo>
                    <a:pt x="18" y="33"/>
                    <a:pt x="18" y="33"/>
                    <a:pt x="18" y="33"/>
                  </a:cubicBezTo>
                  <a:cubicBezTo>
                    <a:pt x="20" y="33"/>
                    <a:pt x="20" y="33"/>
                    <a:pt x="20" y="33"/>
                  </a:cubicBezTo>
                  <a:cubicBezTo>
                    <a:pt x="21" y="33"/>
                    <a:pt x="21" y="33"/>
                    <a:pt x="21" y="33"/>
                  </a:cubicBezTo>
                  <a:cubicBezTo>
                    <a:pt x="21" y="36"/>
                    <a:pt x="21" y="36"/>
                    <a:pt x="21" y="36"/>
                  </a:cubicBezTo>
                  <a:cubicBezTo>
                    <a:pt x="21" y="36"/>
                    <a:pt x="21" y="36"/>
                    <a:pt x="21" y="36"/>
                  </a:cubicBezTo>
                  <a:cubicBezTo>
                    <a:pt x="22" y="37"/>
                    <a:pt x="22" y="37"/>
                    <a:pt x="22" y="37"/>
                  </a:cubicBezTo>
                  <a:cubicBezTo>
                    <a:pt x="23" y="36"/>
                    <a:pt x="23" y="36"/>
                    <a:pt x="23" y="36"/>
                  </a:cubicBezTo>
                  <a:cubicBezTo>
                    <a:pt x="24" y="34"/>
                    <a:pt x="24" y="34"/>
                    <a:pt x="24" y="34"/>
                  </a:cubicBezTo>
                  <a:cubicBezTo>
                    <a:pt x="24" y="34"/>
                    <a:pt x="24" y="34"/>
                    <a:pt x="24" y="34"/>
                  </a:cubicBezTo>
                  <a:cubicBezTo>
                    <a:pt x="25" y="34"/>
                    <a:pt x="25" y="34"/>
                    <a:pt x="25" y="34"/>
                  </a:cubicBezTo>
                  <a:cubicBezTo>
                    <a:pt x="26" y="36"/>
                    <a:pt x="26" y="36"/>
                    <a:pt x="26" y="36"/>
                  </a:cubicBezTo>
                  <a:cubicBezTo>
                    <a:pt x="26" y="37"/>
                    <a:pt x="26" y="37"/>
                    <a:pt x="26" y="37"/>
                  </a:cubicBezTo>
                  <a:cubicBezTo>
                    <a:pt x="28" y="36"/>
                    <a:pt x="28" y="36"/>
                    <a:pt x="28" y="36"/>
                  </a:cubicBezTo>
                  <a:cubicBezTo>
                    <a:pt x="28" y="36"/>
                    <a:pt x="28" y="36"/>
                    <a:pt x="28" y="36"/>
                  </a:cubicBezTo>
                  <a:cubicBezTo>
                    <a:pt x="28" y="33"/>
                    <a:pt x="28" y="33"/>
                    <a:pt x="28" y="33"/>
                  </a:cubicBezTo>
                  <a:cubicBezTo>
                    <a:pt x="28" y="33"/>
                    <a:pt x="28" y="33"/>
                    <a:pt x="28" y="33"/>
                  </a:cubicBezTo>
                  <a:cubicBezTo>
                    <a:pt x="31" y="33"/>
                    <a:pt x="31" y="33"/>
                    <a:pt x="31" y="33"/>
                  </a:cubicBezTo>
                  <a:cubicBezTo>
                    <a:pt x="31" y="33"/>
                    <a:pt x="31" y="33"/>
                    <a:pt x="31" y="33"/>
                  </a:cubicBezTo>
                  <a:cubicBezTo>
                    <a:pt x="32" y="32"/>
                    <a:pt x="32" y="32"/>
                    <a:pt x="32" y="32"/>
                  </a:cubicBezTo>
                  <a:cubicBezTo>
                    <a:pt x="32" y="31"/>
                    <a:pt x="32" y="31"/>
                    <a:pt x="32" y="31"/>
                  </a:cubicBezTo>
                  <a:cubicBezTo>
                    <a:pt x="30" y="30"/>
                    <a:pt x="30" y="30"/>
                    <a:pt x="30" y="30"/>
                  </a:cubicBezTo>
                  <a:cubicBezTo>
                    <a:pt x="30" y="29"/>
                    <a:pt x="30" y="29"/>
                    <a:pt x="30" y="29"/>
                  </a:cubicBezTo>
                  <a:cubicBezTo>
                    <a:pt x="32" y="28"/>
                    <a:pt x="32" y="28"/>
                    <a:pt x="32" y="28"/>
                  </a:cubicBezTo>
                  <a:lnTo>
                    <a:pt x="33" y="28"/>
                  </a:lnTo>
                  <a:close/>
                  <a:moveTo>
                    <a:pt x="28" y="29"/>
                  </a:moveTo>
                  <a:cubicBezTo>
                    <a:pt x="28" y="29"/>
                    <a:pt x="27" y="30"/>
                    <a:pt x="27" y="31"/>
                  </a:cubicBezTo>
                  <a:cubicBezTo>
                    <a:pt x="26" y="31"/>
                    <a:pt x="25" y="32"/>
                    <a:pt x="24" y="32"/>
                  </a:cubicBezTo>
                  <a:cubicBezTo>
                    <a:pt x="23" y="32"/>
                    <a:pt x="23" y="31"/>
                    <a:pt x="22" y="31"/>
                  </a:cubicBezTo>
                  <a:cubicBezTo>
                    <a:pt x="22" y="30"/>
                    <a:pt x="21" y="29"/>
                    <a:pt x="21" y="29"/>
                  </a:cubicBezTo>
                  <a:cubicBezTo>
                    <a:pt x="21" y="28"/>
                    <a:pt x="22" y="27"/>
                    <a:pt x="22" y="26"/>
                  </a:cubicBezTo>
                  <a:cubicBezTo>
                    <a:pt x="23" y="26"/>
                    <a:pt x="23" y="25"/>
                    <a:pt x="24" y="25"/>
                  </a:cubicBezTo>
                  <a:cubicBezTo>
                    <a:pt x="25" y="25"/>
                    <a:pt x="26" y="26"/>
                    <a:pt x="27" y="26"/>
                  </a:cubicBezTo>
                  <a:cubicBezTo>
                    <a:pt x="27" y="27"/>
                    <a:pt x="28" y="28"/>
                    <a:pt x="28" y="29"/>
                  </a:cubicBezTo>
                  <a:close/>
                  <a:moveTo>
                    <a:pt x="23" y="29"/>
                  </a:moveTo>
                  <a:cubicBezTo>
                    <a:pt x="23" y="28"/>
                    <a:pt x="24" y="27"/>
                    <a:pt x="24" y="27"/>
                  </a:cubicBezTo>
                  <a:cubicBezTo>
                    <a:pt x="25" y="27"/>
                    <a:pt x="26" y="28"/>
                    <a:pt x="26" y="29"/>
                  </a:cubicBezTo>
                  <a:cubicBezTo>
                    <a:pt x="26" y="29"/>
                    <a:pt x="25" y="30"/>
                    <a:pt x="24" y="30"/>
                  </a:cubicBezTo>
                  <a:cubicBezTo>
                    <a:pt x="24" y="30"/>
                    <a:pt x="23" y="29"/>
                    <a:pt x="23" y="29"/>
                  </a:cubicBezTo>
                  <a:close/>
                  <a:moveTo>
                    <a:pt x="38" y="23"/>
                  </a:moveTo>
                  <a:cubicBezTo>
                    <a:pt x="38" y="23"/>
                    <a:pt x="38" y="23"/>
                    <a:pt x="38" y="23"/>
                  </a:cubicBezTo>
                  <a:cubicBezTo>
                    <a:pt x="38" y="22"/>
                    <a:pt x="38" y="22"/>
                    <a:pt x="38" y="22"/>
                  </a:cubicBezTo>
                  <a:cubicBezTo>
                    <a:pt x="38" y="21"/>
                    <a:pt x="38" y="21"/>
                    <a:pt x="38" y="21"/>
                  </a:cubicBezTo>
                  <a:cubicBezTo>
                    <a:pt x="39" y="21"/>
                    <a:pt x="39" y="21"/>
                    <a:pt x="39" y="21"/>
                  </a:cubicBezTo>
                  <a:cubicBezTo>
                    <a:pt x="39" y="21"/>
                    <a:pt x="39" y="21"/>
                    <a:pt x="39" y="21"/>
                  </a:cubicBezTo>
                  <a:cubicBezTo>
                    <a:pt x="38" y="20"/>
                    <a:pt x="38" y="20"/>
                    <a:pt x="38" y="20"/>
                  </a:cubicBezTo>
                  <a:cubicBezTo>
                    <a:pt x="38" y="20"/>
                    <a:pt x="38" y="20"/>
                    <a:pt x="38" y="20"/>
                  </a:cubicBezTo>
                  <a:cubicBezTo>
                    <a:pt x="38" y="20"/>
                    <a:pt x="38" y="20"/>
                    <a:pt x="38" y="20"/>
                  </a:cubicBezTo>
                  <a:cubicBezTo>
                    <a:pt x="37" y="20"/>
                    <a:pt x="37" y="20"/>
                    <a:pt x="37" y="20"/>
                  </a:cubicBezTo>
                  <a:cubicBezTo>
                    <a:pt x="36" y="20"/>
                    <a:pt x="36" y="20"/>
                    <a:pt x="36" y="20"/>
                  </a:cubicBezTo>
                  <a:cubicBezTo>
                    <a:pt x="35" y="19"/>
                    <a:pt x="35" y="19"/>
                    <a:pt x="35" y="19"/>
                  </a:cubicBezTo>
                  <a:cubicBezTo>
                    <a:pt x="35" y="18"/>
                    <a:pt x="35" y="18"/>
                    <a:pt x="35" y="18"/>
                  </a:cubicBezTo>
                  <a:cubicBezTo>
                    <a:pt x="34" y="18"/>
                    <a:pt x="34" y="18"/>
                    <a:pt x="34" y="18"/>
                  </a:cubicBezTo>
                  <a:cubicBezTo>
                    <a:pt x="34" y="19"/>
                    <a:pt x="34" y="19"/>
                    <a:pt x="34" y="19"/>
                  </a:cubicBezTo>
                  <a:cubicBezTo>
                    <a:pt x="33" y="20"/>
                    <a:pt x="33" y="20"/>
                    <a:pt x="33" y="20"/>
                  </a:cubicBezTo>
                  <a:cubicBezTo>
                    <a:pt x="33" y="20"/>
                    <a:pt x="33" y="20"/>
                    <a:pt x="32" y="20"/>
                  </a:cubicBezTo>
                  <a:cubicBezTo>
                    <a:pt x="31" y="20"/>
                    <a:pt x="31" y="20"/>
                    <a:pt x="31" y="20"/>
                  </a:cubicBezTo>
                  <a:cubicBezTo>
                    <a:pt x="31" y="20"/>
                    <a:pt x="31" y="20"/>
                    <a:pt x="31" y="20"/>
                  </a:cubicBezTo>
                  <a:cubicBezTo>
                    <a:pt x="31" y="20"/>
                    <a:pt x="31" y="20"/>
                    <a:pt x="31" y="20"/>
                  </a:cubicBezTo>
                  <a:cubicBezTo>
                    <a:pt x="30" y="21"/>
                    <a:pt x="30" y="21"/>
                    <a:pt x="30" y="21"/>
                  </a:cubicBezTo>
                  <a:cubicBezTo>
                    <a:pt x="30" y="21"/>
                    <a:pt x="30" y="21"/>
                    <a:pt x="30" y="21"/>
                  </a:cubicBezTo>
                  <a:cubicBezTo>
                    <a:pt x="30" y="21"/>
                    <a:pt x="30" y="21"/>
                    <a:pt x="30" y="21"/>
                  </a:cubicBezTo>
                  <a:cubicBezTo>
                    <a:pt x="31" y="22"/>
                    <a:pt x="31" y="22"/>
                    <a:pt x="31" y="22"/>
                  </a:cubicBezTo>
                  <a:cubicBezTo>
                    <a:pt x="31" y="23"/>
                    <a:pt x="31" y="23"/>
                    <a:pt x="31" y="23"/>
                  </a:cubicBezTo>
                  <a:cubicBezTo>
                    <a:pt x="31" y="23"/>
                    <a:pt x="31" y="23"/>
                    <a:pt x="31" y="23"/>
                  </a:cubicBezTo>
                  <a:cubicBezTo>
                    <a:pt x="30" y="24"/>
                    <a:pt x="30" y="24"/>
                    <a:pt x="30" y="24"/>
                  </a:cubicBezTo>
                  <a:cubicBezTo>
                    <a:pt x="30" y="24"/>
                    <a:pt x="30" y="24"/>
                    <a:pt x="30" y="24"/>
                  </a:cubicBezTo>
                  <a:cubicBezTo>
                    <a:pt x="30" y="25"/>
                    <a:pt x="30" y="25"/>
                    <a:pt x="30" y="25"/>
                  </a:cubicBezTo>
                  <a:cubicBezTo>
                    <a:pt x="31" y="25"/>
                    <a:pt x="31" y="25"/>
                    <a:pt x="31" y="25"/>
                  </a:cubicBezTo>
                  <a:cubicBezTo>
                    <a:pt x="31" y="25"/>
                    <a:pt x="31" y="25"/>
                    <a:pt x="31" y="25"/>
                  </a:cubicBezTo>
                  <a:cubicBezTo>
                    <a:pt x="31" y="25"/>
                    <a:pt x="31" y="25"/>
                    <a:pt x="31" y="25"/>
                  </a:cubicBezTo>
                  <a:cubicBezTo>
                    <a:pt x="32" y="25"/>
                    <a:pt x="32" y="25"/>
                    <a:pt x="32" y="25"/>
                  </a:cubicBezTo>
                  <a:cubicBezTo>
                    <a:pt x="33" y="25"/>
                    <a:pt x="33" y="26"/>
                    <a:pt x="33" y="26"/>
                  </a:cubicBezTo>
                  <a:cubicBezTo>
                    <a:pt x="34" y="27"/>
                    <a:pt x="34" y="27"/>
                    <a:pt x="34" y="27"/>
                  </a:cubicBezTo>
                  <a:cubicBezTo>
                    <a:pt x="34" y="27"/>
                    <a:pt x="34" y="27"/>
                    <a:pt x="34" y="27"/>
                  </a:cubicBezTo>
                  <a:cubicBezTo>
                    <a:pt x="35" y="27"/>
                    <a:pt x="35" y="27"/>
                    <a:pt x="35" y="27"/>
                  </a:cubicBezTo>
                  <a:cubicBezTo>
                    <a:pt x="35" y="27"/>
                    <a:pt x="35" y="27"/>
                    <a:pt x="35" y="27"/>
                  </a:cubicBezTo>
                  <a:cubicBezTo>
                    <a:pt x="36" y="26"/>
                    <a:pt x="36" y="26"/>
                    <a:pt x="36" y="26"/>
                  </a:cubicBezTo>
                  <a:cubicBezTo>
                    <a:pt x="36" y="26"/>
                    <a:pt x="36" y="25"/>
                    <a:pt x="37" y="25"/>
                  </a:cubicBezTo>
                  <a:cubicBezTo>
                    <a:pt x="38" y="25"/>
                    <a:pt x="38" y="25"/>
                    <a:pt x="38" y="25"/>
                  </a:cubicBezTo>
                  <a:cubicBezTo>
                    <a:pt x="38" y="25"/>
                    <a:pt x="38" y="25"/>
                    <a:pt x="38" y="25"/>
                  </a:cubicBezTo>
                  <a:cubicBezTo>
                    <a:pt x="38" y="25"/>
                    <a:pt x="38" y="25"/>
                    <a:pt x="38" y="25"/>
                  </a:cubicBezTo>
                  <a:cubicBezTo>
                    <a:pt x="39" y="25"/>
                    <a:pt x="39" y="25"/>
                    <a:pt x="39" y="25"/>
                  </a:cubicBezTo>
                  <a:cubicBezTo>
                    <a:pt x="39" y="24"/>
                    <a:pt x="39" y="24"/>
                    <a:pt x="39" y="24"/>
                  </a:cubicBezTo>
                  <a:cubicBezTo>
                    <a:pt x="38" y="24"/>
                    <a:pt x="38" y="24"/>
                    <a:pt x="38" y="24"/>
                  </a:cubicBezTo>
                  <a:cubicBezTo>
                    <a:pt x="38" y="23"/>
                    <a:pt x="38" y="23"/>
                    <a:pt x="38" y="23"/>
                  </a:cubicBezTo>
                  <a:close/>
                  <a:moveTo>
                    <a:pt x="36" y="23"/>
                  </a:moveTo>
                  <a:cubicBezTo>
                    <a:pt x="36" y="23"/>
                    <a:pt x="35" y="24"/>
                    <a:pt x="34" y="24"/>
                  </a:cubicBezTo>
                  <a:cubicBezTo>
                    <a:pt x="34" y="24"/>
                    <a:pt x="33" y="23"/>
                    <a:pt x="33" y="23"/>
                  </a:cubicBezTo>
                  <a:cubicBezTo>
                    <a:pt x="33" y="22"/>
                    <a:pt x="34" y="22"/>
                    <a:pt x="34" y="22"/>
                  </a:cubicBezTo>
                  <a:cubicBezTo>
                    <a:pt x="35" y="22"/>
                    <a:pt x="36" y="22"/>
                    <a:pt x="36" y="23"/>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Footer Placeholder 1"/>
          <p:cNvSpPr>
            <a:spLocks noGrp="1"/>
          </p:cNvSpPr>
          <p:nvPr>
            <p:ph type="ftr" sz="quarter" idx="16"/>
          </p:nvPr>
        </p:nvSpPr>
        <p:spPr/>
        <p:txBody>
          <a:bodyPr/>
          <a:lstStyle/>
          <a:p>
            <a:pPr>
              <a:defRPr/>
            </a:pPr>
            <a:r>
              <a:rPr lang="en-US" sz="1400" dirty="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OneNote API</a:t>
            </a:r>
          </a:p>
          <a:p>
            <a:endParaRPr lang="en-US" dirty="0"/>
          </a:p>
        </p:txBody>
      </p:sp>
    </p:spTree>
    <p:extLst>
      <p:ext uri="{BB962C8B-B14F-4D97-AF65-F5344CB8AC3E}">
        <p14:creationId xmlns:p14="http://schemas.microsoft.com/office/powerpoint/2010/main" val="1816694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OneNote API Scenarios</a:t>
            </a:r>
            <a:endParaRPr lang="en-US" dirty="0"/>
          </a:p>
        </p:txBody>
      </p:sp>
      <p:sp>
        <p:nvSpPr>
          <p:cNvPr id="4" name="Text Placeholder 3"/>
          <p:cNvSpPr>
            <a:spLocks noGrp="1"/>
          </p:cNvSpPr>
          <p:nvPr>
            <p:ph type="body" sz="quarter" idx="10"/>
          </p:nvPr>
        </p:nvSpPr>
        <p:spPr/>
        <p:txBody>
          <a:bodyPr/>
          <a:lstStyle/>
          <a:p>
            <a:pPr lvl="0"/>
            <a:r>
              <a:rPr lang="en-US" smtClean="0"/>
              <a:t>Pages</a:t>
            </a:r>
          </a:p>
          <a:p>
            <a:pPr lvl="1"/>
            <a:r>
              <a:rPr lang="en-US" smtClean="0"/>
              <a:t>Query List</a:t>
            </a:r>
          </a:p>
          <a:p>
            <a:pPr lvl="1"/>
            <a:r>
              <a:rPr lang="en-US" smtClean="0"/>
              <a:t>Recall Page Content</a:t>
            </a:r>
          </a:p>
          <a:p>
            <a:pPr lvl="1"/>
            <a:r>
              <a:rPr lang="en-US" smtClean="0"/>
              <a:t>Page Updates</a:t>
            </a:r>
          </a:p>
          <a:p>
            <a:pPr lvl="0"/>
            <a:r>
              <a:rPr lang="en-US" smtClean="0"/>
              <a:t>Future Scenarios</a:t>
            </a:r>
          </a:p>
          <a:p>
            <a:pPr lvl="1"/>
            <a:r>
              <a:rPr lang="en-US" smtClean="0"/>
              <a:t>Embeddable pages</a:t>
            </a:r>
          </a:p>
          <a:p>
            <a:pPr lvl="1"/>
            <a:r>
              <a:rPr lang="en-US" smtClean="0"/>
              <a:t>Copying</a:t>
            </a:r>
          </a:p>
          <a:p>
            <a:pPr lvl="1"/>
            <a:r>
              <a:rPr lang="en-US" smtClean="0"/>
              <a:t>Sharing</a:t>
            </a:r>
          </a:p>
          <a:p>
            <a:pPr lvl="1"/>
            <a:r>
              <a:rPr lang="en-US" smtClean="0"/>
              <a:t>See Dev Center and Dev Blog:</a:t>
            </a:r>
          </a:p>
          <a:p>
            <a:pPr lvl="1"/>
            <a:r>
              <a:rPr lang="en-US" smtClean="0">
                <a:hlinkClick r:id="rId2"/>
              </a:rPr>
              <a:t>https://dev.onenote.com</a:t>
            </a:r>
            <a:r>
              <a:rPr lang="en-US" smtClean="0"/>
              <a:t> </a:t>
            </a:r>
          </a:p>
          <a:p>
            <a:pPr lvl="1"/>
            <a:r>
              <a:rPr lang="en-US" smtClean="0">
                <a:hlinkClick r:id="rId3"/>
              </a:rPr>
              <a:t>http://blogs.msdn.com/b/onenotedev/</a:t>
            </a:r>
            <a:endParaRPr lang="en-US" dirty="0"/>
          </a:p>
        </p:txBody>
      </p:sp>
      <p:grpSp>
        <p:nvGrpSpPr>
          <p:cNvPr id="5" name="Group 4"/>
          <p:cNvGrpSpPr/>
          <p:nvPr/>
        </p:nvGrpSpPr>
        <p:grpSpPr>
          <a:xfrm>
            <a:off x="9385300" y="2884488"/>
            <a:ext cx="2779713" cy="4108450"/>
            <a:chOff x="9585325" y="2903538"/>
            <a:chExt cx="2779713" cy="4108450"/>
          </a:xfrm>
        </p:grpSpPr>
        <p:sp>
          <p:nvSpPr>
            <p:cNvPr id="6" name="Freeform 5"/>
            <p:cNvSpPr>
              <a:spLocks/>
            </p:cNvSpPr>
            <p:nvPr/>
          </p:nvSpPr>
          <p:spPr bwMode="auto">
            <a:xfrm>
              <a:off x="9712325" y="4876800"/>
              <a:ext cx="2135188" cy="2135188"/>
            </a:xfrm>
            <a:custGeom>
              <a:avLst/>
              <a:gdLst>
                <a:gd name="T0" fmla="*/ 539 w 1345"/>
                <a:gd name="T1" fmla="*/ 141 h 1345"/>
                <a:gd name="T2" fmla="*/ 539 w 1345"/>
                <a:gd name="T3" fmla="*/ 0 h 1345"/>
                <a:gd name="T4" fmla="*/ 192 w 1345"/>
                <a:gd name="T5" fmla="*/ 0 h 1345"/>
                <a:gd name="T6" fmla="*/ 192 w 1345"/>
                <a:gd name="T7" fmla="*/ 141 h 1345"/>
                <a:gd name="T8" fmla="*/ 0 w 1345"/>
                <a:gd name="T9" fmla="*/ 141 h 1345"/>
                <a:gd name="T10" fmla="*/ 0 w 1345"/>
                <a:gd name="T11" fmla="*/ 177 h 1345"/>
                <a:gd name="T12" fmla="*/ 45 w 1345"/>
                <a:gd name="T13" fmla="*/ 177 h 1345"/>
                <a:gd name="T14" fmla="*/ 45 w 1345"/>
                <a:gd name="T15" fmla="*/ 1345 h 1345"/>
                <a:gd name="T16" fmla="*/ 1300 w 1345"/>
                <a:gd name="T17" fmla="*/ 1345 h 1345"/>
                <a:gd name="T18" fmla="*/ 1300 w 1345"/>
                <a:gd name="T19" fmla="*/ 177 h 1345"/>
                <a:gd name="T20" fmla="*/ 1345 w 1345"/>
                <a:gd name="T21" fmla="*/ 177 h 1345"/>
                <a:gd name="T22" fmla="*/ 1345 w 1345"/>
                <a:gd name="T23" fmla="*/ 141 h 1345"/>
                <a:gd name="T24" fmla="*/ 539 w 1345"/>
                <a:gd name="T25" fmla="*/ 141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5" h="1345">
                  <a:moveTo>
                    <a:pt x="539" y="141"/>
                  </a:moveTo>
                  <a:lnTo>
                    <a:pt x="539" y="0"/>
                  </a:lnTo>
                  <a:lnTo>
                    <a:pt x="192" y="0"/>
                  </a:lnTo>
                  <a:lnTo>
                    <a:pt x="192" y="141"/>
                  </a:lnTo>
                  <a:lnTo>
                    <a:pt x="0" y="141"/>
                  </a:lnTo>
                  <a:lnTo>
                    <a:pt x="0" y="177"/>
                  </a:lnTo>
                  <a:lnTo>
                    <a:pt x="45" y="177"/>
                  </a:lnTo>
                  <a:lnTo>
                    <a:pt x="45" y="1345"/>
                  </a:lnTo>
                  <a:lnTo>
                    <a:pt x="1300" y="1345"/>
                  </a:lnTo>
                  <a:lnTo>
                    <a:pt x="1300" y="177"/>
                  </a:lnTo>
                  <a:lnTo>
                    <a:pt x="1345" y="177"/>
                  </a:lnTo>
                  <a:lnTo>
                    <a:pt x="1345" y="141"/>
                  </a:lnTo>
                  <a:lnTo>
                    <a:pt x="539" y="14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9712325" y="4876800"/>
              <a:ext cx="2135188" cy="2135188"/>
            </a:xfrm>
            <a:custGeom>
              <a:avLst/>
              <a:gdLst>
                <a:gd name="T0" fmla="*/ 539 w 1345"/>
                <a:gd name="T1" fmla="*/ 141 h 1345"/>
                <a:gd name="T2" fmla="*/ 539 w 1345"/>
                <a:gd name="T3" fmla="*/ 0 h 1345"/>
                <a:gd name="T4" fmla="*/ 192 w 1345"/>
                <a:gd name="T5" fmla="*/ 0 h 1345"/>
                <a:gd name="T6" fmla="*/ 192 w 1345"/>
                <a:gd name="T7" fmla="*/ 141 h 1345"/>
                <a:gd name="T8" fmla="*/ 0 w 1345"/>
                <a:gd name="T9" fmla="*/ 141 h 1345"/>
                <a:gd name="T10" fmla="*/ 0 w 1345"/>
                <a:gd name="T11" fmla="*/ 177 h 1345"/>
                <a:gd name="T12" fmla="*/ 45 w 1345"/>
                <a:gd name="T13" fmla="*/ 177 h 1345"/>
                <a:gd name="T14" fmla="*/ 45 w 1345"/>
                <a:gd name="T15" fmla="*/ 1345 h 1345"/>
                <a:gd name="T16" fmla="*/ 1300 w 1345"/>
                <a:gd name="T17" fmla="*/ 1345 h 1345"/>
                <a:gd name="T18" fmla="*/ 1300 w 1345"/>
                <a:gd name="T19" fmla="*/ 177 h 1345"/>
                <a:gd name="T20" fmla="*/ 1345 w 1345"/>
                <a:gd name="T21" fmla="*/ 177 h 1345"/>
                <a:gd name="T22" fmla="*/ 1345 w 1345"/>
                <a:gd name="T23" fmla="*/ 141 h 1345"/>
                <a:gd name="T24" fmla="*/ 539 w 1345"/>
                <a:gd name="T25" fmla="*/ 141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5" h="1345">
                  <a:moveTo>
                    <a:pt x="539" y="141"/>
                  </a:moveTo>
                  <a:lnTo>
                    <a:pt x="539" y="0"/>
                  </a:lnTo>
                  <a:lnTo>
                    <a:pt x="192" y="0"/>
                  </a:lnTo>
                  <a:lnTo>
                    <a:pt x="192" y="141"/>
                  </a:lnTo>
                  <a:lnTo>
                    <a:pt x="0" y="141"/>
                  </a:lnTo>
                  <a:lnTo>
                    <a:pt x="0" y="177"/>
                  </a:lnTo>
                  <a:lnTo>
                    <a:pt x="45" y="177"/>
                  </a:lnTo>
                  <a:lnTo>
                    <a:pt x="45" y="1345"/>
                  </a:lnTo>
                  <a:lnTo>
                    <a:pt x="1300" y="1345"/>
                  </a:lnTo>
                  <a:lnTo>
                    <a:pt x="1300" y="177"/>
                  </a:lnTo>
                  <a:lnTo>
                    <a:pt x="1345" y="177"/>
                  </a:lnTo>
                  <a:lnTo>
                    <a:pt x="1345" y="141"/>
                  </a:lnTo>
                  <a:lnTo>
                    <a:pt x="539" y="14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10179050" y="2903538"/>
              <a:ext cx="1165225" cy="765175"/>
            </a:xfrm>
            <a:custGeom>
              <a:avLst/>
              <a:gdLst>
                <a:gd name="T0" fmla="*/ 206 w 245"/>
                <a:gd name="T1" fmla="*/ 71 h 161"/>
                <a:gd name="T2" fmla="*/ 206 w 245"/>
                <a:gd name="T3" fmla="*/ 67 h 161"/>
                <a:gd name="T4" fmla="*/ 139 w 245"/>
                <a:gd name="T5" fmla="*/ 0 h 161"/>
                <a:gd name="T6" fmla="*/ 82 w 245"/>
                <a:gd name="T7" fmla="*/ 30 h 161"/>
                <a:gd name="T8" fmla="*/ 64 w 245"/>
                <a:gd name="T9" fmla="*/ 25 h 161"/>
                <a:gd name="T10" fmla="*/ 42 w 245"/>
                <a:gd name="T11" fmla="*/ 32 h 161"/>
                <a:gd name="T12" fmla="*/ 25 w 245"/>
                <a:gd name="T13" fmla="*/ 63 h 161"/>
                <a:gd name="T14" fmla="*/ 0 w 245"/>
                <a:gd name="T15" fmla="*/ 108 h 161"/>
                <a:gd name="T16" fmla="*/ 48 w 245"/>
                <a:gd name="T17" fmla="*/ 161 h 161"/>
                <a:gd name="T18" fmla="*/ 54 w 245"/>
                <a:gd name="T19" fmla="*/ 161 h 161"/>
                <a:gd name="T20" fmla="*/ 59 w 245"/>
                <a:gd name="T21" fmla="*/ 161 h 161"/>
                <a:gd name="T22" fmla="*/ 169 w 245"/>
                <a:gd name="T23" fmla="*/ 161 h 161"/>
                <a:gd name="T24" fmla="*/ 171 w 245"/>
                <a:gd name="T25" fmla="*/ 161 h 161"/>
                <a:gd name="T26" fmla="*/ 174 w 245"/>
                <a:gd name="T27" fmla="*/ 161 h 161"/>
                <a:gd name="T28" fmla="*/ 182 w 245"/>
                <a:gd name="T29" fmla="*/ 161 h 161"/>
                <a:gd name="T30" fmla="*/ 200 w 245"/>
                <a:gd name="T31" fmla="*/ 161 h 161"/>
                <a:gd name="T32" fmla="*/ 245 w 245"/>
                <a:gd name="T33" fmla="*/ 116 h 161"/>
                <a:gd name="T34" fmla="*/ 206 w 245"/>
                <a:gd name="T35"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161">
                  <a:moveTo>
                    <a:pt x="206" y="71"/>
                  </a:moveTo>
                  <a:cubicBezTo>
                    <a:pt x="206" y="70"/>
                    <a:pt x="206" y="68"/>
                    <a:pt x="206" y="67"/>
                  </a:cubicBezTo>
                  <a:cubicBezTo>
                    <a:pt x="206" y="30"/>
                    <a:pt x="176" y="0"/>
                    <a:pt x="139" y="0"/>
                  </a:cubicBezTo>
                  <a:cubicBezTo>
                    <a:pt x="115" y="0"/>
                    <a:pt x="95" y="12"/>
                    <a:pt x="82" y="30"/>
                  </a:cubicBezTo>
                  <a:cubicBezTo>
                    <a:pt x="77" y="27"/>
                    <a:pt x="71" y="25"/>
                    <a:pt x="64" y="25"/>
                  </a:cubicBezTo>
                  <a:cubicBezTo>
                    <a:pt x="56" y="25"/>
                    <a:pt x="48" y="28"/>
                    <a:pt x="42" y="32"/>
                  </a:cubicBezTo>
                  <a:cubicBezTo>
                    <a:pt x="32" y="39"/>
                    <a:pt x="25" y="50"/>
                    <a:pt x="25" y="63"/>
                  </a:cubicBezTo>
                  <a:cubicBezTo>
                    <a:pt x="10" y="73"/>
                    <a:pt x="0" y="90"/>
                    <a:pt x="0" y="108"/>
                  </a:cubicBezTo>
                  <a:cubicBezTo>
                    <a:pt x="0" y="135"/>
                    <a:pt x="21" y="158"/>
                    <a:pt x="48" y="161"/>
                  </a:cubicBezTo>
                  <a:cubicBezTo>
                    <a:pt x="50" y="161"/>
                    <a:pt x="52" y="161"/>
                    <a:pt x="54" y="161"/>
                  </a:cubicBezTo>
                  <a:cubicBezTo>
                    <a:pt x="55" y="161"/>
                    <a:pt x="57" y="161"/>
                    <a:pt x="59" y="161"/>
                  </a:cubicBezTo>
                  <a:cubicBezTo>
                    <a:pt x="84" y="161"/>
                    <a:pt x="142" y="161"/>
                    <a:pt x="169" y="161"/>
                  </a:cubicBezTo>
                  <a:cubicBezTo>
                    <a:pt x="170" y="161"/>
                    <a:pt x="171" y="161"/>
                    <a:pt x="171" y="161"/>
                  </a:cubicBezTo>
                  <a:cubicBezTo>
                    <a:pt x="174" y="161"/>
                    <a:pt x="174" y="161"/>
                    <a:pt x="174" y="161"/>
                  </a:cubicBezTo>
                  <a:cubicBezTo>
                    <a:pt x="176" y="161"/>
                    <a:pt x="180" y="161"/>
                    <a:pt x="182" y="161"/>
                  </a:cubicBezTo>
                  <a:cubicBezTo>
                    <a:pt x="200" y="161"/>
                    <a:pt x="200" y="161"/>
                    <a:pt x="200" y="161"/>
                  </a:cubicBezTo>
                  <a:cubicBezTo>
                    <a:pt x="225" y="161"/>
                    <a:pt x="245" y="140"/>
                    <a:pt x="245" y="116"/>
                  </a:cubicBezTo>
                  <a:cubicBezTo>
                    <a:pt x="245" y="93"/>
                    <a:pt x="228" y="74"/>
                    <a:pt x="206" y="71"/>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11495088" y="3479800"/>
              <a:ext cx="419100" cy="269875"/>
            </a:xfrm>
            <a:custGeom>
              <a:avLst/>
              <a:gdLst>
                <a:gd name="T0" fmla="*/ 74 w 88"/>
                <a:gd name="T1" fmla="*/ 25 h 57"/>
                <a:gd name="T2" fmla="*/ 74 w 88"/>
                <a:gd name="T3" fmla="*/ 24 h 57"/>
                <a:gd name="T4" fmla="*/ 50 w 88"/>
                <a:gd name="T5" fmla="*/ 0 h 57"/>
                <a:gd name="T6" fmla="*/ 29 w 88"/>
                <a:gd name="T7" fmla="*/ 10 h 57"/>
                <a:gd name="T8" fmla="*/ 23 w 88"/>
                <a:gd name="T9" fmla="*/ 9 h 57"/>
                <a:gd name="T10" fmla="*/ 15 w 88"/>
                <a:gd name="T11" fmla="*/ 11 h 57"/>
                <a:gd name="T12" fmla="*/ 9 w 88"/>
                <a:gd name="T13" fmla="*/ 22 h 57"/>
                <a:gd name="T14" fmla="*/ 0 w 88"/>
                <a:gd name="T15" fmla="*/ 38 h 57"/>
                <a:gd name="T16" fmla="*/ 17 w 88"/>
                <a:gd name="T17" fmla="*/ 57 h 57"/>
                <a:gd name="T18" fmla="*/ 19 w 88"/>
                <a:gd name="T19" fmla="*/ 57 h 57"/>
                <a:gd name="T20" fmla="*/ 21 w 88"/>
                <a:gd name="T21" fmla="*/ 57 h 57"/>
                <a:gd name="T22" fmla="*/ 61 w 88"/>
                <a:gd name="T23" fmla="*/ 57 h 57"/>
                <a:gd name="T24" fmla="*/ 61 w 88"/>
                <a:gd name="T25" fmla="*/ 57 h 57"/>
                <a:gd name="T26" fmla="*/ 62 w 88"/>
                <a:gd name="T27" fmla="*/ 57 h 57"/>
                <a:gd name="T28" fmla="*/ 65 w 88"/>
                <a:gd name="T29" fmla="*/ 57 h 57"/>
                <a:gd name="T30" fmla="*/ 72 w 88"/>
                <a:gd name="T31" fmla="*/ 57 h 57"/>
                <a:gd name="T32" fmla="*/ 88 w 88"/>
                <a:gd name="T33" fmla="*/ 41 h 57"/>
                <a:gd name="T34" fmla="*/ 74 w 88"/>
                <a:gd name="T35" fmla="*/ 2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57">
                  <a:moveTo>
                    <a:pt x="74" y="25"/>
                  </a:moveTo>
                  <a:cubicBezTo>
                    <a:pt x="74" y="24"/>
                    <a:pt x="74" y="24"/>
                    <a:pt x="74" y="24"/>
                  </a:cubicBezTo>
                  <a:cubicBezTo>
                    <a:pt x="74" y="10"/>
                    <a:pt x="63" y="0"/>
                    <a:pt x="50" y="0"/>
                  </a:cubicBezTo>
                  <a:cubicBezTo>
                    <a:pt x="41" y="0"/>
                    <a:pt x="34" y="4"/>
                    <a:pt x="29" y="10"/>
                  </a:cubicBezTo>
                  <a:cubicBezTo>
                    <a:pt x="28" y="9"/>
                    <a:pt x="25" y="9"/>
                    <a:pt x="23" y="9"/>
                  </a:cubicBezTo>
                  <a:cubicBezTo>
                    <a:pt x="20" y="9"/>
                    <a:pt x="17" y="10"/>
                    <a:pt x="15" y="11"/>
                  </a:cubicBezTo>
                  <a:cubicBezTo>
                    <a:pt x="11" y="13"/>
                    <a:pt x="9" y="18"/>
                    <a:pt x="9" y="22"/>
                  </a:cubicBezTo>
                  <a:cubicBezTo>
                    <a:pt x="4" y="26"/>
                    <a:pt x="0" y="32"/>
                    <a:pt x="0" y="38"/>
                  </a:cubicBezTo>
                  <a:cubicBezTo>
                    <a:pt x="0" y="48"/>
                    <a:pt x="7" y="56"/>
                    <a:pt x="17" y="57"/>
                  </a:cubicBezTo>
                  <a:cubicBezTo>
                    <a:pt x="18" y="57"/>
                    <a:pt x="18" y="57"/>
                    <a:pt x="19" y="57"/>
                  </a:cubicBezTo>
                  <a:cubicBezTo>
                    <a:pt x="20" y="57"/>
                    <a:pt x="20" y="57"/>
                    <a:pt x="21" y="57"/>
                  </a:cubicBezTo>
                  <a:cubicBezTo>
                    <a:pt x="30" y="57"/>
                    <a:pt x="51" y="57"/>
                    <a:pt x="61" y="57"/>
                  </a:cubicBezTo>
                  <a:cubicBezTo>
                    <a:pt x="61" y="57"/>
                    <a:pt x="61" y="57"/>
                    <a:pt x="61" y="57"/>
                  </a:cubicBezTo>
                  <a:cubicBezTo>
                    <a:pt x="62" y="57"/>
                    <a:pt x="62" y="57"/>
                    <a:pt x="62" y="57"/>
                  </a:cubicBezTo>
                  <a:cubicBezTo>
                    <a:pt x="63" y="57"/>
                    <a:pt x="64" y="57"/>
                    <a:pt x="65" y="57"/>
                  </a:cubicBezTo>
                  <a:cubicBezTo>
                    <a:pt x="72" y="57"/>
                    <a:pt x="72" y="57"/>
                    <a:pt x="72" y="57"/>
                  </a:cubicBezTo>
                  <a:cubicBezTo>
                    <a:pt x="81" y="57"/>
                    <a:pt x="88" y="50"/>
                    <a:pt x="88" y="41"/>
                  </a:cubicBezTo>
                  <a:cubicBezTo>
                    <a:pt x="88" y="33"/>
                    <a:pt x="82" y="26"/>
                    <a:pt x="74" y="2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9636125" y="3616325"/>
              <a:ext cx="647700" cy="423863"/>
            </a:xfrm>
            <a:custGeom>
              <a:avLst/>
              <a:gdLst>
                <a:gd name="T0" fmla="*/ 114 w 136"/>
                <a:gd name="T1" fmla="*/ 39 h 89"/>
                <a:gd name="T2" fmla="*/ 114 w 136"/>
                <a:gd name="T3" fmla="*/ 37 h 89"/>
                <a:gd name="T4" fmla="*/ 76 w 136"/>
                <a:gd name="T5" fmla="*/ 0 h 89"/>
                <a:gd name="T6" fmla="*/ 45 w 136"/>
                <a:gd name="T7" fmla="*/ 16 h 89"/>
                <a:gd name="T8" fmla="*/ 35 w 136"/>
                <a:gd name="T9" fmla="*/ 14 h 89"/>
                <a:gd name="T10" fmla="*/ 23 w 136"/>
                <a:gd name="T11" fmla="*/ 17 h 89"/>
                <a:gd name="T12" fmla="*/ 13 w 136"/>
                <a:gd name="T13" fmla="*/ 35 h 89"/>
                <a:gd name="T14" fmla="*/ 0 w 136"/>
                <a:gd name="T15" fmla="*/ 60 h 89"/>
                <a:gd name="T16" fmla="*/ 26 w 136"/>
                <a:gd name="T17" fmla="*/ 89 h 89"/>
                <a:gd name="T18" fmla="*/ 29 w 136"/>
                <a:gd name="T19" fmla="*/ 89 h 89"/>
                <a:gd name="T20" fmla="*/ 32 w 136"/>
                <a:gd name="T21" fmla="*/ 89 h 89"/>
                <a:gd name="T22" fmla="*/ 93 w 136"/>
                <a:gd name="T23" fmla="*/ 89 h 89"/>
                <a:gd name="T24" fmla="*/ 95 w 136"/>
                <a:gd name="T25" fmla="*/ 89 h 89"/>
                <a:gd name="T26" fmla="*/ 96 w 136"/>
                <a:gd name="T27" fmla="*/ 89 h 89"/>
                <a:gd name="T28" fmla="*/ 101 w 136"/>
                <a:gd name="T29" fmla="*/ 89 h 89"/>
                <a:gd name="T30" fmla="*/ 110 w 136"/>
                <a:gd name="T31" fmla="*/ 89 h 89"/>
                <a:gd name="T32" fmla="*/ 136 w 136"/>
                <a:gd name="T33" fmla="*/ 64 h 89"/>
                <a:gd name="T34" fmla="*/ 114 w 136"/>
                <a:gd name="T35" fmla="*/ 3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89">
                  <a:moveTo>
                    <a:pt x="114" y="39"/>
                  </a:moveTo>
                  <a:cubicBezTo>
                    <a:pt x="114" y="38"/>
                    <a:pt x="114" y="38"/>
                    <a:pt x="114" y="37"/>
                  </a:cubicBezTo>
                  <a:cubicBezTo>
                    <a:pt x="114" y="16"/>
                    <a:pt x="97" y="0"/>
                    <a:pt x="76" y="0"/>
                  </a:cubicBezTo>
                  <a:cubicBezTo>
                    <a:pt x="63" y="0"/>
                    <a:pt x="52" y="6"/>
                    <a:pt x="45" y="16"/>
                  </a:cubicBezTo>
                  <a:cubicBezTo>
                    <a:pt x="42" y="15"/>
                    <a:pt x="39" y="14"/>
                    <a:pt x="35" y="14"/>
                  </a:cubicBezTo>
                  <a:cubicBezTo>
                    <a:pt x="30" y="14"/>
                    <a:pt x="26" y="15"/>
                    <a:pt x="23" y="17"/>
                  </a:cubicBezTo>
                  <a:cubicBezTo>
                    <a:pt x="17" y="21"/>
                    <a:pt x="13" y="27"/>
                    <a:pt x="13" y="35"/>
                  </a:cubicBezTo>
                  <a:cubicBezTo>
                    <a:pt x="5" y="40"/>
                    <a:pt x="0" y="49"/>
                    <a:pt x="0" y="60"/>
                  </a:cubicBezTo>
                  <a:cubicBezTo>
                    <a:pt x="0" y="75"/>
                    <a:pt x="11" y="87"/>
                    <a:pt x="26" y="89"/>
                  </a:cubicBezTo>
                  <a:cubicBezTo>
                    <a:pt x="27" y="89"/>
                    <a:pt x="28" y="89"/>
                    <a:pt x="29" y="89"/>
                  </a:cubicBezTo>
                  <a:cubicBezTo>
                    <a:pt x="30" y="89"/>
                    <a:pt x="31" y="89"/>
                    <a:pt x="32" y="89"/>
                  </a:cubicBezTo>
                  <a:cubicBezTo>
                    <a:pt x="46" y="89"/>
                    <a:pt x="78" y="89"/>
                    <a:pt x="93" y="89"/>
                  </a:cubicBezTo>
                  <a:cubicBezTo>
                    <a:pt x="94" y="89"/>
                    <a:pt x="94" y="89"/>
                    <a:pt x="95" y="89"/>
                  </a:cubicBezTo>
                  <a:cubicBezTo>
                    <a:pt x="96" y="89"/>
                    <a:pt x="96" y="89"/>
                    <a:pt x="96" y="89"/>
                  </a:cubicBezTo>
                  <a:cubicBezTo>
                    <a:pt x="97" y="89"/>
                    <a:pt x="99" y="89"/>
                    <a:pt x="101" y="89"/>
                  </a:cubicBezTo>
                  <a:cubicBezTo>
                    <a:pt x="110" y="89"/>
                    <a:pt x="110" y="89"/>
                    <a:pt x="110" y="89"/>
                  </a:cubicBezTo>
                  <a:cubicBezTo>
                    <a:pt x="124" y="89"/>
                    <a:pt x="136" y="78"/>
                    <a:pt x="136" y="64"/>
                  </a:cubicBezTo>
                  <a:cubicBezTo>
                    <a:pt x="136" y="51"/>
                    <a:pt x="126" y="41"/>
                    <a:pt x="114" y="39"/>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a:spLocks noChangeArrowheads="1"/>
            </p:cNvSpPr>
            <p:nvPr/>
          </p:nvSpPr>
          <p:spPr bwMode="auto">
            <a:xfrm>
              <a:off x="10512425" y="4016375"/>
              <a:ext cx="1425575" cy="1184275"/>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11"/>
            <p:cNvSpPr>
              <a:spLocks noChangeArrowheads="1"/>
            </p:cNvSpPr>
            <p:nvPr/>
          </p:nvSpPr>
          <p:spPr bwMode="auto">
            <a:xfrm>
              <a:off x="10512425" y="4016375"/>
              <a:ext cx="1425575"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a:spLocks noChangeArrowheads="1"/>
            </p:cNvSpPr>
            <p:nvPr/>
          </p:nvSpPr>
          <p:spPr bwMode="auto">
            <a:xfrm>
              <a:off x="10440988" y="3959225"/>
              <a:ext cx="1568450" cy="57150"/>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13"/>
            <p:cNvSpPr>
              <a:spLocks noChangeArrowheads="1"/>
            </p:cNvSpPr>
            <p:nvPr/>
          </p:nvSpPr>
          <p:spPr bwMode="auto">
            <a:xfrm>
              <a:off x="10440988" y="3959225"/>
              <a:ext cx="156845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p:cNvSpPr>
              <a:spLocks noChangeArrowheads="1"/>
            </p:cNvSpPr>
            <p:nvPr/>
          </p:nvSpPr>
          <p:spPr bwMode="auto">
            <a:xfrm>
              <a:off x="10653713" y="4173538"/>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p:cNvSpPr>
              <a:spLocks noChangeArrowheads="1"/>
            </p:cNvSpPr>
            <p:nvPr/>
          </p:nvSpPr>
          <p:spPr bwMode="auto">
            <a:xfrm>
              <a:off x="10653713" y="4173538"/>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p:cNvSpPr>
              <a:spLocks noChangeArrowheads="1"/>
            </p:cNvSpPr>
            <p:nvPr/>
          </p:nvSpPr>
          <p:spPr bwMode="auto">
            <a:xfrm>
              <a:off x="10653713" y="4495800"/>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p:cNvSpPr>
              <a:spLocks noChangeArrowheads="1"/>
            </p:cNvSpPr>
            <p:nvPr/>
          </p:nvSpPr>
          <p:spPr bwMode="auto">
            <a:xfrm>
              <a:off x="10653713" y="4495800"/>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p:nvSpPr>
          <p:spPr bwMode="auto">
            <a:xfrm>
              <a:off x="10512425" y="4016375"/>
              <a:ext cx="503238" cy="474663"/>
            </a:xfrm>
            <a:custGeom>
              <a:avLst/>
              <a:gdLst>
                <a:gd name="T0" fmla="*/ 106 w 106"/>
                <a:gd name="T1" fmla="*/ 0 h 100"/>
                <a:gd name="T2" fmla="*/ 0 w 106"/>
                <a:gd name="T3" fmla="*/ 0 h 100"/>
                <a:gd name="T4" fmla="*/ 0 w 106"/>
                <a:gd name="T5" fmla="*/ 99 h 100"/>
                <a:gd name="T6" fmla="*/ 8 w 106"/>
                <a:gd name="T7" fmla="*/ 100 h 100"/>
                <a:gd name="T8" fmla="*/ 76 w 106"/>
                <a:gd name="T9" fmla="*/ 72 h 100"/>
                <a:gd name="T10" fmla="*/ 30 w 106"/>
                <a:gd name="T11" fmla="*/ 72 h 100"/>
                <a:gd name="T12" fmla="*/ 30 w 106"/>
                <a:gd name="T13" fmla="*/ 33 h 100"/>
                <a:gd name="T14" fmla="*/ 101 w 106"/>
                <a:gd name="T15" fmla="*/ 33 h 100"/>
                <a:gd name="T16" fmla="*/ 106 w 106"/>
                <a:gd name="T17" fmla="*/ 2 h 100"/>
                <a:gd name="T18" fmla="*/ 106 w 106"/>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00">
                  <a:moveTo>
                    <a:pt x="106" y="0"/>
                  </a:moveTo>
                  <a:cubicBezTo>
                    <a:pt x="0" y="0"/>
                    <a:pt x="0" y="0"/>
                    <a:pt x="0" y="0"/>
                  </a:cubicBezTo>
                  <a:cubicBezTo>
                    <a:pt x="0" y="99"/>
                    <a:pt x="0" y="99"/>
                    <a:pt x="0" y="99"/>
                  </a:cubicBezTo>
                  <a:cubicBezTo>
                    <a:pt x="3" y="99"/>
                    <a:pt x="5" y="100"/>
                    <a:pt x="8" y="100"/>
                  </a:cubicBezTo>
                  <a:cubicBezTo>
                    <a:pt x="34" y="100"/>
                    <a:pt x="58" y="89"/>
                    <a:pt x="76" y="72"/>
                  </a:cubicBezTo>
                  <a:cubicBezTo>
                    <a:pt x="30" y="72"/>
                    <a:pt x="30" y="72"/>
                    <a:pt x="30" y="72"/>
                  </a:cubicBezTo>
                  <a:cubicBezTo>
                    <a:pt x="30" y="33"/>
                    <a:pt x="30" y="33"/>
                    <a:pt x="30" y="33"/>
                  </a:cubicBezTo>
                  <a:cubicBezTo>
                    <a:pt x="101" y="33"/>
                    <a:pt x="101" y="33"/>
                    <a:pt x="101" y="33"/>
                  </a:cubicBezTo>
                  <a:cubicBezTo>
                    <a:pt x="104" y="23"/>
                    <a:pt x="106" y="13"/>
                    <a:pt x="106" y="2"/>
                  </a:cubicBezTo>
                  <a:cubicBezTo>
                    <a:pt x="106" y="1"/>
                    <a:pt x="106" y="0"/>
                    <a:pt x="106"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p:nvSpPr>
          <p:spPr bwMode="auto">
            <a:xfrm>
              <a:off x="10512425" y="3959225"/>
              <a:ext cx="503238" cy="57150"/>
            </a:xfrm>
            <a:custGeom>
              <a:avLst/>
              <a:gdLst>
                <a:gd name="T0" fmla="*/ 105 w 106"/>
                <a:gd name="T1" fmla="*/ 0 h 12"/>
                <a:gd name="T2" fmla="*/ 0 w 106"/>
                <a:gd name="T3" fmla="*/ 0 h 12"/>
                <a:gd name="T4" fmla="*/ 0 w 106"/>
                <a:gd name="T5" fmla="*/ 12 h 12"/>
                <a:gd name="T6" fmla="*/ 106 w 106"/>
                <a:gd name="T7" fmla="*/ 12 h 12"/>
                <a:gd name="T8" fmla="*/ 105 w 106"/>
                <a:gd name="T9" fmla="*/ 0 h 12"/>
              </a:gdLst>
              <a:ahLst/>
              <a:cxnLst>
                <a:cxn ang="0">
                  <a:pos x="T0" y="T1"/>
                </a:cxn>
                <a:cxn ang="0">
                  <a:pos x="T2" y="T3"/>
                </a:cxn>
                <a:cxn ang="0">
                  <a:pos x="T4" y="T5"/>
                </a:cxn>
                <a:cxn ang="0">
                  <a:pos x="T6" y="T7"/>
                </a:cxn>
                <a:cxn ang="0">
                  <a:pos x="T8" y="T9"/>
                </a:cxn>
              </a:cxnLst>
              <a:rect l="0" t="0" r="r" b="b"/>
              <a:pathLst>
                <a:path w="106" h="12">
                  <a:moveTo>
                    <a:pt x="105" y="0"/>
                  </a:moveTo>
                  <a:cubicBezTo>
                    <a:pt x="0" y="0"/>
                    <a:pt x="0" y="0"/>
                    <a:pt x="0" y="0"/>
                  </a:cubicBezTo>
                  <a:cubicBezTo>
                    <a:pt x="0" y="12"/>
                    <a:pt x="0" y="12"/>
                    <a:pt x="0" y="12"/>
                  </a:cubicBezTo>
                  <a:cubicBezTo>
                    <a:pt x="106" y="12"/>
                    <a:pt x="106" y="12"/>
                    <a:pt x="106" y="12"/>
                  </a:cubicBezTo>
                  <a:cubicBezTo>
                    <a:pt x="106" y="8"/>
                    <a:pt x="105" y="4"/>
                    <a:pt x="105"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p:nvSpPr>
          <p:spPr bwMode="auto">
            <a:xfrm>
              <a:off x="10653713" y="4173538"/>
              <a:ext cx="338138" cy="185738"/>
            </a:xfrm>
            <a:custGeom>
              <a:avLst/>
              <a:gdLst>
                <a:gd name="T0" fmla="*/ 71 w 71"/>
                <a:gd name="T1" fmla="*/ 0 h 39"/>
                <a:gd name="T2" fmla="*/ 0 w 71"/>
                <a:gd name="T3" fmla="*/ 0 h 39"/>
                <a:gd name="T4" fmla="*/ 0 w 71"/>
                <a:gd name="T5" fmla="*/ 39 h 39"/>
                <a:gd name="T6" fmla="*/ 46 w 71"/>
                <a:gd name="T7" fmla="*/ 39 h 39"/>
                <a:gd name="T8" fmla="*/ 71 w 71"/>
                <a:gd name="T9" fmla="*/ 0 h 39"/>
              </a:gdLst>
              <a:ahLst/>
              <a:cxnLst>
                <a:cxn ang="0">
                  <a:pos x="T0" y="T1"/>
                </a:cxn>
                <a:cxn ang="0">
                  <a:pos x="T2" y="T3"/>
                </a:cxn>
                <a:cxn ang="0">
                  <a:pos x="T4" y="T5"/>
                </a:cxn>
                <a:cxn ang="0">
                  <a:pos x="T6" y="T7"/>
                </a:cxn>
                <a:cxn ang="0">
                  <a:pos x="T8" y="T9"/>
                </a:cxn>
              </a:cxnLst>
              <a:rect l="0" t="0" r="r" b="b"/>
              <a:pathLst>
                <a:path w="71" h="39">
                  <a:moveTo>
                    <a:pt x="71" y="0"/>
                  </a:moveTo>
                  <a:cubicBezTo>
                    <a:pt x="0" y="0"/>
                    <a:pt x="0" y="0"/>
                    <a:pt x="0" y="0"/>
                  </a:cubicBezTo>
                  <a:cubicBezTo>
                    <a:pt x="0" y="39"/>
                    <a:pt x="0" y="39"/>
                    <a:pt x="0" y="39"/>
                  </a:cubicBezTo>
                  <a:cubicBezTo>
                    <a:pt x="46" y="39"/>
                    <a:pt x="46" y="39"/>
                    <a:pt x="46" y="39"/>
                  </a:cubicBezTo>
                  <a:cubicBezTo>
                    <a:pt x="57" y="29"/>
                    <a:pt x="65" y="15"/>
                    <a:pt x="71"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p:cNvSpPr>
              <a:spLocks noChangeArrowheads="1"/>
            </p:cNvSpPr>
            <p:nvPr/>
          </p:nvSpPr>
          <p:spPr bwMode="auto">
            <a:xfrm>
              <a:off x="10653713" y="4814888"/>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10653713" y="4814888"/>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p:cNvSpPr>
              <a:spLocks noChangeArrowheads="1"/>
            </p:cNvSpPr>
            <p:nvPr/>
          </p:nvSpPr>
          <p:spPr bwMode="auto">
            <a:xfrm>
              <a:off x="10512425" y="5200650"/>
              <a:ext cx="1425575" cy="1811338"/>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24"/>
            <p:cNvSpPr>
              <a:spLocks noChangeArrowheads="1"/>
            </p:cNvSpPr>
            <p:nvPr/>
          </p:nvSpPr>
          <p:spPr bwMode="auto">
            <a:xfrm>
              <a:off x="10512425" y="5200650"/>
              <a:ext cx="1425575" cy="181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5"/>
            <p:cNvSpPr>
              <a:spLocks noChangeArrowheads="1"/>
            </p:cNvSpPr>
            <p:nvPr/>
          </p:nvSpPr>
          <p:spPr bwMode="auto">
            <a:xfrm>
              <a:off x="10440988" y="5172075"/>
              <a:ext cx="1568450" cy="57150"/>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26"/>
            <p:cNvSpPr>
              <a:spLocks noChangeArrowheads="1"/>
            </p:cNvSpPr>
            <p:nvPr/>
          </p:nvSpPr>
          <p:spPr bwMode="auto">
            <a:xfrm>
              <a:off x="10440988" y="5172075"/>
              <a:ext cx="156845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7"/>
            <p:cNvSpPr>
              <a:spLocks noChangeArrowheads="1"/>
            </p:cNvSpPr>
            <p:nvPr/>
          </p:nvSpPr>
          <p:spPr bwMode="auto">
            <a:xfrm>
              <a:off x="11296650" y="6650038"/>
              <a:ext cx="184150" cy="35718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28"/>
            <p:cNvSpPr>
              <a:spLocks noChangeArrowheads="1"/>
            </p:cNvSpPr>
            <p:nvPr/>
          </p:nvSpPr>
          <p:spPr bwMode="auto">
            <a:xfrm>
              <a:off x="10972800" y="6650038"/>
              <a:ext cx="185738" cy="35718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29"/>
            <p:cNvSpPr>
              <a:spLocks noChangeArrowheads="1"/>
            </p:cNvSpPr>
            <p:nvPr/>
          </p:nvSpPr>
          <p:spPr bwMode="auto">
            <a:xfrm>
              <a:off x="10972800" y="6650038"/>
              <a:ext cx="18573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0"/>
            <p:cNvSpPr>
              <a:spLocks noChangeArrowheads="1"/>
            </p:cNvSpPr>
            <p:nvPr/>
          </p:nvSpPr>
          <p:spPr bwMode="auto">
            <a:xfrm>
              <a:off x="10653713" y="5389563"/>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10653713" y="5389563"/>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10653713" y="5708650"/>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33"/>
            <p:cNvSpPr>
              <a:spLocks noChangeArrowheads="1"/>
            </p:cNvSpPr>
            <p:nvPr/>
          </p:nvSpPr>
          <p:spPr bwMode="auto">
            <a:xfrm>
              <a:off x="10653713" y="5708650"/>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4"/>
            <p:cNvSpPr>
              <a:spLocks noChangeArrowheads="1"/>
            </p:cNvSpPr>
            <p:nvPr/>
          </p:nvSpPr>
          <p:spPr bwMode="auto">
            <a:xfrm>
              <a:off x="10653713" y="6027738"/>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Rectangle 35"/>
            <p:cNvSpPr>
              <a:spLocks noChangeArrowheads="1"/>
            </p:cNvSpPr>
            <p:nvPr/>
          </p:nvSpPr>
          <p:spPr bwMode="auto">
            <a:xfrm>
              <a:off x="10653713" y="6027738"/>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a:spLocks noChangeArrowheads="1"/>
            </p:cNvSpPr>
            <p:nvPr/>
          </p:nvSpPr>
          <p:spPr bwMode="auto">
            <a:xfrm>
              <a:off x="10653713" y="6350000"/>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Rectangle 37"/>
            <p:cNvSpPr>
              <a:spLocks noChangeArrowheads="1"/>
            </p:cNvSpPr>
            <p:nvPr/>
          </p:nvSpPr>
          <p:spPr bwMode="auto">
            <a:xfrm>
              <a:off x="10653713" y="6350000"/>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8"/>
            <p:cNvSpPr>
              <a:spLocks noChangeArrowheads="1"/>
            </p:cNvSpPr>
            <p:nvPr/>
          </p:nvSpPr>
          <p:spPr bwMode="auto">
            <a:xfrm>
              <a:off x="10198100" y="6726238"/>
              <a:ext cx="76200" cy="285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39"/>
            <p:cNvSpPr>
              <a:spLocks noChangeArrowheads="1"/>
            </p:cNvSpPr>
            <p:nvPr/>
          </p:nvSpPr>
          <p:spPr bwMode="auto">
            <a:xfrm>
              <a:off x="10045700" y="6478588"/>
              <a:ext cx="376238" cy="37623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40"/>
            <p:cNvSpPr>
              <a:spLocks noChangeArrowheads="1"/>
            </p:cNvSpPr>
            <p:nvPr/>
          </p:nvSpPr>
          <p:spPr bwMode="auto">
            <a:xfrm>
              <a:off x="10093325" y="6284913"/>
              <a:ext cx="276225" cy="27463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41"/>
            <p:cNvSpPr>
              <a:spLocks noChangeArrowheads="1"/>
            </p:cNvSpPr>
            <p:nvPr/>
          </p:nvSpPr>
          <p:spPr bwMode="auto">
            <a:xfrm>
              <a:off x="9736138" y="6726238"/>
              <a:ext cx="76200" cy="285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Oval 42"/>
            <p:cNvSpPr>
              <a:spLocks noChangeArrowheads="1"/>
            </p:cNvSpPr>
            <p:nvPr/>
          </p:nvSpPr>
          <p:spPr bwMode="auto">
            <a:xfrm>
              <a:off x="9585325" y="6478588"/>
              <a:ext cx="374650" cy="37623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43"/>
            <p:cNvSpPr>
              <a:spLocks noChangeArrowheads="1"/>
            </p:cNvSpPr>
            <p:nvPr/>
          </p:nvSpPr>
          <p:spPr bwMode="auto">
            <a:xfrm>
              <a:off x="9631363" y="6284913"/>
              <a:ext cx="276225" cy="27463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
            <p:cNvSpPr>
              <a:spLocks noEditPoints="1"/>
            </p:cNvSpPr>
            <p:nvPr/>
          </p:nvSpPr>
          <p:spPr bwMode="auto">
            <a:xfrm>
              <a:off x="10317163" y="3825875"/>
              <a:ext cx="465138" cy="395288"/>
            </a:xfrm>
            <a:custGeom>
              <a:avLst/>
              <a:gdLst>
                <a:gd name="T0" fmla="*/ 93 w 98"/>
                <a:gd name="T1" fmla="*/ 78 h 83"/>
                <a:gd name="T2" fmla="*/ 0 w 98"/>
                <a:gd name="T3" fmla="*/ 15 h 83"/>
                <a:gd name="T4" fmla="*/ 0 w 98"/>
                <a:gd name="T5" fmla="*/ 83 h 83"/>
                <a:gd name="T6" fmla="*/ 98 w 98"/>
                <a:gd name="T7" fmla="*/ 0 h 83"/>
                <a:gd name="T8" fmla="*/ 0 w 98"/>
                <a:gd name="T9" fmla="*/ 0 h 83"/>
                <a:gd name="T10" fmla="*/ 57 w 98"/>
                <a:gd name="T11" fmla="*/ 47 h 83"/>
                <a:gd name="T12" fmla="*/ 54 w 98"/>
                <a:gd name="T13" fmla="*/ 42 h 83"/>
                <a:gd name="T14" fmla="*/ 51 w 98"/>
                <a:gd name="T15" fmla="*/ 40 h 83"/>
                <a:gd name="T16" fmla="*/ 46 w 98"/>
                <a:gd name="T17" fmla="*/ 37 h 83"/>
                <a:gd name="T18" fmla="*/ 41 w 98"/>
                <a:gd name="T19" fmla="*/ 37 h 83"/>
                <a:gd name="T20" fmla="*/ 36 w 98"/>
                <a:gd name="T21" fmla="*/ 40 h 83"/>
                <a:gd name="T22" fmla="*/ 33 w 98"/>
                <a:gd name="T23" fmla="*/ 42 h 83"/>
                <a:gd name="T24" fmla="*/ 30 w 98"/>
                <a:gd name="T25" fmla="*/ 47 h 83"/>
                <a:gd name="T26" fmla="*/ 29 w 98"/>
                <a:gd name="T27" fmla="*/ 51 h 83"/>
                <a:gd name="T28" fmla="*/ 30 w 98"/>
                <a:gd name="T29" fmla="*/ 57 h 83"/>
                <a:gd name="T30" fmla="*/ 32 w 98"/>
                <a:gd name="T31" fmla="*/ 60 h 83"/>
                <a:gd name="T32" fmla="*/ 37 w 98"/>
                <a:gd name="T33" fmla="*/ 64 h 83"/>
                <a:gd name="T34" fmla="*/ 41 w 98"/>
                <a:gd name="T35" fmla="*/ 66 h 83"/>
                <a:gd name="T36" fmla="*/ 44 w 98"/>
                <a:gd name="T37" fmla="*/ 62 h 83"/>
                <a:gd name="T38" fmla="*/ 50 w 98"/>
                <a:gd name="T39" fmla="*/ 65 h 83"/>
                <a:gd name="T40" fmla="*/ 51 w 98"/>
                <a:gd name="T41" fmla="*/ 59 h 83"/>
                <a:gd name="T42" fmla="*/ 57 w 98"/>
                <a:gd name="T43" fmla="*/ 58 h 83"/>
                <a:gd name="T44" fmla="*/ 54 w 98"/>
                <a:gd name="T45" fmla="*/ 53 h 83"/>
                <a:gd name="T46" fmla="*/ 49 w 98"/>
                <a:gd name="T47" fmla="*/ 52 h 83"/>
                <a:gd name="T48" fmla="*/ 40 w 98"/>
                <a:gd name="T49" fmla="*/ 56 h 83"/>
                <a:gd name="T50" fmla="*/ 44 w 98"/>
                <a:gd name="T51" fmla="*/ 46 h 83"/>
                <a:gd name="T52" fmla="*/ 41 w 98"/>
                <a:gd name="T53" fmla="*/ 52 h 83"/>
                <a:gd name="T54" fmla="*/ 44 w 98"/>
                <a:gd name="T55" fmla="*/ 54 h 83"/>
                <a:gd name="T56" fmla="*/ 67 w 98"/>
                <a:gd name="T57" fmla="*/ 41 h 83"/>
                <a:gd name="T58" fmla="*/ 69 w 98"/>
                <a:gd name="T59" fmla="*/ 38 h 83"/>
                <a:gd name="T60" fmla="*/ 67 w 98"/>
                <a:gd name="T61" fmla="*/ 36 h 83"/>
                <a:gd name="T62" fmla="*/ 63 w 98"/>
                <a:gd name="T63" fmla="*/ 36 h 83"/>
                <a:gd name="T64" fmla="*/ 61 w 98"/>
                <a:gd name="T65" fmla="*/ 33 h 83"/>
                <a:gd name="T66" fmla="*/ 58 w 98"/>
                <a:gd name="T67" fmla="*/ 37 h 83"/>
                <a:gd name="T68" fmla="*/ 55 w 98"/>
                <a:gd name="T69" fmla="*/ 37 h 83"/>
                <a:gd name="T70" fmla="*/ 54 w 98"/>
                <a:gd name="T71" fmla="*/ 39 h 83"/>
                <a:gd name="T72" fmla="*/ 56 w 98"/>
                <a:gd name="T73" fmla="*/ 42 h 83"/>
                <a:gd name="T74" fmla="*/ 54 w 98"/>
                <a:gd name="T75" fmla="*/ 45 h 83"/>
                <a:gd name="T76" fmla="*/ 56 w 98"/>
                <a:gd name="T77" fmla="*/ 46 h 83"/>
                <a:gd name="T78" fmla="*/ 60 w 98"/>
                <a:gd name="T79" fmla="*/ 49 h 83"/>
                <a:gd name="T80" fmla="*/ 63 w 98"/>
                <a:gd name="T81" fmla="*/ 49 h 83"/>
                <a:gd name="T82" fmla="*/ 67 w 98"/>
                <a:gd name="T83" fmla="*/ 46 h 83"/>
                <a:gd name="T84" fmla="*/ 69 w 98"/>
                <a:gd name="T85" fmla="*/ 45 h 83"/>
                <a:gd name="T86" fmla="*/ 67 w 98"/>
                <a:gd name="T87" fmla="*/ 42 h 83"/>
                <a:gd name="T88" fmla="*/ 59 w 98"/>
                <a:gd name="T8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8" h="83">
                  <a:moveTo>
                    <a:pt x="5" y="20"/>
                  </a:moveTo>
                  <a:cubicBezTo>
                    <a:pt x="5" y="78"/>
                    <a:pt x="5" y="78"/>
                    <a:pt x="5" y="78"/>
                  </a:cubicBezTo>
                  <a:cubicBezTo>
                    <a:pt x="93" y="78"/>
                    <a:pt x="93" y="78"/>
                    <a:pt x="93" y="78"/>
                  </a:cubicBezTo>
                  <a:cubicBezTo>
                    <a:pt x="93" y="20"/>
                    <a:pt x="93" y="20"/>
                    <a:pt x="93" y="20"/>
                  </a:cubicBezTo>
                  <a:cubicBezTo>
                    <a:pt x="5" y="20"/>
                    <a:pt x="5" y="20"/>
                    <a:pt x="5" y="20"/>
                  </a:cubicBezTo>
                  <a:close/>
                  <a:moveTo>
                    <a:pt x="0" y="15"/>
                  </a:moveTo>
                  <a:cubicBezTo>
                    <a:pt x="98" y="15"/>
                    <a:pt x="98" y="15"/>
                    <a:pt x="98" y="15"/>
                  </a:cubicBezTo>
                  <a:cubicBezTo>
                    <a:pt x="98" y="83"/>
                    <a:pt x="98" y="83"/>
                    <a:pt x="98" y="83"/>
                  </a:cubicBezTo>
                  <a:cubicBezTo>
                    <a:pt x="0" y="83"/>
                    <a:pt x="0" y="83"/>
                    <a:pt x="0" y="83"/>
                  </a:cubicBezTo>
                  <a:cubicBezTo>
                    <a:pt x="0" y="15"/>
                    <a:pt x="0" y="15"/>
                    <a:pt x="0" y="15"/>
                  </a:cubicBezTo>
                  <a:close/>
                  <a:moveTo>
                    <a:pt x="0" y="0"/>
                  </a:moveTo>
                  <a:cubicBezTo>
                    <a:pt x="98" y="0"/>
                    <a:pt x="98" y="0"/>
                    <a:pt x="98" y="0"/>
                  </a:cubicBezTo>
                  <a:cubicBezTo>
                    <a:pt x="98" y="10"/>
                    <a:pt x="98" y="10"/>
                    <a:pt x="98" y="10"/>
                  </a:cubicBezTo>
                  <a:cubicBezTo>
                    <a:pt x="0" y="10"/>
                    <a:pt x="0" y="10"/>
                    <a:pt x="0" y="10"/>
                  </a:cubicBezTo>
                  <a:cubicBezTo>
                    <a:pt x="0" y="0"/>
                    <a:pt x="0" y="0"/>
                    <a:pt x="0" y="0"/>
                  </a:cubicBezTo>
                  <a:close/>
                  <a:moveTo>
                    <a:pt x="58" y="50"/>
                  </a:moveTo>
                  <a:cubicBezTo>
                    <a:pt x="58" y="48"/>
                    <a:pt x="58" y="48"/>
                    <a:pt x="58" y="48"/>
                  </a:cubicBezTo>
                  <a:cubicBezTo>
                    <a:pt x="58" y="48"/>
                    <a:pt x="57" y="47"/>
                    <a:pt x="57" y="47"/>
                  </a:cubicBezTo>
                  <a:cubicBezTo>
                    <a:pt x="53" y="47"/>
                    <a:pt x="53" y="47"/>
                    <a:pt x="53" y="47"/>
                  </a:cubicBezTo>
                  <a:cubicBezTo>
                    <a:pt x="52" y="46"/>
                    <a:pt x="52" y="46"/>
                    <a:pt x="52" y="46"/>
                  </a:cubicBezTo>
                  <a:cubicBezTo>
                    <a:pt x="54" y="42"/>
                    <a:pt x="54" y="42"/>
                    <a:pt x="54" y="42"/>
                  </a:cubicBezTo>
                  <a:cubicBezTo>
                    <a:pt x="54" y="41"/>
                    <a:pt x="54" y="41"/>
                    <a:pt x="54" y="41"/>
                  </a:cubicBezTo>
                  <a:cubicBezTo>
                    <a:pt x="52" y="40"/>
                    <a:pt x="52" y="40"/>
                    <a:pt x="52" y="40"/>
                  </a:cubicBezTo>
                  <a:cubicBezTo>
                    <a:pt x="51" y="40"/>
                    <a:pt x="51" y="40"/>
                    <a:pt x="51" y="40"/>
                  </a:cubicBezTo>
                  <a:cubicBezTo>
                    <a:pt x="48" y="42"/>
                    <a:pt x="48" y="42"/>
                    <a:pt x="48" y="42"/>
                  </a:cubicBezTo>
                  <a:cubicBezTo>
                    <a:pt x="47" y="42"/>
                    <a:pt x="47" y="42"/>
                    <a:pt x="47" y="42"/>
                  </a:cubicBezTo>
                  <a:cubicBezTo>
                    <a:pt x="46" y="37"/>
                    <a:pt x="46" y="37"/>
                    <a:pt x="46" y="37"/>
                  </a:cubicBezTo>
                  <a:cubicBezTo>
                    <a:pt x="45" y="37"/>
                    <a:pt x="45" y="37"/>
                    <a:pt x="45" y="37"/>
                  </a:cubicBezTo>
                  <a:cubicBezTo>
                    <a:pt x="42" y="37"/>
                    <a:pt x="42" y="37"/>
                    <a:pt x="42" y="37"/>
                  </a:cubicBezTo>
                  <a:cubicBezTo>
                    <a:pt x="41" y="37"/>
                    <a:pt x="41" y="37"/>
                    <a:pt x="41" y="37"/>
                  </a:cubicBezTo>
                  <a:cubicBezTo>
                    <a:pt x="41" y="42"/>
                    <a:pt x="41" y="42"/>
                    <a:pt x="41" y="42"/>
                  </a:cubicBezTo>
                  <a:cubicBezTo>
                    <a:pt x="40" y="42"/>
                    <a:pt x="40" y="42"/>
                    <a:pt x="40" y="42"/>
                  </a:cubicBezTo>
                  <a:cubicBezTo>
                    <a:pt x="36" y="40"/>
                    <a:pt x="36" y="40"/>
                    <a:pt x="36" y="40"/>
                  </a:cubicBezTo>
                  <a:cubicBezTo>
                    <a:pt x="35" y="40"/>
                    <a:pt x="35" y="40"/>
                    <a:pt x="35" y="40"/>
                  </a:cubicBezTo>
                  <a:cubicBezTo>
                    <a:pt x="33" y="41"/>
                    <a:pt x="33" y="41"/>
                    <a:pt x="33" y="41"/>
                  </a:cubicBezTo>
                  <a:cubicBezTo>
                    <a:pt x="33" y="42"/>
                    <a:pt x="33" y="42"/>
                    <a:pt x="33" y="42"/>
                  </a:cubicBezTo>
                  <a:cubicBezTo>
                    <a:pt x="35" y="46"/>
                    <a:pt x="35" y="46"/>
                    <a:pt x="35" y="46"/>
                  </a:cubicBezTo>
                  <a:cubicBezTo>
                    <a:pt x="34" y="47"/>
                    <a:pt x="34" y="47"/>
                    <a:pt x="34" y="47"/>
                  </a:cubicBezTo>
                  <a:cubicBezTo>
                    <a:pt x="30" y="47"/>
                    <a:pt x="30" y="47"/>
                    <a:pt x="30" y="47"/>
                  </a:cubicBezTo>
                  <a:cubicBezTo>
                    <a:pt x="30" y="47"/>
                    <a:pt x="30" y="48"/>
                    <a:pt x="29" y="48"/>
                  </a:cubicBezTo>
                  <a:cubicBezTo>
                    <a:pt x="29" y="50"/>
                    <a:pt x="29" y="50"/>
                    <a:pt x="29" y="50"/>
                  </a:cubicBezTo>
                  <a:cubicBezTo>
                    <a:pt x="29" y="51"/>
                    <a:pt x="29" y="51"/>
                    <a:pt x="29" y="51"/>
                  </a:cubicBezTo>
                  <a:cubicBezTo>
                    <a:pt x="33" y="53"/>
                    <a:pt x="33" y="53"/>
                    <a:pt x="33" y="53"/>
                  </a:cubicBezTo>
                  <a:cubicBezTo>
                    <a:pt x="33" y="53"/>
                    <a:pt x="33" y="54"/>
                    <a:pt x="33" y="54"/>
                  </a:cubicBezTo>
                  <a:cubicBezTo>
                    <a:pt x="30" y="57"/>
                    <a:pt x="30" y="57"/>
                    <a:pt x="30" y="57"/>
                  </a:cubicBezTo>
                  <a:cubicBezTo>
                    <a:pt x="30" y="58"/>
                    <a:pt x="30" y="58"/>
                    <a:pt x="30" y="58"/>
                  </a:cubicBezTo>
                  <a:cubicBezTo>
                    <a:pt x="32" y="60"/>
                    <a:pt x="32" y="60"/>
                    <a:pt x="32" y="60"/>
                  </a:cubicBezTo>
                  <a:cubicBezTo>
                    <a:pt x="32" y="60"/>
                    <a:pt x="32" y="60"/>
                    <a:pt x="32" y="60"/>
                  </a:cubicBezTo>
                  <a:cubicBezTo>
                    <a:pt x="36" y="59"/>
                    <a:pt x="36" y="59"/>
                    <a:pt x="36" y="59"/>
                  </a:cubicBezTo>
                  <a:cubicBezTo>
                    <a:pt x="37" y="60"/>
                    <a:pt x="37" y="60"/>
                    <a:pt x="37" y="60"/>
                  </a:cubicBezTo>
                  <a:cubicBezTo>
                    <a:pt x="37" y="64"/>
                    <a:pt x="37" y="64"/>
                    <a:pt x="37" y="64"/>
                  </a:cubicBezTo>
                  <a:cubicBezTo>
                    <a:pt x="37" y="65"/>
                    <a:pt x="37" y="65"/>
                    <a:pt x="37" y="65"/>
                  </a:cubicBezTo>
                  <a:cubicBezTo>
                    <a:pt x="40" y="66"/>
                    <a:pt x="40" y="66"/>
                    <a:pt x="40" y="66"/>
                  </a:cubicBezTo>
                  <a:cubicBezTo>
                    <a:pt x="41" y="66"/>
                    <a:pt x="41" y="66"/>
                    <a:pt x="41" y="66"/>
                  </a:cubicBezTo>
                  <a:cubicBezTo>
                    <a:pt x="43" y="62"/>
                    <a:pt x="43" y="62"/>
                    <a:pt x="43" y="62"/>
                  </a:cubicBezTo>
                  <a:cubicBezTo>
                    <a:pt x="44" y="62"/>
                    <a:pt x="44" y="62"/>
                    <a:pt x="44" y="62"/>
                  </a:cubicBezTo>
                  <a:cubicBezTo>
                    <a:pt x="44" y="62"/>
                    <a:pt x="44" y="62"/>
                    <a:pt x="44" y="62"/>
                  </a:cubicBezTo>
                  <a:cubicBezTo>
                    <a:pt x="46" y="66"/>
                    <a:pt x="46" y="66"/>
                    <a:pt x="46" y="66"/>
                  </a:cubicBezTo>
                  <a:cubicBezTo>
                    <a:pt x="47" y="66"/>
                    <a:pt x="47" y="66"/>
                    <a:pt x="47" y="66"/>
                  </a:cubicBezTo>
                  <a:cubicBezTo>
                    <a:pt x="50" y="65"/>
                    <a:pt x="50" y="65"/>
                    <a:pt x="50" y="65"/>
                  </a:cubicBezTo>
                  <a:cubicBezTo>
                    <a:pt x="50" y="64"/>
                    <a:pt x="50" y="64"/>
                    <a:pt x="50" y="64"/>
                  </a:cubicBezTo>
                  <a:cubicBezTo>
                    <a:pt x="50" y="60"/>
                    <a:pt x="50" y="60"/>
                    <a:pt x="50" y="60"/>
                  </a:cubicBezTo>
                  <a:cubicBezTo>
                    <a:pt x="51" y="59"/>
                    <a:pt x="51" y="59"/>
                    <a:pt x="51" y="59"/>
                  </a:cubicBezTo>
                  <a:cubicBezTo>
                    <a:pt x="55" y="60"/>
                    <a:pt x="55" y="60"/>
                    <a:pt x="55" y="60"/>
                  </a:cubicBezTo>
                  <a:cubicBezTo>
                    <a:pt x="55" y="60"/>
                    <a:pt x="55" y="60"/>
                    <a:pt x="55" y="60"/>
                  </a:cubicBezTo>
                  <a:cubicBezTo>
                    <a:pt x="57" y="58"/>
                    <a:pt x="57" y="58"/>
                    <a:pt x="57" y="58"/>
                  </a:cubicBezTo>
                  <a:cubicBezTo>
                    <a:pt x="57" y="57"/>
                    <a:pt x="57" y="57"/>
                    <a:pt x="57" y="57"/>
                  </a:cubicBezTo>
                  <a:cubicBezTo>
                    <a:pt x="54" y="54"/>
                    <a:pt x="54" y="54"/>
                    <a:pt x="54" y="54"/>
                  </a:cubicBezTo>
                  <a:cubicBezTo>
                    <a:pt x="54" y="54"/>
                    <a:pt x="54" y="53"/>
                    <a:pt x="54" y="53"/>
                  </a:cubicBezTo>
                  <a:cubicBezTo>
                    <a:pt x="58" y="51"/>
                    <a:pt x="58" y="51"/>
                    <a:pt x="58" y="51"/>
                  </a:cubicBezTo>
                  <a:cubicBezTo>
                    <a:pt x="58" y="51"/>
                    <a:pt x="58" y="51"/>
                    <a:pt x="58" y="50"/>
                  </a:cubicBezTo>
                  <a:close/>
                  <a:moveTo>
                    <a:pt x="49" y="52"/>
                  </a:moveTo>
                  <a:cubicBezTo>
                    <a:pt x="49" y="53"/>
                    <a:pt x="49" y="55"/>
                    <a:pt x="48" y="56"/>
                  </a:cubicBezTo>
                  <a:cubicBezTo>
                    <a:pt x="47" y="57"/>
                    <a:pt x="45" y="58"/>
                    <a:pt x="44" y="58"/>
                  </a:cubicBezTo>
                  <a:cubicBezTo>
                    <a:pt x="42" y="58"/>
                    <a:pt x="41" y="57"/>
                    <a:pt x="40" y="56"/>
                  </a:cubicBezTo>
                  <a:cubicBezTo>
                    <a:pt x="39" y="55"/>
                    <a:pt x="38" y="53"/>
                    <a:pt x="38" y="52"/>
                  </a:cubicBezTo>
                  <a:cubicBezTo>
                    <a:pt x="38" y="50"/>
                    <a:pt x="39" y="49"/>
                    <a:pt x="40" y="48"/>
                  </a:cubicBezTo>
                  <a:cubicBezTo>
                    <a:pt x="41" y="47"/>
                    <a:pt x="42" y="46"/>
                    <a:pt x="44" y="46"/>
                  </a:cubicBezTo>
                  <a:cubicBezTo>
                    <a:pt x="45" y="46"/>
                    <a:pt x="47" y="47"/>
                    <a:pt x="48" y="48"/>
                  </a:cubicBezTo>
                  <a:cubicBezTo>
                    <a:pt x="49" y="49"/>
                    <a:pt x="49" y="50"/>
                    <a:pt x="49" y="52"/>
                  </a:cubicBezTo>
                  <a:close/>
                  <a:moveTo>
                    <a:pt x="41" y="52"/>
                  </a:moveTo>
                  <a:cubicBezTo>
                    <a:pt x="41" y="50"/>
                    <a:pt x="42" y="49"/>
                    <a:pt x="44" y="49"/>
                  </a:cubicBezTo>
                  <a:cubicBezTo>
                    <a:pt x="45" y="49"/>
                    <a:pt x="46" y="50"/>
                    <a:pt x="46" y="52"/>
                  </a:cubicBezTo>
                  <a:cubicBezTo>
                    <a:pt x="46" y="53"/>
                    <a:pt x="45" y="54"/>
                    <a:pt x="44" y="54"/>
                  </a:cubicBezTo>
                  <a:cubicBezTo>
                    <a:pt x="42" y="54"/>
                    <a:pt x="41" y="53"/>
                    <a:pt x="41" y="52"/>
                  </a:cubicBezTo>
                  <a:close/>
                  <a:moveTo>
                    <a:pt x="67" y="42"/>
                  </a:moveTo>
                  <a:cubicBezTo>
                    <a:pt x="67" y="41"/>
                    <a:pt x="67" y="41"/>
                    <a:pt x="67" y="41"/>
                  </a:cubicBezTo>
                  <a:cubicBezTo>
                    <a:pt x="67" y="40"/>
                    <a:pt x="67" y="40"/>
                    <a:pt x="67" y="40"/>
                  </a:cubicBezTo>
                  <a:cubicBezTo>
                    <a:pt x="69" y="39"/>
                    <a:pt x="69" y="39"/>
                    <a:pt x="69" y="39"/>
                  </a:cubicBezTo>
                  <a:cubicBezTo>
                    <a:pt x="69" y="38"/>
                    <a:pt x="69" y="38"/>
                    <a:pt x="69" y="38"/>
                  </a:cubicBezTo>
                  <a:cubicBezTo>
                    <a:pt x="69" y="38"/>
                    <a:pt x="69" y="38"/>
                    <a:pt x="69" y="38"/>
                  </a:cubicBezTo>
                  <a:cubicBezTo>
                    <a:pt x="68" y="37"/>
                    <a:pt x="68" y="37"/>
                    <a:pt x="68" y="37"/>
                  </a:cubicBezTo>
                  <a:cubicBezTo>
                    <a:pt x="67" y="36"/>
                    <a:pt x="67" y="36"/>
                    <a:pt x="67" y="36"/>
                  </a:cubicBezTo>
                  <a:cubicBezTo>
                    <a:pt x="67" y="36"/>
                    <a:pt x="67" y="36"/>
                    <a:pt x="67" y="36"/>
                  </a:cubicBezTo>
                  <a:cubicBezTo>
                    <a:pt x="65" y="37"/>
                    <a:pt x="65" y="37"/>
                    <a:pt x="65" y="37"/>
                  </a:cubicBezTo>
                  <a:cubicBezTo>
                    <a:pt x="65" y="37"/>
                    <a:pt x="64" y="36"/>
                    <a:pt x="63" y="36"/>
                  </a:cubicBezTo>
                  <a:cubicBezTo>
                    <a:pt x="63" y="34"/>
                    <a:pt x="63" y="34"/>
                    <a:pt x="63" y="34"/>
                  </a:cubicBezTo>
                  <a:cubicBezTo>
                    <a:pt x="62" y="33"/>
                    <a:pt x="62" y="33"/>
                    <a:pt x="62" y="33"/>
                  </a:cubicBezTo>
                  <a:cubicBezTo>
                    <a:pt x="61" y="33"/>
                    <a:pt x="61" y="33"/>
                    <a:pt x="61" y="33"/>
                  </a:cubicBezTo>
                  <a:cubicBezTo>
                    <a:pt x="60" y="34"/>
                    <a:pt x="60" y="34"/>
                    <a:pt x="60" y="34"/>
                  </a:cubicBezTo>
                  <a:cubicBezTo>
                    <a:pt x="60" y="36"/>
                    <a:pt x="60" y="36"/>
                    <a:pt x="60" y="36"/>
                  </a:cubicBezTo>
                  <a:cubicBezTo>
                    <a:pt x="59" y="36"/>
                    <a:pt x="58" y="37"/>
                    <a:pt x="58" y="37"/>
                  </a:cubicBezTo>
                  <a:cubicBezTo>
                    <a:pt x="56" y="36"/>
                    <a:pt x="56" y="36"/>
                    <a:pt x="56" y="36"/>
                  </a:cubicBezTo>
                  <a:cubicBezTo>
                    <a:pt x="56" y="36"/>
                    <a:pt x="56" y="36"/>
                    <a:pt x="56" y="36"/>
                  </a:cubicBezTo>
                  <a:cubicBezTo>
                    <a:pt x="55" y="37"/>
                    <a:pt x="55" y="37"/>
                    <a:pt x="55" y="37"/>
                  </a:cubicBezTo>
                  <a:cubicBezTo>
                    <a:pt x="54" y="38"/>
                    <a:pt x="54" y="38"/>
                    <a:pt x="54" y="38"/>
                  </a:cubicBezTo>
                  <a:cubicBezTo>
                    <a:pt x="54" y="38"/>
                    <a:pt x="54" y="38"/>
                    <a:pt x="54" y="38"/>
                  </a:cubicBezTo>
                  <a:cubicBezTo>
                    <a:pt x="54" y="39"/>
                    <a:pt x="54" y="39"/>
                    <a:pt x="54" y="39"/>
                  </a:cubicBezTo>
                  <a:cubicBezTo>
                    <a:pt x="56" y="40"/>
                    <a:pt x="56" y="40"/>
                    <a:pt x="56" y="40"/>
                  </a:cubicBezTo>
                  <a:cubicBezTo>
                    <a:pt x="56" y="41"/>
                    <a:pt x="56" y="41"/>
                    <a:pt x="56" y="41"/>
                  </a:cubicBezTo>
                  <a:cubicBezTo>
                    <a:pt x="56" y="42"/>
                    <a:pt x="56" y="42"/>
                    <a:pt x="56" y="42"/>
                  </a:cubicBezTo>
                  <a:cubicBezTo>
                    <a:pt x="54" y="44"/>
                    <a:pt x="54" y="44"/>
                    <a:pt x="54" y="44"/>
                  </a:cubicBezTo>
                  <a:cubicBezTo>
                    <a:pt x="54" y="44"/>
                    <a:pt x="54" y="44"/>
                    <a:pt x="54" y="44"/>
                  </a:cubicBezTo>
                  <a:cubicBezTo>
                    <a:pt x="54" y="45"/>
                    <a:pt x="54" y="45"/>
                    <a:pt x="54" y="45"/>
                  </a:cubicBezTo>
                  <a:cubicBezTo>
                    <a:pt x="55" y="46"/>
                    <a:pt x="55" y="46"/>
                    <a:pt x="55" y="46"/>
                  </a:cubicBezTo>
                  <a:cubicBezTo>
                    <a:pt x="56" y="46"/>
                    <a:pt x="56" y="46"/>
                    <a:pt x="56" y="46"/>
                  </a:cubicBezTo>
                  <a:cubicBezTo>
                    <a:pt x="56" y="46"/>
                    <a:pt x="56" y="46"/>
                    <a:pt x="56" y="46"/>
                  </a:cubicBezTo>
                  <a:cubicBezTo>
                    <a:pt x="58" y="46"/>
                    <a:pt x="58" y="46"/>
                    <a:pt x="58" y="46"/>
                  </a:cubicBezTo>
                  <a:cubicBezTo>
                    <a:pt x="58" y="46"/>
                    <a:pt x="59" y="46"/>
                    <a:pt x="60" y="47"/>
                  </a:cubicBezTo>
                  <a:cubicBezTo>
                    <a:pt x="60" y="49"/>
                    <a:pt x="60" y="49"/>
                    <a:pt x="60" y="49"/>
                  </a:cubicBezTo>
                  <a:cubicBezTo>
                    <a:pt x="61" y="49"/>
                    <a:pt x="61" y="49"/>
                    <a:pt x="61" y="49"/>
                  </a:cubicBezTo>
                  <a:cubicBezTo>
                    <a:pt x="62" y="49"/>
                    <a:pt x="62" y="49"/>
                    <a:pt x="62" y="49"/>
                  </a:cubicBezTo>
                  <a:cubicBezTo>
                    <a:pt x="63" y="49"/>
                    <a:pt x="63" y="49"/>
                    <a:pt x="63" y="49"/>
                  </a:cubicBezTo>
                  <a:cubicBezTo>
                    <a:pt x="63" y="47"/>
                    <a:pt x="63" y="47"/>
                    <a:pt x="63" y="47"/>
                  </a:cubicBezTo>
                  <a:cubicBezTo>
                    <a:pt x="64" y="46"/>
                    <a:pt x="65" y="46"/>
                    <a:pt x="65" y="46"/>
                  </a:cubicBezTo>
                  <a:cubicBezTo>
                    <a:pt x="67" y="46"/>
                    <a:pt x="67" y="46"/>
                    <a:pt x="67" y="46"/>
                  </a:cubicBezTo>
                  <a:cubicBezTo>
                    <a:pt x="67" y="46"/>
                    <a:pt x="67" y="46"/>
                    <a:pt x="67" y="46"/>
                  </a:cubicBezTo>
                  <a:cubicBezTo>
                    <a:pt x="68" y="46"/>
                    <a:pt x="68" y="46"/>
                    <a:pt x="68" y="46"/>
                  </a:cubicBezTo>
                  <a:cubicBezTo>
                    <a:pt x="69" y="45"/>
                    <a:pt x="69" y="45"/>
                    <a:pt x="69" y="45"/>
                  </a:cubicBezTo>
                  <a:cubicBezTo>
                    <a:pt x="69" y="44"/>
                    <a:pt x="69" y="44"/>
                    <a:pt x="69" y="44"/>
                  </a:cubicBezTo>
                  <a:cubicBezTo>
                    <a:pt x="69" y="44"/>
                    <a:pt x="69" y="44"/>
                    <a:pt x="69" y="44"/>
                  </a:cubicBezTo>
                  <a:cubicBezTo>
                    <a:pt x="67" y="42"/>
                    <a:pt x="67" y="42"/>
                    <a:pt x="67" y="42"/>
                  </a:cubicBezTo>
                  <a:close/>
                  <a:moveTo>
                    <a:pt x="64" y="41"/>
                  </a:moveTo>
                  <a:cubicBezTo>
                    <a:pt x="64" y="42"/>
                    <a:pt x="63" y="43"/>
                    <a:pt x="62" y="43"/>
                  </a:cubicBezTo>
                  <a:cubicBezTo>
                    <a:pt x="60" y="43"/>
                    <a:pt x="59" y="42"/>
                    <a:pt x="59" y="41"/>
                  </a:cubicBezTo>
                  <a:cubicBezTo>
                    <a:pt x="59" y="40"/>
                    <a:pt x="60" y="39"/>
                    <a:pt x="62" y="39"/>
                  </a:cubicBezTo>
                  <a:cubicBezTo>
                    <a:pt x="63" y="39"/>
                    <a:pt x="64" y="40"/>
                    <a:pt x="64" y="4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Oval 45"/>
            <p:cNvSpPr>
              <a:spLocks noChangeArrowheads="1"/>
            </p:cNvSpPr>
            <p:nvPr/>
          </p:nvSpPr>
          <p:spPr bwMode="auto">
            <a:xfrm>
              <a:off x="10002838" y="3479800"/>
              <a:ext cx="931863" cy="927100"/>
            </a:xfrm>
            <a:prstGeom prst="ellipse">
              <a:avLst/>
            </a:pr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noEditPoints="1"/>
            </p:cNvSpPr>
            <p:nvPr/>
          </p:nvSpPr>
          <p:spPr bwMode="auto">
            <a:xfrm>
              <a:off x="10236200" y="3744913"/>
              <a:ext cx="465138" cy="395288"/>
            </a:xfrm>
            <a:custGeom>
              <a:avLst/>
              <a:gdLst>
                <a:gd name="T0" fmla="*/ 93 w 98"/>
                <a:gd name="T1" fmla="*/ 78 h 83"/>
                <a:gd name="T2" fmla="*/ 0 w 98"/>
                <a:gd name="T3" fmla="*/ 15 h 83"/>
                <a:gd name="T4" fmla="*/ 0 w 98"/>
                <a:gd name="T5" fmla="*/ 83 h 83"/>
                <a:gd name="T6" fmla="*/ 98 w 98"/>
                <a:gd name="T7" fmla="*/ 0 h 83"/>
                <a:gd name="T8" fmla="*/ 0 w 98"/>
                <a:gd name="T9" fmla="*/ 0 h 83"/>
                <a:gd name="T10" fmla="*/ 57 w 98"/>
                <a:gd name="T11" fmla="*/ 47 h 83"/>
                <a:gd name="T12" fmla="*/ 54 w 98"/>
                <a:gd name="T13" fmla="*/ 42 h 83"/>
                <a:gd name="T14" fmla="*/ 51 w 98"/>
                <a:gd name="T15" fmla="*/ 40 h 83"/>
                <a:gd name="T16" fmla="*/ 46 w 98"/>
                <a:gd name="T17" fmla="*/ 37 h 83"/>
                <a:gd name="T18" fmla="*/ 41 w 98"/>
                <a:gd name="T19" fmla="*/ 37 h 83"/>
                <a:gd name="T20" fmla="*/ 36 w 98"/>
                <a:gd name="T21" fmla="*/ 40 h 83"/>
                <a:gd name="T22" fmla="*/ 33 w 98"/>
                <a:gd name="T23" fmla="*/ 42 h 83"/>
                <a:gd name="T24" fmla="*/ 30 w 98"/>
                <a:gd name="T25" fmla="*/ 47 h 83"/>
                <a:gd name="T26" fmla="*/ 29 w 98"/>
                <a:gd name="T27" fmla="*/ 51 h 83"/>
                <a:gd name="T28" fmla="*/ 30 w 98"/>
                <a:gd name="T29" fmla="*/ 57 h 83"/>
                <a:gd name="T30" fmla="*/ 32 w 98"/>
                <a:gd name="T31" fmla="*/ 60 h 83"/>
                <a:gd name="T32" fmla="*/ 37 w 98"/>
                <a:gd name="T33" fmla="*/ 64 h 83"/>
                <a:gd name="T34" fmla="*/ 41 w 98"/>
                <a:gd name="T35" fmla="*/ 66 h 83"/>
                <a:gd name="T36" fmla="*/ 44 w 98"/>
                <a:gd name="T37" fmla="*/ 62 h 83"/>
                <a:gd name="T38" fmla="*/ 50 w 98"/>
                <a:gd name="T39" fmla="*/ 65 h 83"/>
                <a:gd name="T40" fmla="*/ 51 w 98"/>
                <a:gd name="T41" fmla="*/ 59 h 83"/>
                <a:gd name="T42" fmla="*/ 57 w 98"/>
                <a:gd name="T43" fmla="*/ 58 h 83"/>
                <a:gd name="T44" fmla="*/ 54 w 98"/>
                <a:gd name="T45" fmla="*/ 53 h 83"/>
                <a:gd name="T46" fmla="*/ 49 w 98"/>
                <a:gd name="T47" fmla="*/ 52 h 83"/>
                <a:gd name="T48" fmla="*/ 40 w 98"/>
                <a:gd name="T49" fmla="*/ 56 h 83"/>
                <a:gd name="T50" fmla="*/ 44 w 98"/>
                <a:gd name="T51" fmla="*/ 46 h 83"/>
                <a:gd name="T52" fmla="*/ 41 w 98"/>
                <a:gd name="T53" fmla="*/ 52 h 83"/>
                <a:gd name="T54" fmla="*/ 44 w 98"/>
                <a:gd name="T55" fmla="*/ 54 h 83"/>
                <a:gd name="T56" fmla="*/ 67 w 98"/>
                <a:gd name="T57" fmla="*/ 41 h 83"/>
                <a:gd name="T58" fmla="*/ 69 w 98"/>
                <a:gd name="T59" fmla="*/ 38 h 83"/>
                <a:gd name="T60" fmla="*/ 67 w 98"/>
                <a:gd name="T61" fmla="*/ 36 h 83"/>
                <a:gd name="T62" fmla="*/ 63 w 98"/>
                <a:gd name="T63" fmla="*/ 36 h 83"/>
                <a:gd name="T64" fmla="*/ 61 w 98"/>
                <a:gd name="T65" fmla="*/ 33 h 83"/>
                <a:gd name="T66" fmla="*/ 58 w 98"/>
                <a:gd name="T67" fmla="*/ 37 h 83"/>
                <a:gd name="T68" fmla="*/ 55 w 98"/>
                <a:gd name="T69" fmla="*/ 37 h 83"/>
                <a:gd name="T70" fmla="*/ 54 w 98"/>
                <a:gd name="T71" fmla="*/ 39 h 83"/>
                <a:gd name="T72" fmla="*/ 56 w 98"/>
                <a:gd name="T73" fmla="*/ 42 h 83"/>
                <a:gd name="T74" fmla="*/ 54 w 98"/>
                <a:gd name="T75" fmla="*/ 45 h 83"/>
                <a:gd name="T76" fmla="*/ 56 w 98"/>
                <a:gd name="T77" fmla="*/ 46 h 83"/>
                <a:gd name="T78" fmla="*/ 60 w 98"/>
                <a:gd name="T79" fmla="*/ 49 h 83"/>
                <a:gd name="T80" fmla="*/ 63 w 98"/>
                <a:gd name="T81" fmla="*/ 49 h 83"/>
                <a:gd name="T82" fmla="*/ 67 w 98"/>
                <a:gd name="T83" fmla="*/ 46 h 83"/>
                <a:gd name="T84" fmla="*/ 69 w 98"/>
                <a:gd name="T85" fmla="*/ 45 h 83"/>
                <a:gd name="T86" fmla="*/ 67 w 98"/>
                <a:gd name="T87" fmla="*/ 42 h 83"/>
                <a:gd name="T88" fmla="*/ 59 w 98"/>
                <a:gd name="T8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8" h="83">
                  <a:moveTo>
                    <a:pt x="5" y="20"/>
                  </a:moveTo>
                  <a:cubicBezTo>
                    <a:pt x="5" y="78"/>
                    <a:pt x="5" y="78"/>
                    <a:pt x="5" y="78"/>
                  </a:cubicBezTo>
                  <a:cubicBezTo>
                    <a:pt x="93" y="78"/>
                    <a:pt x="93" y="78"/>
                    <a:pt x="93" y="78"/>
                  </a:cubicBezTo>
                  <a:cubicBezTo>
                    <a:pt x="93" y="20"/>
                    <a:pt x="93" y="20"/>
                    <a:pt x="93" y="20"/>
                  </a:cubicBezTo>
                  <a:cubicBezTo>
                    <a:pt x="5" y="20"/>
                    <a:pt x="5" y="20"/>
                    <a:pt x="5" y="20"/>
                  </a:cubicBezTo>
                  <a:close/>
                  <a:moveTo>
                    <a:pt x="0" y="15"/>
                  </a:moveTo>
                  <a:cubicBezTo>
                    <a:pt x="98" y="15"/>
                    <a:pt x="98" y="15"/>
                    <a:pt x="98" y="15"/>
                  </a:cubicBezTo>
                  <a:cubicBezTo>
                    <a:pt x="98" y="83"/>
                    <a:pt x="98" y="83"/>
                    <a:pt x="98" y="83"/>
                  </a:cubicBezTo>
                  <a:cubicBezTo>
                    <a:pt x="0" y="83"/>
                    <a:pt x="0" y="83"/>
                    <a:pt x="0" y="83"/>
                  </a:cubicBezTo>
                  <a:cubicBezTo>
                    <a:pt x="0" y="15"/>
                    <a:pt x="0" y="15"/>
                    <a:pt x="0" y="15"/>
                  </a:cubicBezTo>
                  <a:close/>
                  <a:moveTo>
                    <a:pt x="0" y="0"/>
                  </a:moveTo>
                  <a:cubicBezTo>
                    <a:pt x="98" y="0"/>
                    <a:pt x="98" y="0"/>
                    <a:pt x="98" y="0"/>
                  </a:cubicBezTo>
                  <a:cubicBezTo>
                    <a:pt x="98" y="10"/>
                    <a:pt x="98" y="10"/>
                    <a:pt x="98" y="10"/>
                  </a:cubicBezTo>
                  <a:cubicBezTo>
                    <a:pt x="0" y="10"/>
                    <a:pt x="0" y="10"/>
                    <a:pt x="0" y="10"/>
                  </a:cubicBezTo>
                  <a:cubicBezTo>
                    <a:pt x="0" y="0"/>
                    <a:pt x="0" y="0"/>
                    <a:pt x="0" y="0"/>
                  </a:cubicBezTo>
                  <a:close/>
                  <a:moveTo>
                    <a:pt x="58" y="50"/>
                  </a:moveTo>
                  <a:cubicBezTo>
                    <a:pt x="58" y="48"/>
                    <a:pt x="58" y="48"/>
                    <a:pt x="58" y="48"/>
                  </a:cubicBezTo>
                  <a:cubicBezTo>
                    <a:pt x="58" y="48"/>
                    <a:pt x="57" y="47"/>
                    <a:pt x="57" y="47"/>
                  </a:cubicBezTo>
                  <a:cubicBezTo>
                    <a:pt x="53" y="47"/>
                    <a:pt x="53" y="47"/>
                    <a:pt x="53" y="47"/>
                  </a:cubicBezTo>
                  <a:cubicBezTo>
                    <a:pt x="52" y="46"/>
                    <a:pt x="52" y="46"/>
                    <a:pt x="52" y="46"/>
                  </a:cubicBezTo>
                  <a:cubicBezTo>
                    <a:pt x="54" y="42"/>
                    <a:pt x="54" y="42"/>
                    <a:pt x="54" y="42"/>
                  </a:cubicBezTo>
                  <a:cubicBezTo>
                    <a:pt x="54" y="41"/>
                    <a:pt x="54" y="41"/>
                    <a:pt x="54" y="41"/>
                  </a:cubicBezTo>
                  <a:cubicBezTo>
                    <a:pt x="52" y="40"/>
                    <a:pt x="52" y="40"/>
                    <a:pt x="52" y="40"/>
                  </a:cubicBezTo>
                  <a:cubicBezTo>
                    <a:pt x="51" y="40"/>
                    <a:pt x="51" y="40"/>
                    <a:pt x="51" y="40"/>
                  </a:cubicBezTo>
                  <a:cubicBezTo>
                    <a:pt x="48" y="42"/>
                    <a:pt x="48" y="42"/>
                    <a:pt x="48" y="42"/>
                  </a:cubicBezTo>
                  <a:cubicBezTo>
                    <a:pt x="47" y="42"/>
                    <a:pt x="47" y="42"/>
                    <a:pt x="47" y="42"/>
                  </a:cubicBezTo>
                  <a:cubicBezTo>
                    <a:pt x="46" y="37"/>
                    <a:pt x="46" y="37"/>
                    <a:pt x="46" y="37"/>
                  </a:cubicBezTo>
                  <a:cubicBezTo>
                    <a:pt x="45" y="37"/>
                    <a:pt x="45" y="37"/>
                    <a:pt x="45" y="37"/>
                  </a:cubicBezTo>
                  <a:cubicBezTo>
                    <a:pt x="42" y="37"/>
                    <a:pt x="42" y="37"/>
                    <a:pt x="42" y="37"/>
                  </a:cubicBezTo>
                  <a:cubicBezTo>
                    <a:pt x="41" y="37"/>
                    <a:pt x="41" y="37"/>
                    <a:pt x="41" y="37"/>
                  </a:cubicBezTo>
                  <a:cubicBezTo>
                    <a:pt x="41" y="42"/>
                    <a:pt x="41" y="42"/>
                    <a:pt x="41" y="42"/>
                  </a:cubicBezTo>
                  <a:cubicBezTo>
                    <a:pt x="40" y="42"/>
                    <a:pt x="40" y="42"/>
                    <a:pt x="40" y="42"/>
                  </a:cubicBezTo>
                  <a:cubicBezTo>
                    <a:pt x="36" y="40"/>
                    <a:pt x="36" y="40"/>
                    <a:pt x="36" y="40"/>
                  </a:cubicBezTo>
                  <a:cubicBezTo>
                    <a:pt x="35" y="40"/>
                    <a:pt x="35" y="40"/>
                    <a:pt x="35" y="40"/>
                  </a:cubicBezTo>
                  <a:cubicBezTo>
                    <a:pt x="33" y="41"/>
                    <a:pt x="33" y="41"/>
                    <a:pt x="33" y="41"/>
                  </a:cubicBezTo>
                  <a:cubicBezTo>
                    <a:pt x="33" y="42"/>
                    <a:pt x="33" y="42"/>
                    <a:pt x="33" y="42"/>
                  </a:cubicBezTo>
                  <a:cubicBezTo>
                    <a:pt x="35" y="46"/>
                    <a:pt x="35" y="46"/>
                    <a:pt x="35" y="46"/>
                  </a:cubicBezTo>
                  <a:cubicBezTo>
                    <a:pt x="34" y="47"/>
                    <a:pt x="34" y="47"/>
                    <a:pt x="34" y="47"/>
                  </a:cubicBezTo>
                  <a:cubicBezTo>
                    <a:pt x="30" y="47"/>
                    <a:pt x="30" y="47"/>
                    <a:pt x="30" y="47"/>
                  </a:cubicBezTo>
                  <a:cubicBezTo>
                    <a:pt x="30" y="47"/>
                    <a:pt x="30" y="48"/>
                    <a:pt x="29" y="48"/>
                  </a:cubicBezTo>
                  <a:cubicBezTo>
                    <a:pt x="29" y="50"/>
                    <a:pt x="29" y="50"/>
                    <a:pt x="29" y="50"/>
                  </a:cubicBezTo>
                  <a:cubicBezTo>
                    <a:pt x="29" y="51"/>
                    <a:pt x="29" y="51"/>
                    <a:pt x="29" y="51"/>
                  </a:cubicBezTo>
                  <a:cubicBezTo>
                    <a:pt x="33" y="53"/>
                    <a:pt x="33" y="53"/>
                    <a:pt x="33" y="53"/>
                  </a:cubicBezTo>
                  <a:cubicBezTo>
                    <a:pt x="33" y="53"/>
                    <a:pt x="33" y="54"/>
                    <a:pt x="33" y="54"/>
                  </a:cubicBezTo>
                  <a:cubicBezTo>
                    <a:pt x="30" y="57"/>
                    <a:pt x="30" y="57"/>
                    <a:pt x="30" y="57"/>
                  </a:cubicBezTo>
                  <a:cubicBezTo>
                    <a:pt x="30" y="58"/>
                    <a:pt x="30" y="58"/>
                    <a:pt x="30" y="58"/>
                  </a:cubicBezTo>
                  <a:cubicBezTo>
                    <a:pt x="32" y="60"/>
                    <a:pt x="32" y="60"/>
                    <a:pt x="32" y="60"/>
                  </a:cubicBezTo>
                  <a:cubicBezTo>
                    <a:pt x="32" y="60"/>
                    <a:pt x="32" y="60"/>
                    <a:pt x="32" y="60"/>
                  </a:cubicBezTo>
                  <a:cubicBezTo>
                    <a:pt x="36" y="59"/>
                    <a:pt x="36" y="59"/>
                    <a:pt x="36" y="59"/>
                  </a:cubicBezTo>
                  <a:cubicBezTo>
                    <a:pt x="37" y="60"/>
                    <a:pt x="37" y="60"/>
                    <a:pt x="37" y="60"/>
                  </a:cubicBezTo>
                  <a:cubicBezTo>
                    <a:pt x="37" y="64"/>
                    <a:pt x="37" y="64"/>
                    <a:pt x="37" y="64"/>
                  </a:cubicBezTo>
                  <a:cubicBezTo>
                    <a:pt x="37" y="65"/>
                    <a:pt x="37" y="65"/>
                    <a:pt x="37" y="65"/>
                  </a:cubicBezTo>
                  <a:cubicBezTo>
                    <a:pt x="40" y="66"/>
                    <a:pt x="40" y="66"/>
                    <a:pt x="40" y="66"/>
                  </a:cubicBezTo>
                  <a:cubicBezTo>
                    <a:pt x="41" y="66"/>
                    <a:pt x="41" y="66"/>
                    <a:pt x="41" y="66"/>
                  </a:cubicBezTo>
                  <a:cubicBezTo>
                    <a:pt x="43" y="62"/>
                    <a:pt x="43" y="62"/>
                    <a:pt x="43" y="62"/>
                  </a:cubicBezTo>
                  <a:cubicBezTo>
                    <a:pt x="44" y="62"/>
                    <a:pt x="44" y="62"/>
                    <a:pt x="44" y="62"/>
                  </a:cubicBezTo>
                  <a:cubicBezTo>
                    <a:pt x="44" y="62"/>
                    <a:pt x="44" y="62"/>
                    <a:pt x="44" y="62"/>
                  </a:cubicBezTo>
                  <a:cubicBezTo>
                    <a:pt x="46" y="66"/>
                    <a:pt x="46" y="66"/>
                    <a:pt x="46" y="66"/>
                  </a:cubicBezTo>
                  <a:cubicBezTo>
                    <a:pt x="47" y="66"/>
                    <a:pt x="47" y="66"/>
                    <a:pt x="47" y="66"/>
                  </a:cubicBezTo>
                  <a:cubicBezTo>
                    <a:pt x="50" y="65"/>
                    <a:pt x="50" y="65"/>
                    <a:pt x="50" y="65"/>
                  </a:cubicBezTo>
                  <a:cubicBezTo>
                    <a:pt x="50" y="64"/>
                    <a:pt x="50" y="64"/>
                    <a:pt x="50" y="64"/>
                  </a:cubicBezTo>
                  <a:cubicBezTo>
                    <a:pt x="50" y="60"/>
                    <a:pt x="50" y="60"/>
                    <a:pt x="50" y="60"/>
                  </a:cubicBezTo>
                  <a:cubicBezTo>
                    <a:pt x="51" y="59"/>
                    <a:pt x="51" y="59"/>
                    <a:pt x="51" y="59"/>
                  </a:cubicBezTo>
                  <a:cubicBezTo>
                    <a:pt x="55" y="60"/>
                    <a:pt x="55" y="60"/>
                    <a:pt x="55" y="60"/>
                  </a:cubicBezTo>
                  <a:cubicBezTo>
                    <a:pt x="55" y="60"/>
                    <a:pt x="55" y="60"/>
                    <a:pt x="55" y="60"/>
                  </a:cubicBezTo>
                  <a:cubicBezTo>
                    <a:pt x="57" y="58"/>
                    <a:pt x="57" y="58"/>
                    <a:pt x="57" y="58"/>
                  </a:cubicBezTo>
                  <a:cubicBezTo>
                    <a:pt x="57" y="57"/>
                    <a:pt x="57" y="57"/>
                    <a:pt x="57" y="57"/>
                  </a:cubicBezTo>
                  <a:cubicBezTo>
                    <a:pt x="54" y="54"/>
                    <a:pt x="54" y="54"/>
                    <a:pt x="54" y="54"/>
                  </a:cubicBezTo>
                  <a:cubicBezTo>
                    <a:pt x="54" y="54"/>
                    <a:pt x="54" y="53"/>
                    <a:pt x="54" y="53"/>
                  </a:cubicBezTo>
                  <a:cubicBezTo>
                    <a:pt x="58" y="51"/>
                    <a:pt x="58" y="51"/>
                    <a:pt x="58" y="51"/>
                  </a:cubicBezTo>
                  <a:cubicBezTo>
                    <a:pt x="58" y="51"/>
                    <a:pt x="58" y="51"/>
                    <a:pt x="58" y="50"/>
                  </a:cubicBezTo>
                  <a:close/>
                  <a:moveTo>
                    <a:pt x="49" y="52"/>
                  </a:moveTo>
                  <a:cubicBezTo>
                    <a:pt x="49" y="53"/>
                    <a:pt x="49" y="55"/>
                    <a:pt x="48" y="56"/>
                  </a:cubicBezTo>
                  <a:cubicBezTo>
                    <a:pt x="47" y="57"/>
                    <a:pt x="45" y="58"/>
                    <a:pt x="44" y="58"/>
                  </a:cubicBezTo>
                  <a:cubicBezTo>
                    <a:pt x="42" y="58"/>
                    <a:pt x="41" y="57"/>
                    <a:pt x="40" y="56"/>
                  </a:cubicBezTo>
                  <a:cubicBezTo>
                    <a:pt x="39" y="55"/>
                    <a:pt x="38" y="53"/>
                    <a:pt x="38" y="52"/>
                  </a:cubicBezTo>
                  <a:cubicBezTo>
                    <a:pt x="38" y="50"/>
                    <a:pt x="39" y="49"/>
                    <a:pt x="40" y="48"/>
                  </a:cubicBezTo>
                  <a:cubicBezTo>
                    <a:pt x="41" y="47"/>
                    <a:pt x="42" y="46"/>
                    <a:pt x="44" y="46"/>
                  </a:cubicBezTo>
                  <a:cubicBezTo>
                    <a:pt x="45" y="46"/>
                    <a:pt x="47" y="47"/>
                    <a:pt x="48" y="48"/>
                  </a:cubicBezTo>
                  <a:cubicBezTo>
                    <a:pt x="49" y="49"/>
                    <a:pt x="49" y="50"/>
                    <a:pt x="49" y="52"/>
                  </a:cubicBezTo>
                  <a:close/>
                  <a:moveTo>
                    <a:pt x="41" y="52"/>
                  </a:moveTo>
                  <a:cubicBezTo>
                    <a:pt x="41" y="50"/>
                    <a:pt x="42" y="49"/>
                    <a:pt x="44" y="49"/>
                  </a:cubicBezTo>
                  <a:cubicBezTo>
                    <a:pt x="45" y="49"/>
                    <a:pt x="46" y="50"/>
                    <a:pt x="46" y="52"/>
                  </a:cubicBezTo>
                  <a:cubicBezTo>
                    <a:pt x="46" y="53"/>
                    <a:pt x="45" y="54"/>
                    <a:pt x="44" y="54"/>
                  </a:cubicBezTo>
                  <a:cubicBezTo>
                    <a:pt x="42" y="54"/>
                    <a:pt x="41" y="53"/>
                    <a:pt x="41" y="52"/>
                  </a:cubicBezTo>
                  <a:close/>
                  <a:moveTo>
                    <a:pt x="67" y="42"/>
                  </a:moveTo>
                  <a:cubicBezTo>
                    <a:pt x="67" y="41"/>
                    <a:pt x="67" y="41"/>
                    <a:pt x="67" y="41"/>
                  </a:cubicBezTo>
                  <a:cubicBezTo>
                    <a:pt x="67" y="40"/>
                    <a:pt x="67" y="40"/>
                    <a:pt x="67" y="40"/>
                  </a:cubicBezTo>
                  <a:cubicBezTo>
                    <a:pt x="69" y="39"/>
                    <a:pt x="69" y="39"/>
                    <a:pt x="69" y="39"/>
                  </a:cubicBezTo>
                  <a:cubicBezTo>
                    <a:pt x="69" y="38"/>
                    <a:pt x="69" y="38"/>
                    <a:pt x="69" y="38"/>
                  </a:cubicBezTo>
                  <a:cubicBezTo>
                    <a:pt x="69" y="38"/>
                    <a:pt x="69" y="38"/>
                    <a:pt x="69" y="38"/>
                  </a:cubicBezTo>
                  <a:cubicBezTo>
                    <a:pt x="68" y="37"/>
                    <a:pt x="68" y="37"/>
                    <a:pt x="68" y="37"/>
                  </a:cubicBezTo>
                  <a:cubicBezTo>
                    <a:pt x="67" y="36"/>
                    <a:pt x="67" y="36"/>
                    <a:pt x="67" y="36"/>
                  </a:cubicBezTo>
                  <a:cubicBezTo>
                    <a:pt x="67" y="36"/>
                    <a:pt x="67" y="36"/>
                    <a:pt x="67" y="36"/>
                  </a:cubicBezTo>
                  <a:cubicBezTo>
                    <a:pt x="65" y="37"/>
                    <a:pt x="65" y="37"/>
                    <a:pt x="65" y="37"/>
                  </a:cubicBezTo>
                  <a:cubicBezTo>
                    <a:pt x="65" y="37"/>
                    <a:pt x="64" y="36"/>
                    <a:pt x="63" y="36"/>
                  </a:cubicBezTo>
                  <a:cubicBezTo>
                    <a:pt x="63" y="34"/>
                    <a:pt x="63" y="34"/>
                    <a:pt x="63" y="34"/>
                  </a:cubicBezTo>
                  <a:cubicBezTo>
                    <a:pt x="62" y="33"/>
                    <a:pt x="62" y="33"/>
                    <a:pt x="62" y="33"/>
                  </a:cubicBezTo>
                  <a:cubicBezTo>
                    <a:pt x="61" y="33"/>
                    <a:pt x="61" y="33"/>
                    <a:pt x="61" y="33"/>
                  </a:cubicBezTo>
                  <a:cubicBezTo>
                    <a:pt x="60" y="34"/>
                    <a:pt x="60" y="34"/>
                    <a:pt x="60" y="34"/>
                  </a:cubicBezTo>
                  <a:cubicBezTo>
                    <a:pt x="60" y="36"/>
                    <a:pt x="60" y="36"/>
                    <a:pt x="60" y="36"/>
                  </a:cubicBezTo>
                  <a:cubicBezTo>
                    <a:pt x="59" y="36"/>
                    <a:pt x="58" y="37"/>
                    <a:pt x="58" y="37"/>
                  </a:cubicBezTo>
                  <a:cubicBezTo>
                    <a:pt x="56" y="36"/>
                    <a:pt x="56" y="36"/>
                    <a:pt x="56" y="36"/>
                  </a:cubicBezTo>
                  <a:cubicBezTo>
                    <a:pt x="56" y="36"/>
                    <a:pt x="56" y="36"/>
                    <a:pt x="56" y="36"/>
                  </a:cubicBezTo>
                  <a:cubicBezTo>
                    <a:pt x="55" y="37"/>
                    <a:pt x="55" y="37"/>
                    <a:pt x="55" y="37"/>
                  </a:cubicBezTo>
                  <a:cubicBezTo>
                    <a:pt x="54" y="38"/>
                    <a:pt x="54" y="38"/>
                    <a:pt x="54" y="38"/>
                  </a:cubicBezTo>
                  <a:cubicBezTo>
                    <a:pt x="54" y="38"/>
                    <a:pt x="54" y="38"/>
                    <a:pt x="54" y="38"/>
                  </a:cubicBezTo>
                  <a:cubicBezTo>
                    <a:pt x="54" y="39"/>
                    <a:pt x="54" y="39"/>
                    <a:pt x="54" y="39"/>
                  </a:cubicBezTo>
                  <a:cubicBezTo>
                    <a:pt x="56" y="40"/>
                    <a:pt x="56" y="40"/>
                    <a:pt x="56" y="40"/>
                  </a:cubicBezTo>
                  <a:cubicBezTo>
                    <a:pt x="56" y="41"/>
                    <a:pt x="56" y="41"/>
                    <a:pt x="56" y="41"/>
                  </a:cubicBezTo>
                  <a:cubicBezTo>
                    <a:pt x="56" y="42"/>
                    <a:pt x="56" y="42"/>
                    <a:pt x="56" y="42"/>
                  </a:cubicBezTo>
                  <a:cubicBezTo>
                    <a:pt x="54" y="44"/>
                    <a:pt x="54" y="44"/>
                    <a:pt x="54" y="44"/>
                  </a:cubicBezTo>
                  <a:cubicBezTo>
                    <a:pt x="54" y="44"/>
                    <a:pt x="54" y="44"/>
                    <a:pt x="54" y="44"/>
                  </a:cubicBezTo>
                  <a:cubicBezTo>
                    <a:pt x="54" y="45"/>
                    <a:pt x="54" y="45"/>
                    <a:pt x="54" y="45"/>
                  </a:cubicBezTo>
                  <a:cubicBezTo>
                    <a:pt x="55" y="46"/>
                    <a:pt x="55" y="46"/>
                    <a:pt x="55" y="46"/>
                  </a:cubicBezTo>
                  <a:cubicBezTo>
                    <a:pt x="56" y="46"/>
                    <a:pt x="56" y="46"/>
                    <a:pt x="56" y="46"/>
                  </a:cubicBezTo>
                  <a:cubicBezTo>
                    <a:pt x="56" y="46"/>
                    <a:pt x="56" y="46"/>
                    <a:pt x="56" y="46"/>
                  </a:cubicBezTo>
                  <a:cubicBezTo>
                    <a:pt x="58" y="46"/>
                    <a:pt x="58" y="46"/>
                    <a:pt x="58" y="46"/>
                  </a:cubicBezTo>
                  <a:cubicBezTo>
                    <a:pt x="58" y="46"/>
                    <a:pt x="59" y="46"/>
                    <a:pt x="60" y="47"/>
                  </a:cubicBezTo>
                  <a:cubicBezTo>
                    <a:pt x="60" y="49"/>
                    <a:pt x="60" y="49"/>
                    <a:pt x="60" y="49"/>
                  </a:cubicBezTo>
                  <a:cubicBezTo>
                    <a:pt x="61" y="49"/>
                    <a:pt x="61" y="49"/>
                    <a:pt x="61" y="49"/>
                  </a:cubicBezTo>
                  <a:cubicBezTo>
                    <a:pt x="62" y="49"/>
                    <a:pt x="62" y="49"/>
                    <a:pt x="62" y="49"/>
                  </a:cubicBezTo>
                  <a:cubicBezTo>
                    <a:pt x="63" y="49"/>
                    <a:pt x="63" y="49"/>
                    <a:pt x="63" y="49"/>
                  </a:cubicBezTo>
                  <a:cubicBezTo>
                    <a:pt x="63" y="47"/>
                    <a:pt x="63" y="47"/>
                    <a:pt x="63" y="47"/>
                  </a:cubicBezTo>
                  <a:cubicBezTo>
                    <a:pt x="64" y="46"/>
                    <a:pt x="65" y="46"/>
                    <a:pt x="65" y="46"/>
                  </a:cubicBezTo>
                  <a:cubicBezTo>
                    <a:pt x="67" y="46"/>
                    <a:pt x="67" y="46"/>
                    <a:pt x="67" y="46"/>
                  </a:cubicBezTo>
                  <a:cubicBezTo>
                    <a:pt x="67" y="46"/>
                    <a:pt x="67" y="46"/>
                    <a:pt x="67" y="46"/>
                  </a:cubicBezTo>
                  <a:cubicBezTo>
                    <a:pt x="68" y="46"/>
                    <a:pt x="68" y="46"/>
                    <a:pt x="68" y="46"/>
                  </a:cubicBezTo>
                  <a:cubicBezTo>
                    <a:pt x="69" y="45"/>
                    <a:pt x="69" y="45"/>
                    <a:pt x="69" y="45"/>
                  </a:cubicBezTo>
                  <a:cubicBezTo>
                    <a:pt x="69" y="44"/>
                    <a:pt x="69" y="44"/>
                    <a:pt x="69" y="44"/>
                  </a:cubicBezTo>
                  <a:cubicBezTo>
                    <a:pt x="69" y="44"/>
                    <a:pt x="69" y="44"/>
                    <a:pt x="69" y="44"/>
                  </a:cubicBezTo>
                  <a:cubicBezTo>
                    <a:pt x="67" y="42"/>
                    <a:pt x="67" y="42"/>
                    <a:pt x="67" y="42"/>
                  </a:cubicBezTo>
                  <a:close/>
                  <a:moveTo>
                    <a:pt x="64" y="41"/>
                  </a:moveTo>
                  <a:cubicBezTo>
                    <a:pt x="64" y="42"/>
                    <a:pt x="63" y="43"/>
                    <a:pt x="62" y="43"/>
                  </a:cubicBezTo>
                  <a:cubicBezTo>
                    <a:pt x="60" y="43"/>
                    <a:pt x="59" y="42"/>
                    <a:pt x="59" y="41"/>
                  </a:cubicBezTo>
                  <a:cubicBezTo>
                    <a:pt x="59" y="40"/>
                    <a:pt x="60" y="39"/>
                    <a:pt x="62" y="39"/>
                  </a:cubicBezTo>
                  <a:cubicBezTo>
                    <a:pt x="63" y="39"/>
                    <a:pt x="64" y="40"/>
                    <a:pt x="64" y="41"/>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7"/>
            <p:cNvSpPr>
              <a:spLocks noEditPoints="1"/>
            </p:cNvSpPr>
            <p:nvPr/>
          </p:nvSpPr>
          <p:spPr bwMode="auto">
            <a:xfrm>
              <a:off x="10729913" y="5229225"/>
              <a:ext cx="604838" cy="479425"/>
            </a:xfrm>
            <a:custGeom>
              <a:avLst/>
              <a:gdLst>
                <a:gd name="T0" fmla="*/ 127 w 127"/>
                <a:gd name="T1" fmla="*/ 73 h 101"/>
                <a:gd name="T2" fmla="*/ 0 w 127"/>
                <a:gd name="T3" fmla="*/ 73 h 101"/>
                <a:gd name="T4" fmla="*/ 16 w 127"/>
                <a:gd name="T5" fmla="*/ 101 h 101"/>
                <a:gd name="T6" fmla="*/ 112 w 127"/>
                <a:gd name="T7" fmla="*/ 101 h 101"/>
                <a:gd name="T8" fmla="*/ 127 w 127"/>
                <a:gd name="T9" fmla="*/ 73 h 101"/>
                <a:gd name="T10" fmla="*/ 95 w 127"/>
                <a:gd name="T11" fmla="*/ 0 h 101"/>
                <a:gd name="T12" fmla="*/ 33 w 127"/>
                <a:gd name="T13" fmla="*/ 0 h 101"/>
                <a:gd name="T14" fmla="*/ 3 w 127"/>
                <a:gd name="T15" fmla="*/ 34 h 101"/>
                <a:gd name="T16" fmla="*/ 124 w 127"/>
                <a:gd name="T17" fmla="*/ 34 h 101"/>
                <a:gd name="T18" fmla="*/ 95 w 127"/>
                <a:gd name="T1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01">
                  <a:moveTo>
                    <a:pt x="127" y="73"/>
                  </a:moveTo>
                  <a:cubicBezTo>
                    <a:pt x="0" y="73"/>
                    <a:pt x="0" y="73"/>
                    <a:pt x="0" y="73"/>
                  </a:cubicBezTo>
                  <a:cubicBezTo>
                    <a:pt x="3" y="83"/>
                    <a:pt x="8" y="93"/>
                    <a:pt x="16" y="101"/>
                  </a:cubicBezTo>
                  <a:cubicBezTo>
                    <a:pt x="112" y="101"/>
                    <a:pt x="112" y="101"/>
                    <a:pt x="112" y="101"/>
                  </a:cubicBezTo>
                  <a:cubicBezTo>
                    <a:pt x="119" y="93"/>
                    <a:pt x="124" y="83"/>
                    <a:pt x="127" y="73"/>
                  </a:cubicBezTo>
                  <a:moveTo>
                    <a:pt x="95" y="0"/>
                  </a:moveTo>
                  <a:cubicBezTo>
                    <a:pt x="33" y="0"/>
                    <a:pt x="33" y="0"/>
                    <a:pt x="33" y="0"/>
                  </a:cubicBezTo>
                  <a:cubicBezTo>
                    <a:pt x="19" y="7"/>
                    <a:pt x="9" y="19"/>
                    <a:pt x="3" y="34"/>
                  </a:cubicBezTo>
                  <a:cubicBezTo>
                    <a:pt x="124" y="34"/>
                    <a:pt x="124" y="34"/>
                    <a:pt x="124" y="34"/>
                  </a:cubicBezTo>
                  <a:cubicBezTo>
                    <a:pt x="119" y="19"/>
                    <a:pt x="108" y="7"/>
                    <a:pt x="95"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8"/>
            <p:cNvSpPr>
              <a:spLocks/>
            </p:cNvSpPr>
            <p:nvPr/>
          </p:nvSpPr>
          <p:spPr bwMode="auto">
            <a:xfrm>
              <a:off x="10887075" y="5191125"/>
              <a:ext cx="295275" cy="38100"/>
            </a:xfrm>
            <a:custGeom>
              <a:avLst/>
              <a:gdLst>
                <a:gd name="T0" fmla="*/ 31 w 62"/>
                <a:gd name="T1" fmla="*/ 0 h 8"/>
                <a:gd name="T2" fmla="*/ 0 w 62"/>
                <a:gd name="T3" fmla="*/ 8 h 8"/>
                <a:gd name="T4" fmla="*/ 62 w 62"/>
                <a:gd name="T5" fmla="*/ 8 h 8"/>
                <a:gd name="T6" fmla="*/ 31 w 62"/>
                <a:gd name="T7" fmla="*/ 0 h 8"/>
              </a:gdLst>
              <a:ahLst/>
              <a:cxnLst>
                <a:cxn ang="0">
                  <a:pos x="T0" y="T1"/>
                </a:cxn>
                <a:cxn ang="0">
                  <a:pos x="T2" y="T3"/>
                </a:cxn>
                <a:cxn ang="0">
                  <a:pos x="T4" y="T5"/>
                </a:cxn>
                <a:cxn ang="0">
                  <a:pos x="T6" y="T7"/>
                </a:cxn>
              </a:cxnLst>
              <a:rect l="0" t="0" r="r" b="b"/>
              <a:pathLst>
                <a:path w="62" h="8">
                  <a:moveTo>
                    <a:pt x="31" y="0"/>
                  </a:moveTo>
                  <a:cubicBezTo>
                    <a:pt x="19" y="0"/>
                    <a:pt x="9" y="3"/>
                    <a:pt x="0" y="8"/>
                  </a:cubicBezTo>
                  <a:cubicBezTo>
                    <a:pt x="62" y="8"/>
                    <a:pt x="62" y="8"/>
                    <a:pt x="62" y="8"/>
                  </a:cubicBezTo>
                  <a:cubicBezTo>
                    <a:pt x="53" y="3"/>
                    <a:pt x="42" y="0"/>
                    <a:pt x="31"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9"/>
            <p:cNvSpPr>
              <a:spLocks/>
            </p:cNvSpPr>
            <p:nvPr/>
          </p:nvSpPr>
          <p:spPr bwMode="auto">
            <a:xfrm>
              <a:off x="10725150" y="5389563"/>
              <a:ext cx="619125" cy="185738"/>
            </a:xfrm>
            <a:custGeom>
              <a:avLst/>
              <a:gdLst>
                <a:gd name="T0" fmla="*/ 125 w 130"/>
                <a:gd name="T1" fmla="*/ 0 h 39"/>
                <a:gd name="T2" fmla="*/ 4 w 130"/>
                <a:gd name="T3" fmla="*/ 0 h 39"/>
                <a:gd name="T4" fmla="*/ 0 w 130"/>
                <a:gd name="T5" fmla="*/ 23 h 39"/>
                <a:gd name="T6" fmla="*/ 1 w 130"/>
                <a:gd name="T7" fmla="*/ 39 h 39"/>
                <a:gd name="T8" fmla="*/ 128 w 130"/>
                <a:gd name="T9" fmla="*/ 39 h 39"/>
                <a:gd name="T10" fmla="*/ 130 w 130"/>
                <a:gd name="T11" fmla="*/ 23 h 39"/>
                <a:gd name="T12" fmla="*/ 125 w 130"/>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30" h="39">
                  <a:moveTo>
                    <a:pt x="125" y="0"/>
                  </a:moveTo>
                  <a:cubicBezTo>
                    <a:pt x="4" y="0"/>
                    <a:pt x="4" y="0"/>
                    <a:pt x="4" y="0"/>
                  </a:cubicBezTo>
                  <a:cubicBezTo>
                    <a:pt x="1" y="7"/>
                    <a:pt x="0" y="15"/>
                    <a:pt x="0" y="23"/>
                  </a:cubicBezTo>
                  <a:cubicBezTo>
                    <a:pt x="0" y="28"/>
                    <a:pt x="0" y="34"/>
                    <a:pt x="1" y="39"/>
                  </a:cubicBezTo>
                  <a:cubicBezTo>
                    <a:pt x="128" y="39"/>
                    <a:pt x="128" y="39"/>
                    <a:pt x="128" y="39"/>
                  </a:cubicBezTo>
                  <a:cubicBezTo>
                    <a:pt x="129" y="34"/>
                    <a:pt x="130" y="28"/>
                    <a:pt x="130" y="23"/>
                  </a:cubicBezTo>
                  <a:cubicBezTo>
                    <a:pt x="130" y="15"/>
                    <a:pt x="128" y="7"/>
                    <a:pt x="125"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0"/>
            <p:cNvSpPr>
              <a:spLocks/>
            </p:cNvSpPr>
            <p:nvPr/>
          </p:nvSpPr>
          <p:spPr bwMode="auto">
            <a:xfrm>
              <a:off x="10806113" y="5708650"/>
              <a:ext cx="457200" cy="100013"/>
            </a:xfrm>
            <a:custGeom>
              <a:avLst/>
              <a:gdLst>
                <a:gd name="T0" fmla="*/ 96 w 96"/>
                <a:gd name="T1" fmla="*/ 0 h 21"/>
                <a:gd name="T2" fmla="*/ 0 w 96"/>
                <a:gd name="T3" fmla="*/ 0 h 21"/>
                <a:gd name="T4" fmla="*/ 48 w 96"/>
                <a:gd name="T5" fmla="*/ 21 h 21"/>
                <a:gd name="T6" fmla="*/ 96 w 96"/>
                <a:gd name="T7" fmla="*/ 0 h 21"/>
              </a:gdLst>
              <a:ahLst/>
              <a:cxnLst>
                <a:cxn ang="0">
                  <a:pos x="T0" y="T1"/>
                </a:cxn>
                <a:cxn ang="0">
                  <a:pos x="T2" y="T3"/>
                </a:cxn>
                <a:cxn ang="0">
                  <a:pos x="T4" y="T5"/>
                </a:cxn>
                <a:cxn ang="0">
                  <a:pos x="T6" y="T7"/>
                </a:cxn>
              </a:cxnLst>
              <a:rect l="0" t="0" r="r" b="b"/>
              <a:pathLst>
                <a:path w="96" h="21">
                  <a:moveTo>
                    <a:pt x="96" y="0"/>
                  </a:moveTo>
                  <a:cubicBezTo>
                    <a:pt x="0" y="0"/>
                    <a:pt x="0" y="0"/>
                    <a:pt x="0" y="0"/>
                  </a:cubicBezTo>
                  <a:cubicBezTo>
                    <a:pt x="12" y="13"/>
                    <a:pt x="29" y="21"/>
                    <a:pt x="48" y="21"/>
                  </a:cubicBezTo>
                  <a:cubicBezTo>
                    <a:pt x="67" y="21"/>
                    <a:pt x="84" y="13"/>
                    <a:pt x="96"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51"/>
            <p:cNvSpPr>
              <a:spLocks noChangeArrowheads="1"/>
            </p:cNvSpPr>
            <p:nvPr/>
          </p:nvSpPr>
          <p:spPr bwMode="auto">
            <a:xfrm>
              <a:off x="10687050" y="5153025"/>
              <a:ext cx="619125" cy="617538"/>
            </a:xfrm>
            <a:prstGeom prst="ellipse">
              <a:avLst/>
            </a:pr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2"/>
            <p:cNvSpPr>
              <a:spLocks noEditPoints="1"/>
            </p:cNvSpPr>
            <p:nvPr/>
          </p:nvSpPr>
          <p:spPr bwMode="auto">
            <a:xfrm>
              <a:off x="10839450" y="5329238"/>
              <a:ext cx="309563" cy="265113"/>
            </a:xfrm>
            <a:custGeom>
              <a:avLst/>
              <a:gdLst>
                <a:gd name="T0" fmla="*/ 62 w 65"/>
                <a:gd name="T1" fmla="*/ 53 h 56"/>
                <a:gd name="T2" fmla="*/ 0 w 65"/>
                <a:gd name="T3" fmla="*/ 10 h 56"/>
                <a:gd name="T4" fmla="*/ 0 w 65"/>
                <a:gd name="T5" fmla="*/ 56 h 56"/>
                <a:gd name="T6" fmla="*/ 65 w 65"/>
                <a:gd name="T7" fmla="*/ 0 h 56"/>
                <a:gd name="T8" fmla="*/ 0 w 65"/>
                <a:gd name="T9" fmla="*/ 0 h 56"/>
                <a:gd name="T10" fmla="*/ 38 w 65"/>
                <a:gd name="T11" fmla="*/ 32 h 56"/>
                <a:gd name="T12" fmla="*/ 36 w 65"/>
                <a:gd name="T13" fmla="*/ 28 h 56"/>
                <a:gd name="T14" fmla="*/ 34 w 65"/>
                <a:gd name="T15" fmla="*/ 27 h 56"/>
                <a:gd name="T16" fmla="*/ 31 w 65"/>
                <a:gd name="T17" fmla="*/ 25 h 56"/>
                <a:gd name="T18" fmla="*/ 28 w 65"/>
                <a:gd name="T19" fmla="*/ 25 h 56"/>
                <a:gd name="T20" fmla="*/ 24 w 65"/>
                <a:gd name="T21" fmla="*/ 27 h 56"/>
                <a:gd name="T22" fmla="*/ 22 w 65"/>
                <a:gd name="T23" fmla="*/ 28 h 56"/>
                <a:gd name="T24" fmla="*/ 20 w 65"/>
                <a:gd name="T25" fmla="*/ 32 h 56"/>
                <a:gd name="T26" fmla="*/ 20 w 65"/>
                <a:gd name="T27" fmla="*/ 34 h 56"/>
                <a:gd name="T28" fmla="*/ 20 w 65"/>
                <a:gd name="T29" fmla="*/ 38 h 56"/>
                <a:gd name="T30" fmla="*/ 22 w 65"/>
                <a:gd name="T31" fmla="*/ 41 h 56"/>
                <a:gd name="T32" fmla="*/ 25 w 65"/>
                <a:gd name="T33" fmla="*/ 43 h 56"/>
                <a:gd name="T34" fmla="*/ 27 w 65"/>
                <a:gd name="T35" fmla="*/ 44 h 56"/>
                <a:gd name="T36" fmla="*/ 30 w 65"/>
                <a:gd name="T37" fmla="*/ 42 h 56"/>
                <a:gd name="T38" fmla="*/ 33 w 65"/>
                <a:gd name="T39" fmla="*/ 43 h 56"/>
                <a:gd name="T40" fmla="*/ 34 w 65"/>
                <a:gd name="T41" fmla="*/ 40 h 56"/>
                <a:gd name="T42" fmla="*/ 38 w 65"/>
                <a:gd name="T43" fmla="*/ 39 h 56"/>
                <a:gd name="T44" fmla="*/ 36 w 65"/>
                <a:gd name="T45" fmla="*/ 36 h 56"/>
                <a:gd name="T46" fmla="*/ 32 w 65"/>
                <a:gd name="T47" fmla="*/ 38 h 56"/>
                <a:gd name="T48" fmla="*/ 25 w 65"/>
                <a:gd name="T49" fmla="*/ 35 h 56"/>
                <a:gd name="T50" fmla="*/ 32 w 65"/>
                <a:gd name="T51" fmla="*/ 32 h 56"/>
                <a:gd name="T52" fmla="*/ 29 w 65"/>
                <a:gd name="T53" fmla="*/ 33 h 56"/>
                <a:gd name="T54" fmla="*/ 27 w 65"/>
                <a:gd name="T55" fmla="*/ 35 h 56"/>
                <a:gd name="T56" fmla="*/ 45 w 65"/>
                <a:gd name="T57" fmla="*/ 27 h 56"/>
                <a:gd name="T58" fmla="*/ 46 w 65"/>
                <a:gd name="T59" fmla="*/ 26 h 56"/>
                <a:gd name="T60" fmla="*/ 45 w 65"/>
                <a:gd name="T61" fmla="*/ 25 h 56"/>
                <a:gd name="T62" fmla="*/ 42 w 65"/>
                <a:gd name="T63" fmla="*/ 23 h 56"/>
                <a:gd name="T64" fmla="*/ 40 w 65"/>
                <a:gd name="T65" fmla="*/ 23 h 56"/>
                <a:gd name="T66" fmla="*/ 37 w 65"/>
                <a:gd name="T67" fmla="*/ 25 h 56"/>
                <a:gd name="T68" fmla="*/ 36 w 65"/>
                <a:gd name="T69" fmla="*/ 26 h 56"/>
                <a:gd name="T70" fmla="*/ 38 w 65"/>
                <a:gd name="T71" fmla="*/ 27 h 56"/>
                <a:gd name="T72" fmla="*/ 36 w 65"/>
                <a:gd name="T73" fmla="*/ 29 h 56"/>
                <a:gd name="T74" fmla="*/ 37 w 65"/>
                <a:gd name="T75" fmla="*/ 31 h 56"/>
                <a:gd name="T76" fmla="*/ 39 w 65"/>
                <a:gd name="T77" fmla="*/ 31 h 56"/>
                <a:gd name="T78" fmla="*/ 41 w 65"/>
                <a:gd name="T79" fmla="*/ 33 h 56"/>
                <a:gd name="T80" fmla="*/ 42 w 65"/>
                <a:gd name="T81" fmla="*/ 31 h 56"/>
                <a:gd name="T82" fmla="*/ 45 w 65"/>
                <a:gd name="T83" fmla="*/ 31 h 56"/>
                <a:gd name="T84" fmla="*/ 46 w 65"/>
                <a:gd name="T85" fmla="*/ 30 h 56"/>
                <a:gd name="T86" fmla="*/ 43 w 65"/>
                <a:gd name="T87" fmla="*/ 28 h 56"/>
                <a:gd name="T88" fmla="*/ 41 w 65"/>
                <a:gd name="T89"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 h="56">
                  <a:moveTo>
                    <a:pt x="3" y="14"/>
                  </a:moveTo>
                  <a:cubicBezTo>
                    <a:pt x="3" y="53"/>
                    <a:pt x="3" y="53"/>
                    <a:pt x="3" y="53"/>
                  </a:cubicBezTo>
                  <a:cubicBezTo>
                    <a:pt x="62" y="53"/>
                    <a:pt x="62" y="53"/>
                    <a:pt x="62" y="53"/>
                  </a:cubicBezTo>
                  <a:cubicBezTo>
                    <a:pt x="62" y="14"/>
                    <a:pt x="62" y="14"/>
                    <a:pt x="62" y="14"/>
                  </a:cubicBezTo>
                  <a:cubicBezTo>
                    <a:pt x="3" y="14"/>
                    <a:pt x="3" y="14"/>
                    <a:pt x="3" y="14"/>
                  </a:cubicBezTo>
                  <a:close/>
                  <a:moveTo>
                    <a:pt x="0" y="10"/>
                  </a:moveTo>
                  <a:cubicBezTo>
                    <a:pt x="65" y="10"/>
                    <a:pt x="65" y="10"/>
                    <a:pt x="65" y="10"/>
                  </a:cubicBezTo>
                  <a:cubicBezTo>
                    <a:pt x="65" y="56"/>
                    <a:pt x="65" y="56"/>
                    <a:pt x="65" y="56"/>
                  </a:cubicBezTo>
                  <a:cubicBezTo>
                    <a:pt x="0" y="56"/>
                    <a:pt x="0" y="56"/>
                    <a:pt x="0" y="56"/>
                  </a:cubicBezTo>
                  <a:cubicBezTo>
                    <a:pt x="0" y="10"/>
                    <a:pt x="0" y="10"/>
                    <a:pt x="0" y="10"/>
                  </a:cubicBezTo>
                  <a:close/>
                  <a:moveTo>
                    <a:pt x="0" y="0"/>
                  </a:moveTo>
                  <a:cubicBezTo>
                    <a:pt x="65" y="0"/>
                    <a:pt x="65" y="0"/>
                    <a:pt x="65" y="0"/>
                  </a:cubicBezTo>
                  <a:cubicBezTo>
                    <a:pt x="65" y="7"/>
                    <a:pt x="65" y="7"/>
                    <a:pt x="65" y="7"/>
                  </a:cubicBezTo>
                  <a:cubicBezTo>
                    <a:pt x="0" y="7"/>
                    <a:pt x="0" y="7"/>
                    <a:pt x="0" y="7"/>
                  </a:cubicBezTo>
                  <a:cubicBezTo>
                    <a:pt x="0" y="0"/>
                    <a:pt x="0" y="0"/>
                    <a:pt x="0" y="0"/>
                  </a:cubicBezTo>
                  <a:close/>
                  <a:moveTo>
                    <a:pt x="39" y="34"/>
                  </a:moveTo>
                  <a:cubicBezTo>
                    <a:pt x="39" y="32"/>
                    <a:pt x="39" y="32"/>
                    <a:pt x="39" y="32"/>
                  </a:cubicBezTo>
                  <a:cubicBezTo>
                    <a:pt x="38" y="32"/>
                    <a:pt x="38" y="32"/>
                    <a:pt x="38" y="32"/>
                  </a:cubicBezTo>
                  <a:cubicBezTo>
                    <a:pt x="35" y="32"/>
                    <a:pt x="35" y="32"/>
                    <a:pt x="35" y="32"/>
                  </a:cubicBezTo>
                  <a:cubicBezTo>
                    <a:pt x="35" y="31"/>
                    <a:pt x="35" y="31"/>
                    <a:pt x="35" y="31"/>
                  </a:cubicBezTo>
                  <a:cubicBezTo>
                    <a:pt x="36" y="28"/>
                    <a:pt x="36" y="28"/>
                    <a:pt x="36" y="28"/>
                  </a:cubicBezTo>
                  <a:cubicBezTo>
                    <a:pt x="36" y="28"/>
                    <a:pt x="36" y="28"/>
                    <a:pt x="36" y="28"/>
                  </a:cubicBezTo>
                  <a:cubicBezTo>
                    <a:pt x="35" y="27"/>
                    <a:pt x="35" y="27"/>
                    <a:pt x="35" y="27"/>
                  </a:cubicBezTo>
                  <a:cubicBezTo>
                    <a:pt x="34" y="27"/>
                    <a:pt x="34" y="27"/>
                    <a:pt x="34" y="27"/>
                  </a:cubicBezTo>
                  <a:cubicBezTo>
                    <a:pt x="32" y="28"/>
                    <a:pt x="32" y="28"/>
                    <a:pt x="32" y="28"/>
                  </a:cubicBezTo>
                  <a:cubicBezTo>
                    <a:pt x="31" y="28"/>
                    <a:pt x="31" y="28"/>
                    <a:pt x="31" y="28"/>
                  </a:cubicBezTo>
                  <a:cubicBezTo>
                    <a:pt x="31" y="25"/>
                    <a:pt x="31" y="25"/>
                    <a:pt x="31" y="25"/>
                  </a:cubicBezTo>
                  <a:cubicBezTo>
                    <a:pt x="30" y="25"/>
                    <a:pt x="30" y="25"/>
                    <a:pt x="30" y="25"/>
                  </a:cubicBezTo>
                  <a:cubicBezTo>
                    <a:pt x="28" y="25"/>
                    <a:pt x="28" y="25"/>
                    <a:pt x="28" y="25"/>
                  </a:cubicBezTo>
                  <a:cubicBezTo>
                    <a:pt x="28" y="25"/>
                    <a:pt x="28" y="25"/>
                    <a:pt x="28" y="25"/>
                  </a:cubicBezTo>
                  <a:cubicBezTo>
                    <a:pt x="27" y="28"/>
                    <a:pt x="27" y="28"/>
                    <a:pt x="27" y="28"/>
                  </a:cubicBezTo>
                  <a:cubicBezTo>
                    <a:pt x="26" y="28"/>
                    <a:pt x="26" y="28"/>
                    <a:pt x="26" y="28"/>
                  </a:cubicBezTo>
                  <a:cubicBezTo>
                    <a:pt x="24" y="27"/>
                    <a:pt x="24" y="27"/>
                    <a:pt x="24" y="27"/>
                  </a:cubicBezTo>
                  <a:cubicBezTo>
                    <a:pt x="24" y="27"/>
                    <a:pt x="24" y="27"/>
                    <a:pt x="24" y="27"/>
                  </a:cubicBezTo>
                  <a:cubicBezTo>
                    <a:pt x="22" y="28"/>
                    <a:pt x="22" y="28"/>
                    <a:pt x="22" y="28"/>
                  </a:cubicBezTo>
                  <a:cubicBezTo>
                    <a:pt x="22" y="28"/>
                    <a:pt x="22" y="28"/>
                    <a:pt x="22" y="28"/>
                  </a:cubicBezTo>
                  <a:cubicBezTo>
                    <a:pt x="23" y="31"/>
                    <a:pt x="23" y="31"/>
                    <a:pt x="23" y="31"/>
                  </a:cubicBezTo>
                  <a:cubicBezTo>
                    <a:pt x="23" y="32"/>
                    <a:pt x="23" y="32"/>
                    <a:pt x="23" y="32"/>
                  </a:cubicBezTo>
                  <a:cubicBezTo>
                    <a:pt x="20" y="32"/>
                    <a:pt x="20" y="32"/>
                    <a:pt x="20" y="32"/>
                  </a:cubicBezTo>
                  <a:cubicBezTo>
                    <a:pt x="20" y="32"/>
                    <a:pt x="20" y="32"/>
                    <a:pt x="20" y="32"/>
                  </a:cubicBezTo>
                  <a:cubicBezTo>
                    <a:pt x="19" y="34"/>
                    <a:pt x="19" y="34"/>
                    <a:pt x="19" y="34"/>
                  </a:cubicBezTo>
                  <a:cubicBezTo>
                    <a:pt x="20" y="34"/>
                    <a:pt x="20" y="34"/>
                    <a:pt x="20" y="34"/>
                  </a:cubicBezTo>
                  <a:cubicBezTo>
                    <a:pt x="22" y="36"/>
                    <a:pt x="22" y="36"/>
                    <a:pt x="22" y="36"/>
                  </a:cubicBezTo>
                  <a:cubicBezTo>
                    <a:pt x="22" y="36"/>
                    <a:pt x="22" y="36"/>
                    <a:pt x="22" y="36"/>
                  </a:cubicBezTo>
                  <a:cubicBezTo>
                    <a:pt x="20" y="38"/>
                    <a:pt x="20" y="38"/>
                    <a:pt x="20" y="38"/>
                  </a:cubicBezTo>
                  <a:cubicBezTo>
                    <a:pt x="20" y="39"/>
                    <a:pt x="20" y="39"/>
                    <a:pt x="20" y="39"/>
                  </a:cubicBezTo>
                  <a:cubicBezTo>
                    <a:pt x="21" y="40"/>
                    <a:pt x="21" y="40"/>
                    <a:pt x="21" y="40"/>
                  </a:cubicBezTo>
                  <a:cubicBezTo>
                    <a:pt x="22" y="41"/>
                    <a:pt x="22" y="41"/>
                    <a:pt x="22" y="41"/>
                  </a:cubicBezTo>
                  <a:cubicBezTo>
                    <a:pt x="24" y="40"/>
                    <a:pt x="24" y="40"/>
                    <a:pt x="24" y="40"/>
                  </a:cubicBezTo>
                  <a:cubicBezTo>
                    <a:pt x="25" y="40"/>
                    <a:pt x="25" y="40"/>
                    <a:pt x="25" y="40"/>
                  </a:cubicBezTo>
                  <a:cubicBezTo>
                    <a:pt x="25" y="43"/>
                    <a:pt x="25" y="43"/>
                    <a:pt x="25" y="43"/>
                  </a:cubicBezTo>
                  <a:cubicBezTo>
                    <a:pt x="25" y="43"/>
                    <a:pt x="25" y="43"/>
                    <a:pt x="25" y="43"/>
                  </a:cubicBezTo>
                  <a:cubicBezTo>
                    <a:pt x="27" y="44"/>
                    <a:pt x="27" y="44"/>
                    <a:pt x="27" y="44"/>
                  </a:cubicBezTo>
                  <a:cubicBezTo>
                    <a:pt x="27" y="44"/>
                    <a:pt x="27" y="44"/>
                    <a:pt x="27" y="44"/>
                  </a:cubicBezTo>
                  <a:cubicBezTo>
                    <a:pt x="29" y="42"/>
                    <a:pt x="29" y="42"/>
                    <a:pt x="29" y="42"/>
                  </a:cubicBezTo>
                  <a:cubicBezTo>
                    <a:pt x="29" y="42"/>
                    <a:pt x="29" y="42"/>
                    <a:pt x="29" y="42"/>
                  </a:cubicBezTo>
                  <a:cubicBezTo>
                    <a:pt x="30" y="42"/>
                    <a:pt x="30" y="42"/>
                    <a:pt x="30" y="42"/>
                  </a:cubicBezTo>
                  <a:cubicBezTo>
                    <a:pt x="31" y="44"/>
                    <a:pt x="31" y="44"/>
                    <a:pt x="31" y="44"/>
                  </a:cubicBezTo>
                  <a:cubicBezTo>
                    <a:pt x="32" y="44"/>
                    <a:pt x="32" y="44"/>
                    <a:pt x="32" y="44"/>
                  </a:cubicBezTo>
                  <a:cubicBezTo>
                    <a:pt x="33" y="43"/>
                    <a:pt x="33" y="43"/>
                    <a:pt x="33" y="43"/>
                  </a:cubicBezTo>
                  <a:cubicBezTo>
                    <a:pt x="34" y="43"/>
                    <a:pt x="34" y="43"/>
                    <a:pt x="34" y="43"/>
                  </a:cubicBezTo>
                  <a:cubicBezTo>
                    <a:pt x="33" y="40"/>
                    <a:pt x="33" y="40"/>
                    <a:pt x="33" y="40"/>
                  </a:cubicBezTo>
                  <a:cubicBezTo>
                    <a:pt x="34" y="40"/>
                    <a:pt x="34" y="40"/>
                    <a:pt x="34" y="40"/>
                  </a:cubicBezTo>
                  <a:cubicBezTo>
                    <a:pt x="37" y="41"/>
                    <a:pt x="37" y="41"/>
                    <a:pt x="37" y="41"/>
                  </a:cubicBezTo>
                  <a:cubicBezTo>
                    <a:pt x="37" y="40"/>
                    <a:pt x="37" y="40"/>
                    <a:pt x="37" y="40"/>
                  </a:cubicBezTo>
                  <a:cubicBezTo>
                    <a:pt x="38" y="39"/>
                    <a:pt x="38" y="39"/>
                    <a:pt x="38" y="39"/>
                  </a:cubicBezTo>
                  <a:cubicBezTo>
                    <a:pt x="38" y="38"/>
                    <a:pt x="38" y="38"/>
                    <a:pt x="38" y="38"/>
                  </a:cubicBezTo>
                  <a:cubicBezTo>
                    <a:pt x="36" y="36"/>
                    <a:pt x="36" y="36"/>
                    <a:pt x="36" y="36"/>
                  </a:cubicBezTo>
                  <a:cubicBezTo>
                    <a:pt x="36" y="36"/>
                    <a:pt x="36" y="36"/>
                    <a:pt x="36" y="36"/>
                  </a:cubicBezTo>
                  <a:cubicBezTo>
                    <a:pt x="39" y="34"/>
                    <a:pt x="39" y="34"/>
                    <a:pt x="39" y="34"/>
                  </a:cubicBezTo>
                  <a:close/>
                  <a:moveTo>
                    <a:pt x="33" y="35"/>
                  </a:moveTo>
                  <a:cubicBezTo>
                    <a:pt x="33" y="36"/>
                    <a:pt x="33" y="37"/>
                    <a:pt x="32" y="38"/>
                  </a:cubicBezTo>
                  <a:cubicBezTo>
                    <a:pt x="31" y="38"/>
                    <a:pt x="30" y="39"/>
                    <a:pt x="29" y="39"/>
                  </a:cubicBezTo>
                  <a:cubicBezTo>
                    <a:pt x="28" y="39"/>
                    <a:pt x="27" y="38"/>
                    <a:pt x="26" y="38"/>
                  </a:cubicBezTo>
                  <a:cubicBezTo>
                    <a:pt x="26" y="37"/>
                    <a:pt x="25" y="36"/>
                    <a:pt x="25" y="35"/>
                  </a:cubicBezTo>
                  <a:cubicBezTo>
                    <a:pt x="25" y="34"/>
                    <a:pt x="26" y="33"/>
                    <a:pt x="26" y="32"/>
                  </a:cubicBezTo>
                  <a:cubicBezTo>
                    <a:pt x="27" y="31"/>
                    <a:pt x="28" y="31"/>
                    <a:pt x="29" y="31"/>
                  </a:cubicBezTo>
                  <a:cubicBezTo>
                    <a:pt x="30" y="31"/>
                    <a:pt x="31" y="31"/>
                    <a:pt x="32" y="32"/>
                  </a:cubicBezTo>
                  <a:cubicBezTo>
                    <a:pt x="33" y="33"/>
                    <a:pt x="33" y="34"/>
                    <a:pt x="33" y="35"/>
                  </a:cubicBezTo>
                  <a:close/>
                  <a:moveTo>
                    <a:pt x="27" y="35"/>
                  </a:moveTo>
                  <a:cubicBezTo>
                    <a:pt x="27" y="34"/>
                    <a:pt x="28" y="33"/>
                    <a:pt x="29" y="33"/>
                  </a:cubicBezTo>
                  <a:cubicBezTo>
                    <a:pt x="30" y="33"/>
                    <a:pt x="31" y="34"/>
                    <a:pt x="31" y="35"/>
                  </a:cubicBezTo>
                  <a:cubicBezTo>
                    <a:pt x="31" y="36"/>
                    <a:pt x="30" y="36"/>
                    <a:pt x="29" y="36"/>
                  </a:cubicBezTo>
                  <a:cubicBezTo>
                    <a:pt x="28" y="36"/>
                    <a:pt x="27" y="36"/>
                    <a:pt x="27" y="35"/>
                  </a:cubicBezTo>
                  <a:close/>
                  <a:moveTo>
                    <a:pt x="45" y="28"/>
                  </a:moveTo>
                  <a:cubicBezTo>
                    <a:pt x="45" y="28"/>
                    <a:pt x="45" y="28"/>
                    <a:pt x="45" y="28"/>
                  </a:cubicBezTo>
                  <a:cubicBezTo>
                    <a:pt x="45" y="27"/>
                    <a:pt x="45" y="27"/>
                    <a:pt x="45" y="27"/>
                  </a:cubicBezTo>
                  <a:cubicBezTo>
                    <a:pt x="46" y="26"/>
                    <a:pt x="46" y="26"/>
                    <a:pt x="46" y="26"/>
                  </a:cubicBezTo>
                  <a:cubicBezTo>
                    <a:pt x="46" y="26"/>
                    <a:pt x="46" y="26"/>
                    <a:pt x="46" y="26"/>
                  </a:cubicBezTo>
                  <a:cubicBezTo>
                    <a:pt x="46" y="26"/>
                    <a:pt x="46" y="26"/>
                    <a:pt x="46" y="26"/>
                  </a:cubicBezTo>
                  <a:cubicBezTo>
                    <a:pt x="46" y="25"/>
                    <a:pt x="46" y="25"/>
                    <a:pt x="46" y="25"/>
                  </a:cubicBezTo>
                  <a:cubicBezTo>
                    <a:pt x="45" y="25"/>
                    <a:pt x="45" y="25"/>
                    <a:pt x="45" y="25"/>
                  </a:cubicBezTo>
                  <a:cubicBezTo>
                    <a:pt x="45" y="25"/>
                    <a:pt x="45" y="25"/>
                    <a:pt x="45" y="25"/>
                  </a:cubicBezTo>
                  <a:cubicBezTo>
                    <a:pt x="44" y="25"/>
                    <a:pt x="44" y="25"/>
                    <a:pt x="44" y="25"/>
                  </a:cubicBezTo>
                  <a:cubicBezTo>
                    <a:pt x="43" y="25"/>
                    <a:pt x="43" y="24"/>
                    <a:pt x="42" y="24"/>
                  </a:cubicBezTo>
                  <a:cubicBezTo>
                    <a:pt x="42" y="23"/>
                    <a:pt x="42" y="23"/>
                    <a:pt x="42" y="23"/>
                  </a:cubicBezTo>
                  <a:cubicBezTo>
                    <a:pt x="42" y="22"/>
                    <a:pt x="42" y="22"/>
                    <a:pt x="42" y="22"/>
                  </a:cubicBezTo>
                  <a:cubicBezTo>
                    <a:pt x="41" y="22"/>
                    <a:pt x="41" y="22"/>
                    <a:pt x="41" y="22"/>
                  </a:cubicBezTo>
                  <a:cubicBezTo>
                    <a:pt x="40" y="23"/>
                    <a:pt x="40" y="23"/>
                    <a:pt x="40" y="23"/>
                  </a:cubicBezTo>
                  <a:cubicBezTo>
                    <a:pt x="40" y="24"/>
                    <a:pt x="40" y="24"/>
                    <a:pt x="40" y="24"/>
                  </a:cubicBezTo>
                  <a:cubicBezTo>
                    <a:pt x="39" y="24"/>
                    <a:pt x="39" y="25"/>
                    <a:pt x="39" y="25"/>
                  </a:cubicBezTo>
                  <a:cubicBezTo>
                    <a:pt x="37" y="25"/>
                    <a:pt x="37" y="25"/>
                    <a:pt x="37" y="25"/>
                  </a:cubicBezTo>
                  <a:cubicBezTo>
                    <a:pt x="37" y="25"/>
                    <a:pt x="37" y="25"/>
                    <a:pt x="37" y="25"/>
                  </a:cubicBezTo>
                  <a:cubicBezTo>
                    <a:pt x="37" y="25"/>
                    <a:pt x="37" y="25"/>
                    <a:pt x="37" y="25"/>
                  </a:cubicBezTo>
                  <a:cubicBezTo>
                    <a:pt x="36" y="26"/>
                    <a:pt x="36" y="26"/>
                    <a:pt x="36" y="26"/>
                  </a:cubicBezTo>
                  <a:cubicBezTo>
                    <a:pt x="36" y="26"/>
                    <a:pt x="36" y="26"/>
                    <a:pt x="36" y="26"/>
                  </a:cubicBezTo>
                  <a:cubicBezTo>
                    <a:pt x="36" y="26"/>
                    <a:pt x="36" y="26"/>
                    <a:pt x="36" y="26"/>
                  </a:cubicBezTo>
                  <a:cubicBezTo>
                    <a:pt x="38" y="27"/>
                    <a:pt x="38" y="27"/>
                    <a:pt x="38" y="27"/>
                  </a:cubicBezTo>
                  <a:cubicBezTo>
                    <a:pt x="37" y="28"/>
                    <a:pt x="37" y="28"/>
                    <a:pt x="37" y="28"/>
                  </a:cubicBezTo>
                  <a:cubicBezTo>
                    <a:pt x="38" y="28"/>
                    <a:pt x="38" y="28"/>
                    <a:pt x="38" y="28"/>
                  </a:cubicBezTo>
                  <a:cubicBezTo>
                    <a:pt x="36" y="29"/>
                    <a:pt x="36" y="29"/>
                    <a:pt x="36" y="29"/>
                  </a:cubicBezTo>
                  <a:cubicBezTo>
                    <a:pt x="36" y="30"/>
                    <a:pt x="36" y="30"/>
                    <a:pt x="36" y="30"/>
                  </a:cubicBezTo>
                  <a:cubicBezTo>
                    <a:pt x="36" y="30"/>
                    <a:pt x="36" y="30"/>
                    <a:pt x="36" y="30"/>
                  </a:cubicBezTo>
                  <a:cubicBezTo>
                    <a:pt x="37" y="31"/>
                    <a:pt x="37" y="31"/>
                    <a:pt x="37" y="31"/>
                  </a:cubicBezTo>
                  <a:cubicBezTo>
                    <a:pt x="37" y="31"/>
                    <a:pt x="37" y="31"/>
                    <a:pt x="37" y="31"/>
                  </a:cubicBezTo>
                  <a:cubicBezTo>
                    <a:pt x="37" y="31"/>
                    <a:pt x="37" y="31"/>
                    <a:pt x="37" y="31"/>
                  </a:cubicBezTo>
                  <a:cubicBezTo>
                    <a:pt x="39" y="31"/>
                    <a:pt x="39" y="31"/>
                    <a:pt x="39" y="31"/>
                  </a:cubicBezTo>
                  <a:cubicBezTo>
                    <a:pt x="39" y="31"/>
                    <a:pt x="39" y="31"/>
                    <a:pt x="40" y="31"/>
                  </a:cubicBezTo>
                  <a:cubicBezTo>
                    <a:pt x="40" y="33"/>
                    <a:pt x="40" y="33"/>
                    <a:pt x="40" y="33"/>
                  </a:cubicBezTo>
                  <a:cubicBezTo>
                    <a:pt x="41" y="33"/>
                    <a:pt x="41" y="33"/>
                    <a:pt x="41" y="33"/>
                  </a:cubicBezTo>
                  <a:cubicBezTo>
                    <a:pt x="42" y="33"/>
                    <a:pt x="42" y="33"/>
                    <a:pt x="42" y="33"/>
                  </a:cubicBezTo>
                  <a:cubicBezTo>
                    <a:pt x="42" y="33"/>
                    <a:pt x="42" y="33"/>
                    <a:pt x="42" y="33"/>
                  </a:cubicBezTo>
                  <a:cubicBezTo>
                    <a:pt x="42" y="31"/>
                    <a:pt x="42" y="31"/>
                    <a:pt x="42" y="31"/>
                  </a:cubicBezTo>
                  <a:cubicBezTo>
                    <a:pt x="43" y="31"/>
                    <a:pt x="43" y="31"/>
                    <a:pt x="44" y="31"/>
                  </a:cubicBezTo>
                  <a:cubicBezTo>
                    <a:pt x="45" y="31"/>
                    <a:pt x="45" y="31"/>
                    <a:pt x="45" y="31"/>
                  </a:cubicBezTo>
                  <a:cubicBezTo>
                    <a:pt x="45" y="31"/>
                    <a:pt x="45" y="31"/>
                    <a:pt x="45" y="31"/>
                  </a:cubicBezTo>
                  <a:cubicBezTo>
                    <a:pt x="46" y="31"/>
                    <a:pt x="46" y="31"/>
                    <a:pt x="46" y="31"/>
                  </a:cubicBezTo>
                  <a:cubicBezTo>
                    <a:pt x="46" y="30"/>
                    <a:pt x="46" y="30"/>
                    <a:pt x="46" y="30"/>
                  </a:cubicBezTo>
                  <a:cubicBezTo>
                    <a:pt x="46" y="30"/>
                    <a:pt x="46" y="30"/>
                    <a:pt x="46" y="30"/>
                  </a:cubicBezTo>
                  <a:cubicBezTo>
                    <a:pt x="46" y="29"/>
                    <a:pt x="46" y="29"/>
                    <a:pt x="46" y="29"/>
                  </a:cubicBezTo>
                  <a:cubicBezTo>
                    <a:pt x="45" y="28"/>
                    <a:pt x="45" y="28"/>
                    <a:pt x="45" y="28"/>
                  </a:cubicBezTo>
                  <a:close/>
                  <a:moveTo>
                    <a:pt x="43" y="28"/>
                  </a:moveTo>
                  <a:cubicBezTo>
                    <a:pt x="43" y="29"/>
                    <a:pt x="42" y="29"/>
                    <a:pt x="41" y="29"/>
                  </a:cubicBezTo>
                  <a:cubicBezTo>
                    <a:pt x="40" y="29"/>
                    <a:pt x="40" y="29"/>
                    <a:pt x="40" y="28"/>
                  </a:cubicBezTo>
                  <a:cubicBezTo>
                    <a:pt x="40" y="27"/>
                    <a:pt x="40" y="26"/>
                    <a:pt x="41" y="26"/>
                  </a:cubicBezTo>
                  <a:cubicBezTo>
                    <a:pt x="42" y="26"/>
                    <a:pt x="43" y="27"/>
                    <a:pt x="43" y="28"/>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53"/>
            <p:cNvSpPr>
              <a:spLocks noChangeArrowheads="1"/>
            </p:cNvSpPr>
            <p:nvPr/>
          </p:nvSpPr>
          <p:spPr bwMode="auto">
            <a:xfrm>
              <a:off x="11704638" y="4197350"/>
              <a:ext cx="660400" cy="660400"/>
            </a:xfrm>
            <a:prstGeom prst="ellipse">
              <a:avLst/>
            </a:pr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4"/>
            <p:cNvSpPr>
              <a:spLocks noEditPoints="1"/>
            </p:cNvSpPr>
            <p:nvPr/>
          </p:nvSpPr>
          <p:spPr bwMode="auto">
            <a:xfrm>
              <a:off x="11871325" y="4387850"/>
              <a:ext cx="328613" cy="279400"/>
            </a:xfrm>
            <a:custGeom>
              <a:avLst/>
              <a:gdLst>
                <a:gd name="T0" fmla="*/ 66 w 69"/>
                <a:gd name="T1" fmla="*/ 56 h 59"/>
                <a:gd name="T2" fmla="*/ 0 w 69"/>
                <a:gd name="T3" fmla="*/ 10 h 59"/>
                <a:gd name="T4" fmla="*/ 0 w 69"/>
                <a:gd name="T5" fmla="*/ 59 h 59"/>
                <a:gd name="T6" fmla="*/ 69 w 69"/>
                <a:gd name="T7" fmla="*/ 0 h 59"/>
                <a:gd name="T8" fmla="*/ 0 w 69"/>
                <a:gd name="T9" fmla="*/ 0 h 59"/>
                <a:gd name="T10" fmla="*/ 40 w 69"/>
                <a:gd name="T11" fmla="*/ 33 h 59"/>
                <a:gd name="T12" fmla="*/ 38 w 69"/>
                <a:gd name="T13" fmla="*/ 30 h 59"/>
                <a:gd name="T14" fmla="*/ 36 w 69"/>
                <a:gd name="T15" fmla="*/ 28 h 59"/>
                <a:gd name="T16" fmla="*/ 32 w 69"/>
                <a:gd name="T17" fmla="*/ 26 h 59"/>
                <a:gd name="T18" fmla="*/ 29 w 69"/>
                <a:gd name="T19" fmla="*/ 26 h 59"/>
                <a:gd name="T20" fmla="*/ 25 w 69"/>
                <a:gd name="T21" fmla="*/ 28 h 59"/>
                <a:gd name="T22" fmla="*/ 23 w 69"/>
                <a:gd name="T23" fmla="*/ 30 h 59"/>
                <a:gd name="T24" fmla="*/ 21 w 69"/>
                <a:gd name="T25" fmla="*/ 33 h 59"/>
                <a:gd name="T26" fmla="*/ 21 w 69"/>
                <a:gd name="T27" fmla="*/ 36 h 59"/>
                <a:gd name="T28" fmla="*/ 21 w 69"/>
                <a:gd name="T29" fmla="*/ 40 h 59"/>
                <a:gd name="T30" fmla="*/ 23 w 69"/>
                <a:gd name="T31" fmla="*/ 43 h 59"/>
                <a:gd name="T32" fmla="*/ 26 w 69"/>
                <a:gd name="T33" fmla="*/ 46 h 59"/>
                <a:gd name="T34" fmla="*/ 29 w 69"/>
                <a:gd name="T35" fmla="*/ 47 h 59"/>
                <a:gd name="T36" fmla="*/ 31 w 69"/>
                <a:gd name="T37" fmla="*/ 44 h 59"/>
                <a:gd name="T38" fmla="*/ 35 w 69"/>
                <a:gd name="T39" fmla="*/ 46 h 59"/>
                <a:gd name="T40" fmla="*/ 36 w 69"/>
                <a:gd name="T41" fmla="*/ 42 h 59"/>
                <a:gd name="T42" fmla="*/ 40 w 69"/>
                <a:gd name="T43" fmla="*/ 41 h 59"/>
                <a:gd name="T44" fmla="*/ 38 w 69"/>
                <a:gd name="T45" fmla="*/ 38 h 59"/>
                <a:gd name="T46" fmla="*/ 34 w 69"/>
                <a:gd name="T47" fmla="*/ 40 h 59"/>
                <a:gd name="T48" fmla="*/ 27 w 69"/>
                <a:gd name="T49" fmla="*/ 37 h 59"/>
                <a:gd name="T50" fmla="*/ 34 w 69"/>
                <a:gd name="T51" fmla="*/ 34 h 59"/>
                <a:gd name="T52" fmla="*/ 31 w 69"/>
                <a:gd name="T53" fmla="*/ 35 h 59"/>
                <a:gd name="T54" fmla="*/ 29 w 69"/>
                <a:gd name="T55" fmla="*/ 37 h 59"/>
                <a:gd name="T56" fmla="*/ 48 w 69"/>
                <a:gd name="T57" fmla="*/ 28 h 59"/>
                <a:gd name="T58" fmla="*/ 49 w 69"/>
                <a:gd name="T59" fmla="*/ 27 h 59"/>
                <a:gd name="T60" fmla="*/ 48 w 69"/>
                <a:gd name="T61" fmla="*/ 26 h 59"/>
                <a:gd name="T62" fmla="*/ 45 w 69"/>
                <a:gd name="T63" fmla="*/ 24 h 59"/>
                <a:gd name="T64" fmla="*/ 43 w 69"/>
                <a:gd name="T65" fmla="*/ 24 h 59"/>
                <a:gd name="T66" fmla="*/ 39 w 69"/>
                <a:gd name="T67" fmla="*/ 26 h 59"/>
                <a:gd name="T68" fmla="*/ 38 w 69"/>
                <a:gd name="T69" fmla="*/ 27 h 59"/>
                <a:gd name="T70" fmla="*/ 40 w 69"/>
                <a:gd name="T71" fmla="*/ 28 h 59"/>
                <a:gd name="T72" fmla="*/ 38 w 69"/>
                <a:gd name="T73" fmla="*/ 31 h 59"/>
                <a:gd name="T74" fmla="*/ 39 w 69"/>
                <a:gd name="T75" fmla="*/ 32 h 59"/>
                <a:gd name="T76" fmla="*/ 41 w 69"/>
                <a:gd name="T77" fmla="*/ 32 h 59"/>
                <a:gd name="T78" fmla="*/ 43 w 69"/>
                <a:gd name="T79" fmla="*/ 35 h 59"/>
                <a:gd name="T80" fmla="*/ 45 w 69"/>
                <a:gd name="T81" fmla="*/ 33 h 59"/>
                <a:gd name="T82" fmla="*/ 48 w 69"/>
                <a:gd name="T83" fmla="*/ 33 h 59"/>
                <a:gd name="T84" fmla="*/ 49 w 69"/>
                <a:gd name="T85" fmla="*/ 31 h 59"/>
                <a:gd name="T86" fmla="*/ 45 w 69"/>
                <a:gd name="T87" fmla="*/ 29 h 59"/>
                <a:gd name="T88" fmla="*/ 44 w 69"/>
                <a:gd name="T89" fmla="*/ 2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 h="59">
                  <a:moveTo>
                    <a:pt x="3" y="14"/>
                  </a:moveTo>
                  <a:cubicBezTo>
                    <a:pt x="3" y="56"/>
                    <a:pt x="3" y="56"/>
                    <a:pt x="3" y="56"/>
                  </a:cubicBezTo>
                  <a:cubicBezTo>
                    <a:pt x="66" y="56"/>
                    <a:pt x="66" y="56"/>
                    <a:pt x="66" y="56"/>
                  </a:cubicBezTo>
                  <a:cubicBezTo>
                    <a:pt x="66" y="14"/>
                    <a:pt x="66" y="14"/>
                    <a:pt x="66" y="14"/>
                  </a:cubicBezTo>
                  <a:cubicBezTo>
                    <a:pt x="3" y="14"/>
                    <a:pt x="3" y="14"/>
                    <a:pt x="3" y="14"/>
                  </a:cubicBezTo>
                  <a:close/>
                  <a:moveTo>
                    <a:pt x="0" y="10"/>
                  </a:moveTo>
                  <a:cubicBezTo>
                    <a:pt x="69" y="10"/>
                    <a:pt x="69" y="10"/>
                    <a:pt x="69" y="10"/>
                  </a:cubicBezTo>
                  <a:cubicBezTo>
                    <a:pt x="69" y="59"/>
                    <a:pt x="69" y="59"/>
                    <a:pt x="69" y="59"/>
                  </a:cubicBezTo>
                  <a:cubicBezTo>
                    <a:pt x="0" y="59"/>
                    <a:pt x="0" y="59"/>
                    <a:pt x="0" y="59"/>
                  </a:cubicBezTo>
                  <a:cubicBezTo>
                    <a:pt x="0" y="10"/>
                    <a:pt x="0" y="10"/>
                    <a:pt x="0" y="10"/>
                  </a:cubicBezTo>
                  <a:close/>
                  <a:moveTo>
                    <a:pt x="0" y="0"/>
                  </a:moveTo>
                  <a:cubicBezTo>
                    <a:pt x="69" y="0"/>
                    <a:pt x="69" y="0"/>
                    <a:pt x="69" y="0"/>
                  </a:cubicBezTo>
                  <a:cubicBezTo>
                    <a:pt x="69" y="7"/>
                    <a:pt x="69" y="7"/>
                    <a:pt x="69" y="7"/>
                  </a:cubicBezTo>
                  <a:cubicBezTo>
                    <a:pt x="0" y="7"/>
                    <a:pt x="0" y="7"/>
                    <a:pt x="0" y="7"/>
                  </a:cubicBezTo>
                  <a:cubicBezTo>
                    <a:pt x="0" y="0"/>
                    <a:pt x="0" y="0"/>
                    <a:pt x="0" y="0"/>
                  </a:cubicBezTo>
                  <a:close/>
                  <a:moveTo>
                    <a:pt x="41" y="36"/>
                  </a:moveTo>
                  <a:cubicBezTo>
                    <a:pt x="41" y="34"/>
                    <a:pt x="41" y="34"/>
                    <a:pt x="41" y="34"/>
                  </a:cubicBezTo>
                  <a:cubicBezTo>
                    <a:pt x="41" y="34"/>
                    <a:pt x="41" y="33"/>
                    <a:pt x="40" y="33"/>
                  </a:cubicBezTo>
                  <a:cubicBezTo>
                    <a:pt x="37" y="33"/>
                    <a:pt x="37" y="33"/>
                    <a:pt x="37" y="33"/>
                  </a:cubicBezTo>
                  <a:cubicBezTo>
                    <a:pt x="37" y="33"/>
                    <a:pt x="37" y="33"/>
                    <a:pt x="37" y="33"/>
                  </a:cubicBezTo>
                  <a:cubicBezTo>
                    <a:pt x="38" y="30"/>
                    <a:pt x="38" y="30"/>
                    <a:pt x="38" y="30"/>
                  </a:cubicBezTo>
                  <a:cubicBezTo>
                    <a:pt x="38" y="29"/>
                    <a:pt x="38" y="29"/>
                    <a:pt x="38" y="29"/>
                  </a:cubicBezTo>
                  <a:cubicBezTo>
                    <a:pt x="37" y="28"/>
                    <a:pt x="37" y="28"/>
                    <a:pt x="37" y="28"/>
                  </a:cubicBezTo>
                  <a:cubicBezTo>
                    <a:pt x="36" y="28"/>
                    <a:pt x="36" y="28"/>
                    <a:pt x="36" y="28"/>
                  </a:cubicBezTo>
                  <a:cubicBezTo>
                    <a:pt x="34" y="30"/>
                    <a:pt x="34" y="30"/>
                    <a:pt x="34" y="30"/>
                  </a:cubicBezTo>
                  <a:cubicBezTo>
                    <a:pt x="33" y="30"/>
                    <a:pt x="33" y="30"/>
                    <a:pt x="33" y="30"/>
                  </a:cubicBezTo>
                  <a:cubicBezTo>
                    <a:pt x="32" y="26"/>
                    <a:pt x="32" y="26"/>
                    <a:pt x="32" y="26"/>
                  </a:cubicBezTo>
                  <a:cubicBezTo>
                    <a:pt x="32" y="26"/>
                    <a:pt x="32" y="26"/>
                    <a:pt x="32" y="26"/>
                  </a:cubicBezTo>
                  <a:cubicBezTo>
                    <a:pt x="30" y="26"/>
                    <a:pt x="30" y="26"/>
                    <a:pt x="30" y="26"/>
                  </a:cubicBezTo>
                  <a:cubicBezTo>
                    <a:pt x="29" y="26"/>
                    <a:pt x="29" y="26"/>
                    <a:pt x="29" y="26"/>
                  </a:cubicBezTo>
                  <a:cubicBezTo>
                    <a:pt x="29" y="30"/>
                    <a:pt x="29" y="30"/>
                    <a:pt x="29" y="30"/>
                  </a:cubicBezTo>
                  <a:cubicBezTo>
                    <a:pt x="28" y="30"/>
                    <a:pt x="28" y="30"/>
                    <a:pt x="28" y="30"/>
                  </a:cubicBezTo>
                  <a:cubicBezTo>
                    <a:pt x="25" y="28"/>
                    <a:pt x="25" y="28"/>
                    <a:pt x="25" y="28"/>
                  </a:cubicBezTo>
                  <a:cubicBezTo>
                    <a:pt x="25" y="28"/>
                    <a:pt x="25" y="28"/>
                    <a:pt x="25" y="28"/>
                  </a:cubicBezTo>
                  <a:cubicBezTo>
                    <a:pt x="23" y="29"/>
                    <a:pt x="23" y="29"/>
                    <a:pt x="23" y="29"/>
                  </a:cubicBezTo>
                  <a:cubicBezTo>
                    <a:pt x="23" y="30"/>
                    <a:pt x="23" y="30"/>
                    <a:pt x="23" y="30"/>
                  </a:cubicBezTo>
                  <a:cubicBezTo>
                    <a:pt x="25" y="33"/>
                    <a:pt x="25" y="33"/>
                    <a:pt x="25" y="33"/>
                  </a:cubicBezTo>
                  <a:cubicBezTo>
                    <a:pt x="24" y="33"/>
                    <a:pt x="24" y="33"/>
                    <a:pt x="24" y="33"/>
                  </a:cubicBezTo>
                  <a:cubicBezTo>
                    <a:pt x="21" y="33"/>
                    <a:pt x="21" y="33"/>
                    <a:pt x="21" y="33"/>
                  </a:cubicBezTo>
                  <a:cubicBezTo>
                    <a:pt x="21" y="34"/>
                    <a:pt x="21" y="34"/>
                    <a:pt x="21" y="34"/>
                  </a:cubicBezTo>
                  <a:cubicBezTo>
                    <a:pt x="20" y="36"/>
                    <a:pt x="20" y="36"/>
                    <a:pt x="20" y="36"/>
                  </a:cubicBezTo>
                  <a:cubicBezTo>
                    <a:pt x="21" y="36"/>
                    <a:pt x="21" y="36"/>
                    <a:pt x="21" y="36"/>
                  </a:cubicBezTo>
                  <a:cubicBezTo>
                    <a:pt x="23" y="38"/>
                    <a:pt x="23" y="38"/>
                    <a:pt x="23" y="38"/>
                  </a:cubicBezTo>
                  <a:cubicBezTo>
                    <a:pt x="23" y="38"/>
                    <a:pt x="23" y="38"/>
                    <a:pt x="24" y="38"/>
                  </a:cubicBezTo>
                  <a:cubicBezTo>
                    <a:pt x="21" y="40"/>
                    <a:pt x="21" y="40"/>
                    <a:pt x="21" y="40"/>
                  </a:cubicBezTo>
                  <a:cubicBezTo>
                    <a:pt x="21" y="41"/>
                    <a:pt x="21" y="41"/>
                    <a:pt x="21" y="41"/>
                  </a:cubicBezTo>
                  <a:cubicBezTo>
                    <a:pt x="22" y="43"/>
                    <a:pt x="22" y="43"/>
                    <a:pt x="22" y="43"/>
                  </a:cubicBezTo>
                  <a:cubicBezTo>
                    <a:pt x="23" y="43"/>
                    <a:pt x="23" y="43"/>
                    <a:pt x="23" y="43"/>
                  </a:cubicBezTo>
                  <a:cubicBezTo>
                    <a:pt x="26" y="42"/>
                    <a:pt x="26" y="42"/>
                    <a:pt x="26" y="42"/>
                  </a:cubicBezTo>
                  <a:cubicBezTo>
                    <a:pt x="26" y="43"/>
                    <a:pt x="26" y="43"/>
                    <a:pt x="26" y="43"/>
                  </a:cubicBezTo>
                  <a:cubicBezTo>
                    <a:pt x="26" y="46"/>
                    <a:pt x="26" y="46"/>
                    <a:pt x="26" y="46"/>
                  </a:cubicBezTo>
                  <a:cubicBezTo>
                    <a:pt x="26" y="46"/>
                    <a:pt x="26" y="46"/>
                    <a:pt x="26" y="46"/>
                  </a:cubicBezTo>
                  <a:cubicBezTo>
                    <a:pt x="28" y="47"/>
                    <a:pt x="28" y="47"/>
                    <a:pt x="28" y="47"/>
                  </a:cubicBezTo>
                  <a:cubicBezTo>
                    <a:pt x="29" y="47"/>
                    <a:pt x="29" y="47"/>
                    <a:pt x="29" y="47"/>
                  </a:cubicBezTo>
                  <a:cubicBezTo>
                    <a:pt x="30" y="44"/>
                    <a:pt x="30" y="44"/>
                    <a:pt x="30" y="44"/>
                  </a:cubicBezTo>
                  <a:cubicBezTo>
                    <a:pt x="31" y="44"/>
                    <a:pt x="31" y="44"/>
                    <a:pt x="31" y="44"/>
                  </a:cubicBezTo>
                  <a:cubicBezTo>
                    <a:pt x="31" y="44"/>
                    <a:pt x="31" y="44"/>
                    <a:pt x="31" y="44"/>
                  </a:cubicBezTo>
                  <a:cubicBezTo>
                    <a:pt x="33" y="47"/>
                    <a:pt x="33" y="47"/>
                    <a:pt x="33" y="47"/>
                  </a:cubicBezTo>
                  <a:cubicBezTo>
                    <a:pt x="33" y="47"/>
                    <a:pt x="33" y="47"/>
                    <a:pt x="33" y="47"/>
                  </a:cubicBezTo>
                  <a:cubicBezTo>
                    <a:pt x="35" y="46"/>
                    <a:pt x="35" y="46"/>
                    <a:pt x="35" y="46"/>
                  </a:cubicBezTo>
                  <a:cubicBezTo>
                    <a:pt x="36" y="46"/>
                    <a:pt x="36" y="46"/>
                    <a:pt x="36" y="46"/>
                  </a:cubicBezTo>
                  <a:cubicBezTo>
                    <a:pt x="35" y="43"/>
                    <a:pt x="35" y="43"/>
                    <a:pt x="35" y="43"/>
                  </a:cubicBezTo>
                  <a:cubicBezTo>
                    <a:pt x="36" y="42"/>
                    <a:pt x="36" y="42"/>
                    <a:pt x="36" y="42"/>
                  </a:cubicBezTo>
                  <a:cubicBezTo>
                    <a:pt x="39" y="43"/>
                    <a:pt x="39" y="43"/>
                    <a:pt x="39" y="43"/>
                  </a:cubicBezTo>
                  <a:cubicBezTo>
                    <a:pt x="39" y="43"/>
                    <a:pt x="39" y="43"/>
                    <a:pt x="39" y="43"/>
                  </a:cubicBezTo>
                  <a:cubicBezTo>
                    <a:pt x="40" y="41"/>
                    <a:pt x="40" y="41"/>
                    <a:pt x="40" y="41"/>
                  </a:cubicBezTo>
                  <a:cubicBezTo>
                    <a:pt x="40" y="40"/>
                    <a:pt x="40" y="40"/>
                    <a:pt x="40" y="40"/>
                  </a:cubicBezTo>
                  <a:cubicBezTo>
                    <a:pt x="38" y="38"/>
                    <a:pt x="38" y="38"/>
                    <a:pt x="38" y="38"/>
                  </a:cubicBezTo>
                  <a:cubicBezTo>
                    <a:pt x="38" y="38"/>
                    <a:pt x="38" y="38"/>
                    <a:pt x="38" y="38"/>
                  </a:cubicBezTo>
                  <a:cubicBezTo>
                    <a:pt x="41" y="36"/>
                    <a:pt x="41" y="36"/>
                    <a:pt x="41" y="36"/>
                  </a:cubicBezTo>
                  <a:close/>
                  <a:moveTo>
                    <a:pt x="35" y="37"/>
                  </a:moveTo>
                  <a:cubicBezTo>
                    <a:pt x="35" y="38"/>
                    <a:pt x="34" y="39"/>
                    <a:pt x="34" y="40"/>
                  </a:cubicBezTo>
                  <a:cubicBezTo>
                    <a:pt x="33" y="40"/>
                    <a:pt x="32" y="41"/>
                    <a:pt x="31" y="41"/>
                  </a:cubicBezTo>
                  <a:cubicBezTo>
                    <a:pt x="30" y="41"/>
                    <a:pt x="29" y="40"/>
                    <a:pt x="28" y="40"/>
                  </a:cubicBezTo>
                  <a:cubicBezTo>
                    <a:pt x="27" y="39"/>
                    <a:pt x="27" y="38"/>
                    <a:pt x="27" y="37"/>
                  </a:cubicBezTo>
                  <a:cubicBezTo>
                    <a:pt x="27" y="35"/>
                    <a:pt x="27" y="34"/>
                    <a:pt x="28" y="34"/>
                  </a:cubicBezTo>
                  <a:cubicBezTo>
                    <a:pt x="29" y="33"/>
                    <a:pt x="30" y="32"/>
                    <a:pt x="31" y="32"/>
                  </a:cubicBezTo>
                  <a:cubicBezTo>
                    <a:pt x="32" y="32"/>
                    <a:pt x="33" y="33"/>
                    <a:pt x="34" y="34"/>
                  </a:cubicBezTo>
                  <a:cubicBezTo>
                    <a:pt x="34" y="34"/>
                    <a:pt x="35" y="35"/>
                    <a:pt x="35" y="37"/>
                  </a:cubicBezTo>
                  <a:close/>
                  <a:moveTo>
                    <a:pt x="29" y="37"/>
                  </a:moveTo>
                  <a:cubicBezTo>
                    <a:pt x="29" y="36"/>
                    <a:pt x="30" y="35"/>
                    <a:pt x="31" y="35"/>
                  </a:cubicBezTo>
                  <a:cubicBezTo>
                    <a:pt x="32" y="35"/>
                    <a:pt x="33" y="36"/>
                    <a:pt x="33" y="37"/>
                  </a:cubicBezTo>
                  <a:cubicBezTo>
                    <a:pt x="33" y="38"/>
                    <a:pt x="32" y="39"/>
                    <a:pt x="31" y="39"/>
                  </a:cubicBezTo>
                  <a:cubicBezTo>
                    <a:pt x="30" y="39"/>
                    <a:pt x="29" y="38"/>
                    <a:pt x="29" y="37"/>
                  </a:cubicBezTo>
                  <a:close/>
                  <a:moveTo>
                    <a:pt x="48" y="30"/>
                  </a:moveTo>
                  <a:cubicBezTo>
                    <a:pt x="48" y="29"/>
                    <a:pt x="48" y="29"/>
                    <a:pt x="48" y="29"/>
                  </a:cubicBezTo>
                  <a:cubicBezTo>
                    <a:pt x="48" y="28"/>
                    <a:pt x="48" y="28"/>
                    <a:pt x="48" y="28"/>
                  </a:cubicBezTo>
                  <a:cubicBezTo>
                    <a:pt x="49" y="27"/>
                    <a:pt x="49" y="27"/>
                    <a:pt x="49" y="27"/>
                  </a:cubicBezTo>
                  <a:cubicBezTo>
                    <a:pt x="49" y="27"/>
                    <a:pt x="49" y="27"/>
                    <a:pt x="49" y="27"/>
                  </a:cubicBezTo>
                  <a:cubicBezTo>
                    <a:pt x="49" y="27"/>
                    <a:pt x="49" y="27"/>
                    <a:pt x="49" y="27"/>
                  </a:cubicBezTo>
                  <a:cubicBezTo>
                    <a:pt x="48" y="26"/>
                    <a:pt x="48" y="26"/>
                    <a:pt x="48" y="26"/>
                  </a:cubicBezTo>
                  <a:cubicBezTo>
                    <a:pt x="48" y="26"/>
                    <a:pt x="48" y="26"/>
                    <a:pt x="48" y="26"/>
                  </a:cubicBezTo>
                  <a:cubicBezTo>
                    <a:pt x="48" y="26"/>
                    <a:pt x="48" y="26"/>
                    <a:pt x="48" y="26"/>
                  </a:cubicBezTo>
                  <a:cubicBezTo>
                    <a:pt x="46" y="26"/>
                    <a:pt x="46" y="26"/>
                    <a:pt x="46" y="26"/>
                  </a:cubicBezTo>
                  <a:cubicBezTo>
                    <a:pt x="46" y="26"/>
                    <a:pt x="45" y="26"/>
                    <a:pt x="45" y="25"/>
                  </a:cubicBezTo>
                  <a:cubicBezTo>
                    <a:pt x="45" y="24"/>
                    <a:pt x="45" y="24"/>
                    <a:pt x="45" y="24"/>
                  </a:cubicBezTo>
                  <a:cubicBezTo>
                    <a:pt x="44" y="24"/>
                    <a:pt x="44" y="24"/>
                    <a:pt x="44" y="24"/>
                  </a:cubicBezTo>
                  <a:cubicBezTo>
                    <a:pt x="43" y="24"/>
                    <a:pt x="43" y="24"/>
                    <a:pt x="43" y="24"/>
                  </a:cubicBezTo>
                  <a:cubicBezTo>
                    <a:pt x="43" y="24"/>
                    <a:pt x="43" y="24"/>
                    <a:pt x="43" y="24"/>
                  </a:cubicBezTo>
                  <a:cubicBezTo>
                    <a:pt x="42" y="25"/>
                    <a:pt x="42" y="25"/>
                    <a:pt x="42" y="25"/>
                  </a:cubicBezTo>
                  <a:cubicBezTo>
                    <a:pt x="42" y="26"/>
                    <a:pt x="41" y="26"/>
                    <a:pt x="41" y="26"/>
                  </a:cubicBezTo>
                  <a:cubicBezTo>
                    <a:pt x="39" y="26"/>
                    <a:pt x="39" y="26"/>
                    <a:pt x="39" y="26"/>
                  </a:cubicBezTo>
                  <a:cubicBezTo>
                    <a:pt x="39" y="26"/>
                    <a:pt x="39" y="26"/>
                    <a:pt x="39" y="26"/>
                  </a:cubicBezTo>
                  <a:cubicBezTo>
                    <a:pt x="39" y="26"/>
                    <a:pt x="39" y="26"/>
                    <a:pt x="39" y="26"/>
                  </a:cubicBezTo>
                  <a:cubicBezTo>
                    <a:pt x="38" y="27"/>
                    <a:pt x="38" y="27"/>
                    <a:pt x="38" y="27"/>
                  </a:cubicBezTo>
                  <a:cubicBezTo>
                    <a:pt x="38" y="27"/>
                    <a:pt x="38" y="27"/>
                    <a:pt x="38" y="27"/>
                  </a:cubicBezTo>
                  <a:cubicBezTo>
                    <a:pt x="38" y="27"/>
                    <a:pt x="38" y="27"/>
                    <a:pt x="38" y="27"/>
                  </a:cubicBezTo>
                  <a:cubicBezTo>
                    <a:pt x="40" y="28"/>
                    <a:pt x="40" y="28"/>
                    <a:pt x="40" y="28"/>
                  </a:cubicBezTo>
                  <a:cubicBezTo>
                    <a:pt x="39" y="29"/>
                    <a:pt x="39" y="29"/>
                    <a:pt x="39" y="29"/>
                  </a:cubicBezTo>
                  <a:cubicBezTo>
                    <a:pt x="40" y="30"/>
                    <a:pt x="40" y="30"/>
                    <a:pt x="40" y="30"/>
                  </a:cubicBezTo>
                  <a:cubicBezTo>
                    <a:pt x="38" y="31"/>
                    <a:pt x="38" y="31"/>
                    <a:pt x="38" y="31"/>
                  </a:cubicBezTo>
                  <a:cubicBezTo>
                    <a:pt x="38" y="31"/>
                    <a:pt x="38" y="31"/>
                    <a:pt x="38" y="31"/>
                  </a:cubicBezTo>
                  <a:cubicBezTo>
                    <a:pt x="38" y="32"/>
                    <a:pt x="38" y="32"/>
                    <a:pt x="38" y="32"/>
                  </a:cubicBezTo>
                  <a:cubicBezTo>
                    <a:pt x="39" y="32"/>
                    <a:pt x="39" y="32"/>
                    <a:pt x="39" y="32"/>
                  </a:cubicBezTo>
                  <a:cubicBezTo>
                    <a:pt x="39" y="33"/>
                    <a:pt x="39" y="33"/>
                    <a:pt x="39" y="33"/>
                  </a:cubicBezTo>
                  <a:cubicBezTo>
                    <a:pt x="39" y="33"/>
                    <a:pt x="39" y="33"/>
                    <a:pt x="39" y="33"/>
                  </a:cubicBezTo>
                  <a:cubicBezTo>
                    <a:pt x="41" y="32"/>
                    <a:pt x="41" y="32"/>
                    <a:pt x="41" y="32"/>
                  </a:cubicBezTo>
                  <a:cubicBezTo>
                    <a:pt x="41" y="33"/>
                    <a:pt x="42" y="33"/>
                    <a:pt x="42" y="33"/>
                  </a:cubicBezTo>
                  <a:cubicBezTo>
                    <a:pt x="43" y="35"/>
                    <a:pt x="43" y="35"/>
                    <a:pt x="43" y="35"/>
                  </a:cubicBezTo>
                  <a:cubicBezTo>
                    <a:pt x="43" y="35"/>
                    <a:pt x="43" y="35"/>
                    <a:pt x="43" y="35"/>
                  </a:cubicBezTo>
                  <a:cubicBezTo>
                    <a:pt x="44" y="35"/>
                    <a:pt x="44" y="35"/>
                    <a:pt x="44" y="35"/>
                  </a:cubicBezTo>
                  <a:cubicBezTo>
                    <a:pt x="45" y="35"/>
                    <a:pt x="45" y="35"/>
                    <a:pt x="45" y="35"/>
                  </a:cubicBezTo>
                  <a:cubicBezTo>
                    <a:pt x="45" y="33"/>
                    <a:pt x="45" y="33"/>
                    <a:pt x="45" y="33"/>
                  </a:cubicBezTo>
                  <a:cubicBezTo>
                    <a:pt x="45" y="33"/>
                    <a:pt x="46" y="33"/>
                    <a:pt x="46" y="32"/>
                  </a:cubicBezTo>
                  <a:cubicBezTo>
                    <a:pt x="48" y="33"/>
                    <a:pt x="48" y="33"/>
                    <a:pt x="48" y="33"/>
                  </a:cubicBezTo>
                  <a:cubicBezTo>
                    <a:pt x="48" y="33"/>
                    <a:pt x="48" y="33"/>
                    <a:pt x="48" y="33"/>
                  </a:cubicBezTo>
                  <a:cubicBezTo>
                    <a:pt x="48" y="32"/>
                    <a:pt x="48" y="32"/>
                    <a:pt x="48" y="32"/>
                  </a:cubicBezTo>
                  <a:cubicBezTo>
                    <a:pt x="49" y="32"/>
                    <a:pt x="49" y="32"/>
                    <a:pt x="49" y="32"/>
                  </a:cubicBezTo>
                  <a:cubicBezTo>
                    <a:pt x="49" y="31"/>
                    <a:pt x="49" y="31"/>
                    <a:pt x="49" y="31"/>
                  </a:cubicBezTo>
                  <a:cubicBezTo>
                    <a:pt x="49" y="31"/>
                    <a:pt x="49" y="31"/>
                    <a:pt x="49" y="31"/>
                  </a:cubicBezTo>
                  <a:cubicBezTo>
                    <a:pt x="48" y="30"/>
                    <a:pt x="48" y="30"/>
                    <a:pt x="48" y="30"/>
                  </a:cubicBezTo>
                  <a:close/>
                  <a:moveTo>
                    <a:pt x="45" y="29"/>
                  </a:moveTo>
                  <a:cubicBezTo>
                    <a:pt x="45" y="30"/>
                    <a:pt x="44" y="31"/>
                    <a:pt x="44" y="31"/>
                  </a:cubicBezTo>
                  <a:cubicBezTo>
                    <a:pt x="43" y="31"/>
                    <a:pt x="42" y="30"/>
                    <a:pt x="42" y="29"/>
                  </a:cubicBezTo>
                  <a:cubicBezTo>
                    <a:pt x="42" y="28"/>
                    <a:pt x="43" y="28"/>
                    <a:pt x="44" y="28"/>
                  </a:cubicBezTo>
                  <a:cubicBezTo>
                    <a:pt x="44" y="28"/>
                    <a:pt x="45" y="28"/>
                    <a:pt x="45" y="29"/>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5"/>
            <p:cNvSpPr>
              <a:spLocks/>
            </p:cNvSpPr>
            <p:nvPr/>
          </p:nvSpPr>
          <p:spPr bwMode="auto">
            <a:xfrm>
              <a:off x="11476038" y="5751513"/>
              <a:ext cx="404813" cy="323850"/>
            </a:xfrm>
            <a:custGeom>
              <a:avLst/>
              <a:gdLst>
                <a:gd name="T0" fmla="*/ 69 w 85"/>
                <a:gd name="T1" fmla="*/ 0 h 68"/>
                <a:gd name="T2" fmla="*/ 69 w 85"/>
                <a:gd name="T3" fmla="*/ 30 h 68"/>
                <a:gd name="T4" fmla="*/ 1 w 85"/>
                <a:gd name="T5" fmla="*/ 30 h 68"/>
                <a:gd name="T6" fmla="*/ 0 w 85"/>
                <a:gd name="T7" fmla="*/ 34 h 68"/>
                <a:gd name="T8" fmla="*/ 8 w 85"/>
                <a:gd name="T9" fmla="*/ 58 h 68"/>
                <a:gd name="T10" fmla="*/ 69 w 85"/>
                <a:gd name="T11" fmla="*/ 58 h 68"/>
                <a:gd name="T12" fmla="*/ 69 w 85"/>
                <a:gd name="T13" fmla="*/ 68 h 68"/>
                <a:gd name="T14" fmla="*/ 85 w 85"/>
                <a:gd name="T15" fmla="*/ 34 h 68"/>
                <a:gd name="T16" fmla="*/ 69 w 85"/>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8">
                  <a:moveTo>
                    <a:pt x="69" y="0"/>
                  </a:moveTo>
                  <a:cubicBezTo>
                    <a:pt x="69" y="30"/>
                    <a:pt x="69" y="30"/>
                    <a:pt x="69" y="30"/>
                  </a:cubicBezTo>
                  <a:cubicBezTo>
                    <a:pt x="1" y="30"/>
                    <a:pt x="1" y="30"/>
                    <a:pt x="1" y="30"/>
                  </a:cubicBezTo>
                  <a:cubicBezTo>
                    <a:pt x="0" y="31"/>
                    <a:pt x="0" y="33"/>
                    <a:pt x="0" y="34"/>
                  </a:cubicBezTo>
                  <a:cubicBezTo>
                    <a:pt x="0" y="43"/>
                    <a:pt x="3" y="51"/>
                    <a:pt x="8" y="58"/>
                  </a:cubicBezTo>
                  <a:cubicBezTo>
                    <a:pt x="69" y="58"/>
                    <a:pt x="69" y="58"/>
                    <a:pt x="69" y="58"/>
                  </a:cubicBezTo>
                  <a:cubicBezTo>
                    <a:pt x="69" y="68"/>
                    <a:pt x="69" y="68"/>
                    <a:pt x="69" y="68"/>
                  </a:cubicBezTo>
                  <a:cubicBezTo>
                    <a:pt x="79" y="60"/>
                    <a:pt x="85" y="48"/>
                    <a:pt x="85" y="34"/>
                  </a:cubicBezTo>
                  <a:cubicBezTo>
                    <a:pt x="85" y="20"/>
                    <a:pt x="79" y="8"/>
                    <a:pt x="69"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6"/>
            <p:cNvSpPr>
              <a:spLocks/>
            </p:cNvSpPr>
            <p:nvPr/>
          </p:nvSpPr>
          <p:spPr bwMode="auto">
            <a:xfrm>
              <a:off x="11480800" y="5708650"/>
              <a:ext cx="323850" cy="185738"/>
            </a:xfrm>
            <a:custGeom>
              <a:avLst/>
              <a:gdLst>
                <a:gd name="T0" fmla="*/ 42 w 68"/>
                <a:gd name="T1" fmla="*/ 0 h 39"/>
                <a:gd name="T2" fmla="*/ 0 w 68"/>
                <a:gd name="T3" fmla="*/ 39 h 39"/>
                <a:gd name="T4" fmla="*/ 68 w 68"/>
                <a:gd name="T5" fmla="*/ 39 h 39"/>
                <a:gd name="T6" fmla="*/ 68 w 68"/>
                <a:gd name="T7" fmla="*/ 9 h 39"/>
                <a:gd name="T8" fmla="*/ 42 w 68"/>
                <a:gd name="T9" fmla="*/ 0 h 39"/>
              </a:gdLst>
              <a:ahLst/>
              <a:cxnLst>
                <a:cxn ang="0">
                  <a:pos x="T0" y="T1"/>
                </a:cxn>
                <a:cxn ang="0">
                  <a:pos x="T2" y="T3"/>
                </a:cxn>
                <a:cxn ang="0">
                  <a:pos x="T4" y="T5"/>
                </a:cxn>
                <a:cxn ang="0">
                  <a:pos x="T6" y="T7"/>
                </a:cxn>
                <a:cxn ang="0">
                  <a:pos x="T8" y="T9"/>
                </a:cxn>
              </a:cxnLst>
              <a:rect l="0" t="0" r="r" b="b"/>
              <a:pathLst>
                <a:path w="68" h="39">
                  <a:moveTo>
                    <a:pt x="42" y="0"/>
                  </a:moveTo>
                  <a:cubicBezTo>
                    <a:pt x="20" y="0"/>
                    <a:pt x="2" y="17"/>
                    <a:pt x="0" y="39"/>
                  </a:cubicBezTo>
                  <a:cubicBezTo>
                    <a:pt x="68" y="39"/>
                    <a:pt x="68" y="39"/>
                    <a:pt x="68" y="39"/>
                  </a:cubicBezTo>
                  <a:cubicBezTo>
                    <a:pt x="68" y="9"/>
                    <a:pt x="68" y="9"/>
                    <a:pt x="68" y="9"/>
                  </a:cubicBezTo>
                  <a:cubicBezTo>
                    <a:pt x="61" y="4"/>
                    <a:pt x="52" y="0"/>
                    <a:pt x="42"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7"/>
            <p:cNvSpPr>
              <a:spLocks/>
            </p:cNvSpPr>
            <p:nvPr/>
          </p:nvSpPr>
          <p:spPr bwMode="auto">
            <a:xfrm>
              <a:off x="11514138" y="6027738"/>
              <a:ext cx="290513" cy="85725"/>
            </a:xfrm>
            <a:custGeom>
              <a:avLst/>
              <a:gdLst>
                <a:gd name="T0" fmla="*/ 61 w 61"/>
                <a:gd name="T1" fmla="*/ 0 h 18"/>
                <a:gd name="T2" fmla="*/ 0 w 61"/>
                <a:gd name="T3" fmla="*/ 0 h 18"/>
                <a:gd name="T4" fmla="*/ 35 w 61"/>
                <a:gd name="T5" fmla="*/ 18 h 18"/>
                <a:gd name="T6" fmla="*/ 61 w 61"/>
                <a:gd name="T7" fmla="*/ 10 h 18"/>
                <a:gd name="T8" fmla="*/ 61 w 61"/>
                <a:gd name="T9" fmla="*/ 0 h 18"/>
              </a:gdLst>
              <a:ahLst/>
              <a:cxnLst>
                <a:cxn ang="0">
                  <a:pos x="T0" y="T1"/>
                </a:cxn>
                <a:cxn ang="0">
                  <a:pos x="T2" y="T3"/>
                </a:cxn>
                <a:cxn ang="0">
                  <a:pos x="T4" y="T5"/>
                </a:cxn>
                <a:cxn ang="0">
                  <a:pos x="T6" y="T7"/>
                </a:cxn>
                <a:cxn ang="0">
                  <a:pos x="T8" y="T9"/>
                </a:cxn>
              </a:cxnLst>
              <a:rect l="0" t="0" r="r" b="b"/>
              <a:pathLst>
                <a:path w="61" h="18">
                  <a:moveTo>
                    <a:pt x="61" y="0"/>
                  </a:moveTo>
                  <a:cubicBezTo>
                    <a:pt x="0" y="0"/>
                    <a:pt x="0" y="0"/>
                    <a:pt x="0" y="0"/>
                  </a:cubicBezTo>
                  <a:cubicBezTo>
                    <a:pt x="8" y="11"/>
                    <a:pt x="20" y="18"/>
                    <a:pt x="35" y="18"/>
                  </a:cubicBezTo>
                  <a:cubicBezTo>
                    <a:pt x="45" y="18"/>
                    <a:pt x="54" y="15"/>
                    <a:pt x="61" y="10"/>
                  </a:cubicBezTo>
                  <a:cubicBezTo>
                    <a:pt x="61" y="0"/>
                    <a:pt x="61" y="0"/>
                    <a:pt x="61"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Oval 58"/>
            <p:cNvSpPr>
              <a:spLocks noChangeArrowheads="1"/>
            </p:cNvSpPr>
            <p:nvPr/>
          </p:nvSpPr>
          <p:spPr bwMode="auto">
            <a:xfrm>
              <a:off x="11437938" y="5670550"/>
              <a:ext cx="404813" cy="404813"/>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9"/>
            <p:cNvSpPr>
              <a:spLocks noEditPoints="1"/>
            </p:cNvSpPr>
            <p:nvPr/>
          </p:nvSpPr>
          <p:spPr bwMode="auto">
            <a:xfrm>
              <a:off x="11542713" y="5789613"/>
              <a:ext cx="200025" cy="171450"/>
            </a:xfrm>
            <a:custGeom>
              <a:avLst/>
              <a:gdLst>
                <a:gd name="T0" fmla="*/ 40 w 42"/>
                <a:gd name="T1" fmla="*/ 34 h 36"/>
                <a:gd name="T2" fmla="*/ 0 w 42"/>
                <a:gd name="T3" fmla="*/ 6 h 36"/>
                <a:gd name="T4" fmla="*/ 0 w 42"/>
                <a:gd name="T5" fmla="*/ 36 h 36"/>
                <a:gd name="T6" fmla="*/ 42 w 42"/>
                <a:gd name="T7" fmla="*/ 0 h 36"/>
                <a:gd name="T8" fmla="*/ 0 w 42"/>
                <a:gd name="T9" fmla="*/ 0 h 36"/>
                <a:gd name="T10" fmla="*/ 24 w 42"/>
                <a:gd name="T11" fmla="*/ 20 h 36"/>
                <a:gd name="T12" fmla="*/ 23 w 42"/>
                <a:gd name="T13" fmla="*/ 18 h 36"/>
                <a:gd name="T14" fmla="*/ 22 w 42"/>
                <a:gd name="T15" fmla="*/ 17 h 36"/>
                <a:gd name="T16" fmla="*/ 19 w 42"/>
                <a:gd name="T17" fmla="*/ 16 h 36"/>
                <a:gd name="T18" fmla="*/ 18 w 42"/>
                <a:gd name="T19" fmla="*/ 16 h 36"/>
                <a:gd name="T20" fmla="*/ 15 w 42"/>
                <a:gd name="T21" fmla="*/ 17 h 36"/>
                <a:gd name="T22" fmla="*/ 14 w 42"/>
                <a:gd name="T23" fmla="*/ 18 h 36"/>
                <a:gd name="T24" fmla="*/ 13 w 42"/>
                <a:gd name="T25" fmla="*/ 20 h 36"/>
                <a:gd name="T26" fmla="*/ 12 w 42"/>
                <a:gd name="T27" fmla="*/ 22 h 36"/>
                <a:gd name="T28" fmla="*/ 13 w 42"/>
                <a:gd name="T29" fmla="*/ 24 h 36"/>
                <a:gd name="T30" fmla="*/ 14 w 42"/>
                <a:gd name="T31" fmla="*/ 26 h 36"/>
                <a:gd name="T32" fmla="*/ 16 w 42"/>
                <a:gd name="T33" fmla="*/ 28 h 36"/>
                <a:gd name="T34" fmla="*/ 17 w 42"/>
                <a:gd name="T35" fmla="*/ 28 h 36"/>
                <a:gd name="T36" fmla="*/ 19 w 42"/>
                <a:gd name="T37" fmla="*/ 27 h 36"/>
                <a:gd name="T38" fmla="*/ 21 w 42"/>
                <a:gd name="T39" fmla="*/ 28 h 36"/>
                <a:gd name="T40" fmla="*/ 22 w 42"/>
                <a:gd name="T41" fmla="*/ 26 h 36"/>
                <a:gd name="T42" fmla="*/ 24 w 42"/>
                <a:gd name="T43" fmla="*/ 25 h 36"/>
                <a:gd name="T44" fmla="*/ 23 w 42"/>
                <a:gd name="T45" fmla="*/ 23 h 36"/>
                <a:gd name="T46" fmla="*/ 20 w 42"/>
                <a:gd name="T47" fmla="*/ 24 h 36"/>
                <a:gd name="T48" fmla="*/ 16 w 42"/>
                <a:gd name="T49" fmla="*/ 22 h 36"/>
                <a:gd name="T50" fmla="*/ 20 w 42"/>
                <a:gd name="T51" fmla="*/ 20 h 36"/>
                <a:gd name="T52" fmla="*/ 19 w 42"/>
                <a:gd name="T53" fmla="*/ 21 h 36"/>
                <a:gd name="T54" fmla="*/ 17 w 42"/>
                <a:gd name="T55" fmla="*/ 22 h 36"/>
                <a:gd name="T56" fmla="*/ 29 w 42"/>
                <a:gd name="T57" fmla="*/ 17 h 36"/>
                <a:gd name="T58" fmla="*/ 30 w 42"/>
                <a:gd name="T59" fmla="*/ 16 h 36"/>
                <a:gd name="T60" fmla="*/ 29 w 42"/>
                <a:gd name="T61" fmla="*/ 16 h 36"/>
                <a:gd name="T62" fmla="*/ 27 w 42"/>
                <a:gd name="T63" fmla="*/ 14 h 36"/>
                <a:gd name="T64" fmla="*/ 26 w 42"/>
                <a:gd name="T65" fmla="*/ 14 h 36"/>
                <a:gd name="T66" fmla="*/ 24 w 42"/>
                <a:gd name="T67" fmla="*/ 16 h 36"/>
                <a:gd name="T68" fmla="*/ 23 w 42"/>
                <a:gd name="T69" fmla="*/ 16 h 36"/>
                <a:gd name="T70" fmla="*/ 24 w 42"/>
                <a:gd name="T71" fmla="*/ 17 h 36"/>
                <a:gd name="T72" fmla="*/ 23 w 42"/>
                <a:gd name="T73" fmla="*/ 19 h 36"/>
                <a:gd name="T74" fmla="*/ 24 w 42"/>
                <a:gd name="T75" fmla="*/ 20 h 36"/>
                <a:gd name="T76" fmla="*/ 25 w 42"/>
                <a:gd name="T77" fmla="*/ 20 h 36"/>
                <a:gd name="T78" fmla="*/ 26 w 42"/>
                <a:gd name="T79" fmla="*/ 21 h 36"/>
                <a:gd name="T80" fmla="*/ 27 w 42"/>
                <a:gd name="T81" fmla="*/ 20 h 36"/>
                <a:gd name="T82" fmla="*/ 29 w 42"/>
                <a:gd name="T83" fmla="*/ 20 h 36"/>
                <a:gd name="T84" fmla="*/ 30 w 42"/>
                <a:gd name="T85" fmla="*/ 19 h 36"/>
                <a:gd name="T86" fmla="*/ 27 w 42"/>
                <a:gd name="T87" fmla="*/ 18 h 36"/>
                <a:gd name="T88" fmla="*/ 26 w 42"/>
                <a:gd name="T89"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 h="36">
                  <a:moveTo>
                    <a:pt x="2" y="8"/>
                  </a:moveTo>
                  <a:cubicBezTo>
                    <a:pt x="2" y="34"/>
                    <a:pt x="2" y="34"/>
                    <a:pt x="2" y="34"/>
                  </a:cubicBezTo>
                  <a:cubicBezTo>
                    <a:pt x="40" y="34"/>
                    <a:pt x="40" y="34"/>
                    <a:pt x="40" y="34"/>
                  </a:cubicBezTo>
                  <a:cubicBezTo>
                    <a:pt x="40" y="8"/>
                    <a:pt x="40" y="8"/>
                    <a:pt x="40" y="8"/>
                  </a:cubicBezTo>
                  <a:cubicBezTo>
                    <a:pt x="2" y="8"/>
                    <a:pt x="2" y="8"/>
                    <a:pt x="2" y="8"/>
                  </a:cubicBezTo>
                  <a:close/>
                  <a:moveTo>
                    <a:pt x="0" y="6"/>
                  </a:moveTo>
                  <a:cubicBezTo>
                    <a:pt x="42" y="6"/>
                    <a:pt x="42" y="6"/>
                    <a:pt x="42" y="6"/>
                  </a:cubicBezTo>
                  <a:cubicBezTo>
                    <a:pt x="42" y="36"/>
                    <a:pt x="42" y="36"/>
                    <a:pt x="42" y="36"/>
                  </a:cubicBezTo>
                  <a:cubicBezTo>
                    <a:pt x="0" y="36"/>
                    <a:pt x="0" y="36"/>
                    <a:pt x="0" y="36"/>
                  </a:cubicBezTo>
                  <a:cubicBezTo>
                    <a:pt x="0" y="6"/>
                    <a:pt x="0" y="6"/>
                    <a:pt x="0" y="6"/>
                  </a:cubicBezTo>
                  <a:close/>
                  <a:moveTo>
                    <a:pt x="0" y="0"/>
                  </a:moveTo>
                  <a:cubicBezTo>
                    <a:pt x="42" y="0"/>
                    <a:pt x="42" y="0"/>
                    <a:pt x="42" y="0"/>
                  </a:cubicBezTo>
                  <a:cubicBezTo>
                    <a:pt x="42" y="4"/>
                    <a:pt x="42" y="4"/>
                    <a:pt x="42" y="4"/>
                  </a:cubicBezTo>
                  <a:cubicBezTo>
                    <a:pt x="0" y="4"/>
                    <a:pt x="0" y="4"/>
                    <a:pt x="0" y="4"/>
                  </a:cubicBezTo>
                  <a:cubicBezTo>
                    <a:pt x="0" y="0"/>
                    <a:pt x="0" y="0"/>
                    <a:pt x="0" y="0"/>
                  </a:cubicBezTo>
                  <a:close/>
                  <a:moveTo>
                    <a:pt x="25" y="22"/>
                  </a:moveTo>
                  <a:cubicBezTo>
                    <a:pt x="25" y="21"/>
                    <a:pt x="25" y="21"/>
                    <a:pt x="25" y="21"/>
                  </a:cubicBezTo>
                  <a:cubicBezTo>
                    <a:pt x="24" y="20"/>
                    <a:pt x="24" y="20"/>
                    <a:pt x="24" y="20"/>
                  </a:cubicBezTo>
                  <a:cubicBezTo>
                    <a:pt x="23" y="20"/>
                    <a:pt x="23" y="20"/>
                    <a:pt x="23" y="20"/>
                  </a:cubicBezTo>
                  <a:cubicBezTo>
                    <a:pt x="22" y="20"/>
                    <a:pt x="22" y="20"/>
                    <a:pt x="22" y="20"/>
                  </a:cubicBezTo>
                  <a:cubicBezTo>
                    <a:pt x="23" y="18"/>
                    <a:pt x="23" y="18"/>
                    <a:pt x="23" y="18"/>
                  </a:cubicBezTo>
                  <a:cubicBezTo>
                    <a:pt x="23" y="18"/>
                    <a:pt x="23" y="18"/>
                    <a:pt x="23" y="18"/>
                  </a:cubicBezTo>
                  <a:cubicBezTo>
                    <a:pt x="22" y="17"/>
                    <a:pt x="22" y="17"/>
                    <a:pt x="22" y="17"/>
                  </a:cubicBezTo>
                  <a:cubicBezTo>
                    <a:pt x="22" y="17"/>
                    <a:pt x="22" y="17"/>
                    <a:pt x="22" y="17"/>
                  </a:cubicBezTo>
                  <a:cubicBezTo>
                    <a:pt x="20" y="18"/>
                    <a:pt x="20" y="18"/>
                    <a:pt x="20" y="18"/>
                  </a:cubicBezTo>
                  <a:cubicBezTo>
                    <a:pt x="20" y="18"/>
                    <a:pt x="20" y="18"/>
                    <a:pt x="20" y="18"/>
                  </a:cubicBezTo>
                  <a:cubicBezTo>
                    <a:pt x="19" y="16"/>
                    <a:pt x="19" y="16"/>
                    <a:pt x="19" y="16"/>
                  </a:cubicBezTo>
                  <a:cubicBezTo>
                    <a:pt x="19" y="16"/>
                    <a:pt x="19" y="16"/>
                    <a:pt x="19" y="16"/>
                  </a:cubicBezTo>
                  <a:cubicBezTo>
                    <a:pt x="18" y="16"/>
                    <a:pt x="18" y="16"/>
                    <a:pt x="18" y="16"/>
                  </a:cubicBezTo>
                  <a:cubicBezTo>
                    <a:pt x="18" y="16"/>
                    <a:pt x="18" y="16"/>
                    <a:pt x="18" y="16"/>
                  </a:cubicBezTo>
                  <a:cubicBezTo>
                    <a:pt x="17" y="18"/>
                    <a:pt x="17" y="18"/>
                    <a:pt x="17" y="18"/>
                  </a:cubicBezTo>
                  <a:cubicBezTo>
                    <a:pt x="17" y="18"/>
                    <a:pt x="17" y="18"/>
                    <a:pt x="17" y="18"/>
                  </a:cubicBezTo>
                  <a:cubicBezTo>
                    <a:pt x="15" y="17"/>
                    <a:pt x="15" y="17"/>
                    <a:pt x="15" y="17"/>
                  </a:cubicBezTo>
                  <a:cubicBezTo>
                    <a:pt x="15" y="17"/>
                    <a:pt x="15" y="17"/>
                    <a:pt x="15" y="17"/>
                  </a:cubicBezTo>
                  <a:cubicBezTo>
                    <a:pt x="14" y="18"/>
                    <a:pt x="14" y="18"/>
                    <a:pt x="14" y="18"/>
                  </a:cubicBezTo>
                  <a:cubicBezTo>
                    <a:pt x="14" y="18"/>
                    <a:pt x="14" y="18"/>
                    <a:pt x="14" y="18"/>
                  </a:cubicBezTo>
                  <a:cubicBezTo>
                    <a:pt x="15" y="20"/>
                    <a:pt x="15" y="20"/>
                    <a:pt x="15" y="20"/>
                  </a:cubicBezTo>
                  <a:cubicBezTo>
                    <a:pt x="15" y="20"/>
                    <a:pt x="15" y="20"/>
                    <a:pt x="15" y="20"/>
                  </a:cubicBezTo>
                  <a:cubicBezTo>
                    <a:pt x="13" y="20"/>
                    <a:pt x="13" y="20"/>
                    <a:pt x="13" y="20"/>
                  </a:cubicBezTo>
                  <a:cubicBezTo>
                    <a:pt x="12" y="21"/>
                    <a:pt x="12" y="21"/>
                    <a:pt x="12" y="21"/>
                  </a:cubicBezTo>
                  <a:cubicBezTo>
                    <a:pt x="12" y="22"/>
                    <a:pt x="12" y="22"/>
                    <a:pt x="12" y="22"/>
                  </a:cubicBezTo>
                  <a:cubicBezTo>
                    <a:pt x="12" y="22"/>
                    <a:pt x="12" y="22"/>
                    <a:pt x="12" y="22"/>
                  </a:cubicBezTo>
                  <a:cubicBezTo>
                    <a:pt x="14" y="23"/>
                    <a:pt x="14" y="23"/>
                    <a:pt x="14" y="23"/>
                  </a:cubicBezTo>
                  <a:cubicBezTo>
                    <a:pt x="14" y="23"/>
                    <a:pt x="14" y="23"/>
                    <a:pt x="14" y="23"/>
                  </a:cubicBezTo>
                  <a:cubicBezTo>
                    <a:pt x="13" y="24"/>
                    <a:pt x="13" y="24"/>
                    <a:pt x="13" y="24"/>
                  </a:cubicBezTo>
                  <a:cubicBezTo>
                    <a:pt x="13" y="25"/>
                    <a:pt x="13" y="25"/>
                    <a:pt x="13" y="25"/>
                  </a:cubicBezTo>
                  <a:cubicBezTo>
                    <a:pt x="13" y="26"/>
                    <a:pt x="13" y="26"/>
                    <a:pt x="13" y="26"/>
                  </a:cubicBezTo>
                  <a:cubicBezTo>
                    <a:pt x="14" y="26"/>
                    <a:pt x="14" y="26"/>
                    <a:pt x="14" y="26"/>
                  </a:cubicBezTo>
                  <a:cubicBezTo>
                    <a:pt x="15" y="26"/>
                    <a:pt x="15" y="26"/>
                    <a:pt x="15" y="26"/>
                  </a:cubicBezTo>
                  <a:cubicBezTo>
                    <a:pt x="16" y="26"/>
                    <a:pt x="16" y="26"/>
                    <a:pt x="16" y="26"/>
                  </a:cubicBezTo>
                  <a:cubicBezTo>
                    <a:pt x="16" y="28"/>
                    <a:pt x="16" y="28"/>
                    <a:pt x="16" y="28"/>
                  </a:cubicBezTo>
                  <a:cubicBezTo>
                    <a:pt x="16" y="28"/>
                    <a:pt x="16" y="28"/>
                    <a:pt x="16" y="28"/>
                  </a:cubicBezTo>
                  <a:cubicBezTo>
                    <a:pt x="17" y="28"/>
                    <a:pt x="17" y="28"/>
                    <a:pt x="17" y="28"/>
                  </a:cubicBezTo>
                  <a:cubicBezTo>
                    <a:pt x="17" y="28"/>
                    <a:pt x="17" y="28"/>
                    <a:pt x="17" y="28"/>
                  </a:cubicBezTo>
                  <a:cubicBezTo>
                    <a:pt x="18" y="27"/>
                    <a:pt x="18" y="27"/>
                    <a:pt x="18" y="27"/>
                  </a:cubicBezTo>
                  <a:cubicBezTo>
                    <a:pt x="19" y="27"/>
                    <a:pt x="19" y="27"/>
                    <a:pt x="19" y="27"/>
                  </a:cubicBezTo>
                  <a:cubicBezTo>
                    <a:pt x="19" y="27"/>
                    <a:pt x="19" y="27"/>
                    <a:pt x="19" y="27"/>
                  </a:cubicBezTo>
                  <a:cubicBezTo>
                    <a:pt x="20" y="28"/>
                    <a:pt x="20" y="28"/>
                    <a:pt x="20" y="28"/>
                  </a:cubicBezTo>
                  <a:cubicBezTo>
                    <a:pt x="20" y="28"/>
                    <a:pt x="20" y="28"/>
                    <a:pt x="20" y="28"/>
                  </a:cubicBezTo>
                  <a:cubicBezTo>
                    <a:pt x="21" y="28"/>
                    <a:pt x="21" y="28"/>
                    <a:pt x="21" y="28"/>
                  </a:cubicBezTo>
                  <a:cubicBezTo>
                    <a:pt x="22" y="28"/>
                    <a:pt x="22" y="28"/>
                    <a:pt x="22" y="28"/>
                  </a:cubicBezTo>
                  <a:cubicBezTo>
                    <a:pt x="21" y="26"/>
                    <a:pt x="21" y="26"/>
                    <a:pt x="21" y="26"/>
                  </a:cubicBezTo>
                  <a:cubicBezTo>
                    <a:pt x="22" y="26"/>
                    <a:pt x="22" y="26"/>
                    <a:pt x="22" y="26"/>
                  </a:cubicBezTo>
                  <a:cubicBezTo>
                    <a:pt x="23" y="26"/>
                    <a:pt x="23" y="26"/>
                    <a:pt x="23" y="26"/>
                  </a:cubicBezTo>
                  <a:cubicBezTo>
                    <a:pt x="24" y="26"/>
                    <a:pt x="24" y="26"/>
                    <a:pt x="24" y="26"/>
                  </a:cubicBezTo>
                  <a:cubicBezTo>
                    <a:pt x="24" y="25"/>
                    <a:pt x="24" y="25"/>
                    <a:pt x="24" y="25"/>
                  </a:cubicBezTo>
                  <a:cubicBezTo>
                    <a:pt x="24" y="24"/>
                    <a:pt x="24" y="24"/>
                    <a:pt x="24" y="24"/>
                  </a:cubicBezTo>
                  <a:cubicBezTo>
                    <a:pt x="23" y="23"/>
                    <a:pt x="23" y="23"/>
                    <a:pt x="23" y="23"/>
                  </a:cubicBezTo>
                  <a:cubicBezTo>
                    <a:pt x="23" y="23"/>
                    <a:pt x="23" y="23"/>
                    <a:pt x="23" y="23"/>
                  </a:cubicBezTo>
                  <a:cubicBezTo>
                    <a:pt x="25" y="22"/>
                    <a:pt x="25" y="22"/>
                    <a:pt x="25" y="22"/>
                  </a:cubicBezTo>
                  <a:close/>
                  <a:moveTo>
                    <a:pt x="21" y="22"/>
                  </a:moveTo>
                  <a:cubicBezTo>
                    <a:pt x="21" y="23"/>
                    <a:pt x="21" y="24"/>
                    <a:pt x="20" y="24"/>
                  </a:cubicBezTo>
                  <a:cubicBezTo>
                    <a:pt x="20" y="24"/>
                    <a:pt x="19" y="25"/>
                    <a:pt x="19" y="25"/>
                  </a:cubicBezTo>
                  <a:cubicBezTo>
                    <a:pt x="18" y="25"/>
                    <a:pt x="17" y="24"/>
                    <a:pt x="17" y="24"/>
                  </a:cubicBezTo>
                  <a:cubicBezTo>
                    <a:pt x="16" y="24"/>
                    <a:pt x="16" y="23"/>
                    <a:pt x="16" y="22"/>
                  </a:cubicBezTo>
                  <a:cubicBezTo>
                    <a:pt x="16" y="22"/>
                    <a:pt x="16" y="21"/>
                    <a:pt x="17" y="20"/>
                  </a:cubicBezTo>
                  <a:cubicBezTo>
                    <a:pt x="17" y="20"/>
                    <a:pt x="18" y="20"/>
                    <a:pt x="19" y="20"/>
                  </a:cubicBezTo>
                  <a:cubicBezTo>
                    <a:pt x="19" y="20"/>
                    <a:pt x="20" y="20"/>
                    <a:pt x="20" y="20"/>
                  </a:cubicBezTo>
                  <a:cubicBezTo>
                    <a:pt x="21" y="21"/>
                    <a:pt x="21" y="22"/>
                    <a:pt x="21" y="22"/>
                  </a:cubicBezTo>
                  <a:close/>
                  <a:moveTo>
                    <a:pt x="17" y="22"/>
                  </a:moveTo>
                  <a:cubicBezTo>
                    <a:pt x="17" y="22"/>
                    <a:pt x="18" y="21"/>
                    <a:pt x="19" y="21"/>
                  </a:cubicBezTo>
                  <a:cubicBezTo>
                    <a:pt x="19" y="21"/>
                    <a:pt x="20" y="22"/>
                    <a:pt x="20" y="22"/>
                  </a:cubicBezTo>
                  <a:cubicBezTo>
                    <a:pt x="20" y="23"/>
                    <a:pt x="19" y="23"/>
                    <a:pt x="19" y="23"/>
                  </a:cubicBezTo>
                  <a:cubicBezTo>
                    <a:pt x="18" y="23"/>
                    <a:pt x="17" y="23"/>
                    <a:pt x="17" y="22"/>
                  </a:cubicBezTo>
                  <a:close/>
                  <a:moveTo>
                    <a:pt x="29" y="18"/>
                  </a:moveTo>
                  <a:cubicBezTo>
                    <a:pt x="29" y="18"/>
                    <a:pt x="29" y="18"/>
                    <a:pt x="29" y="18"/>
                  </a:cubicBezTo>
                  <a:cubicBezTo>
                    <a:pt x="29" y="17"/>
                    <a:pt x="29" y="17"/>
                    <a:pt x="29" y="17"/>
                  </a:cubicBezTo>
                  <a:cubicBezTo>
                    <a:pt x="29" y="17"/>
                    <a:pt x="29" y="17"/>
                    <a:pt x="29" y="17"/>
                  </a:cubicBezTo>
                  <a:cubicBezTo>
                    <a:pt x="30" y="16"/>
                    <a:pt x="30" y="16"/>
                    <a:pt x="30" y="16"/>
                  </a:cubicBezTo>
                  <a:cubicBezTo>
                    <a:pt x="30" y="16"/>
                    <a:pt x="30" y="16"/>
                    <a:pt x="30" y="16"/>
                  </a:cubicBezTo>
                  <a:cubicBezTo>
                    <a:pt x="29" y="16"/>
                    <a:pt x="29" y="16"/>
                    <a:pt x="29" y="16"/>
                  </a:cubicBezTo>
                  <a:cubicBezTo>
                    <a:pt x="29" y="16"/>
                    <a:pt x="29" y="16"/>
                    <a:pt x="29" y="16"/>
                  </a:cubicBezTo>
                  <a:cubicBezTo>
                    <a:pt x="29" y="16"/>
                    <a:pt x="29" y="16"/>
                    <a:pt x="29" y="16"/>
                  </a:cubicBezTo>
                  <a:cubicBezTo>
                    <a:pt x="28" y="16"/>
                    <a:pt x="28" y="16"/>
                    <a:pt x="28" y="16"/>
                  </a:cubicBezTo>
                  <a:cubicBezTo>
                    <a:pt x="27" y="15"/>
                    <a:pt x="27" y="15"/>
                    <a:pt x="27" y="15"/>
                  </a:cubicBezTo>
                  <a:cubicBezTo>
                    <a:pt x="27" y="14"/>
                    <a:pt x="27" y="14"/>
                    <a:pt x="27" y="14"/>
                  </a:cubicBezTo>
                  <a:cubicBezTo>
                    <a:pt x="27" y="14"/>
                    <a:pt x="27" y="14"/>
                    <a:pt x="27" y="14"/>
                  </a:cubicBezTo>
                  <a:cubicBezTo>
                    <a:pt x="26" y="14"/>
                    <a:pt x="26" y="14"/>
                    <a:pt x="26" y="14"/>
                  </a:cubicBezTo>
                  <a:cubicBezTo>
                    <a:pt x="26" y="14"/>
                    <a:pt x="26" y="14"/>
                    <a:pt x="26" y="14"/>
                  </a:cubicBezTo>
                  <a:cubicBezTo>
                    <a:pt x="26" y="15"/>
                    <a:pt x="26" y="15"/>
                    <a:pt x="26" y="15"/>
                  </a:cubicBezTo>
                  <a:cubicBezTo>
                    <a:pt x="25" y="16"/>
                    <a:pt x="25" y="16"/>
                    <a:pt x="25" y="16"/>
                  </a:cubicBezTo>
                  <a:cubicBezTo>
                    <a:pt x="24" y="16"/>
                    <a:pt x="24" y="16"/>
                    <a:pt x="24" y="16"/>
                  </a:cubicBezTo>
                  <a:cubicBezTo>
                    <a:pt x="24" y="16"/>
                    <a:pt x="24" y="16"/>
                    <a:pt x="24" y="16"/>
                  </a:cubicBezTo>
                  <a:cubicBezTo>
                    <a:pt x="24" y="16"/>
                    <a:pt x="24" y="16"/>
                    <a:pt x="24" y="16"/>
                  </a:cubicBezTo>
                  <a:cubicBezTo>
                    <a:pt x="23" y="16"/>
                    <a:pt x="23" y="16"/>
                    <a:pt x="23" y="16"/>
                  </a:cubicBezTo>
                  <a:cubicBezTo>
                    <a:pt x="23" y="16"/>
                    <a:pt x="23" y="16"/>
                    <a:pt x="23" y="16"/>
                  </a:cubicBezTo>
                  <a:cubicBezTo>
                    <a:pt x="23" y="17"/>
                    <a:pt x="23" y="17"/>
                    <a:pt x="23" y="17"/>
                  </a:cubicBezTo>
                  <a:cubicBezTo>
                    <a:pt x="24" y="17"/>
                    <a:pt x="24" y="17"/>
                    <a:pt x="24" y="17"/>
                  </a:cubicBezTo>
                  <a:cubicBezTo>
                    <a:pt x="24" y="18"/>
                    <a:pt x="24" y="18"/>
                    <a:pt x="24" y="18"/>
                  </a:cubicBezTo>
                  <a:cubicBezTo>
                    <a:pt x="24" y="18"/>
                    <a:pt x="24" y="18"/>
                    <a:pt x="24" y="18"/>
                  </a:cubicBezTo>
                  <a:cubicBezTo>
                    <a:pt x="23" y="19"/>
                    <a:pt x="23" y="19"/>
                    <a:pt x="23" y="19"/>
                  </a:cubicBezTo>
                  <a:cubicBezTo>
                    <a:pt x="23" y="19"/>
                    <a:pt x="23" y="19"/>
                    <a:pt x="23" y="19"/>
                  </a:cubicBezTo>
                  <a:cubicBezTo>
                    <a:pt x="23" y="19"/>
                    <a:pt x="23" y="19"/>
                    <a:pt x="23" y="19"/>
                  </a:cubicBezTo>
                  <a:cubicBezTo>
                    <a:pt x="24" y="20"/>
                    <a:pt x="24" y="20"/>
                    <a:pt x="24" y="20"/>
                  </a:cubicBezTo>
                  <a:cubicBezTo>
                    <a:pt x="24" y="20"/>
                    <a:pt x="24" y="20"/>
                    <a:pt x="24" y="20"/>
                  </a:cubicBezTo>
                  <a:cubicBezTo>
                    <a:pt x="24" y="20"/>
                    <a:pt x="24" y="20"/>
                    <a:pt x="24" y="20"/>
                  </a:cubicBezTo>
                  <a:cubicBezTo>
                    <a:pt x="25" y="20"/>
                    <a:pt x="25" y="20"/>
                    <a:pt x="25" y="20"/>
                  </a:cubicBezTo>
                  <a:cubicBezTo>
                    <a:pt x="26" y="20"/>
                    <a:pt x="26" y="20"/>
                    <a:pt x="26" y="20"/>
                  </a:cubicBezTo>
                  <a:cubicBezTo>
                    <a:pt x="26" y="21"/>
                    <a:pt x="26" y="21"/>
                    <a:pt x="26" y="21"/>
                  </a:cubicBezTo>
                  <a:cubicBezTo>
                    <a:pt x="26" y="21"/>
                    <a:pt x="26" y="21"/>
                    <a:pt x="26" y="21"/>
                  </a:cubicBezTo>
                  <a:cubicBezTo>
                    <a:pt x="27" y="21"/>
                    <a:pt x="27" y="21"/>
                    <a:pt x="27" y="21"/>
                  </a:cubicBezTo>
                  <a:cubicBezTo>
                    <a:pt x="27" y="21"/>
                    <a:pt x="27" y="21"/>
                    <a:pt x="27" y="21"/>
                  </a:cubicBezTo>
                  <a:cubicBezTo>
                    <a:pt x="27" y="20"/>
                    <a:pt x="27" y="20"/>
                    <a:pt x="27" y="20"/>
                  </a:cubicBezTo>
                  <a:cubicBezTo>
                    <a:pt x="28" y="20"/>
                    <a:pt x="28" y="20"/>
                    <a:pt x="28" y="20"/>
                  </a:cubicBezTo>
                  <a:cubicBezTo>
                    <a:pt x="29" y="20"/>
                    <a:pt x="29" y="20"/>
                    <a:pt x="29" y="20"/>
                  </a:cubicBezTo>
                  <a:cubicBezTo>
                    <a:pt x="29" y="20"/>
                    <a:pt x="29" y="20"/>
                    <a:pt x="29" y="20"/>
                  </a:cubicBezTo>
                  <a:cubicBezTo>
                    <a:pt x="29" y="20"/>
                    <a:pt x="29" y="20"/>
                    <a:pt x="29" y="20"/>
                  </a:cubicBezTo>
                  <a:cubicBezTo>
                    <a:pt x="30" y="19"/>
                    <a:pt x="30" y="19"/>
                    <a:pt x="30" y="19"/>
                  </a:cubicBezTo>
                  <a:cubicBezTo>
                    <a:pt x="30" y="19"/>
                    <a:pt x="30" y="19"/>
                    <a:pt x="30" y="19"/>
                  </a:cubicBezTo>
                  <a:cubicBezTo>
                    <a:pt x="29" y="19"/>
                    <a:pt x="29" y="19"/>
                    <a:pt x="29" y="19"/>
                  </a:cubicBezTo>
                  <a:cubicBezTo>
                    <a:pt x="29" y="18"/>
                    <a:pt x="29" y="18"/>
                    <a:pt x="29" y="18"/>
                  </a:cubicBezTo>
                  <a:close/>
                  <a:moveTo>
                    <a:pt x="27" y="18"/>
                  </a:moveTo>
                  <a:cubicBezTo>
                    <a:pt x="27" y="18"/>
                    <a:pt x="27" y="19"/>
                    <a:pt x="26" y="19"/>
                  </a:cubicBezTo>
                  <a:cubicBezTo>
                    <a:pt x="26" y="19"/>
                    <a:pt x="25" y="18"/>
                    <a:pt x="25" y="18"/>
                  </a:cubicBezTo>
                  <a:cubicBezTo>
                    <a:pt x="25" y="17"/>
                    <a:pt x="26" y="17"/>
                    <a:pt x="26" y="17"/>
                  </a:cubicBezTo>
                  <a:cubicBezTo>
                    <a:pt x="27" y="17"/>
                    <a:pt x="27" y="17"/>
                    <a:pt x="27" y="18"/>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0"/>
            <p:cNvSpPr>
              <a:spLocks noEditPoints="1"/>
            </p:cNvSpPr>
            <p:nvPr/>
          </p:nvSpPr>
          <p:spPr bwMode="auto">
            <a:xfrm>
              <a:off x="11029950" y="4681538"/>
              <a:ext cx="403225" cy="328613"/>
            </a:xfrm>
            <a:custGeom>
              <a:avLst/>
              <a:gdLst>
                <a:gd name="T0" fmla="*/ 54 w 85"/>
                <a:gd name="T1" fmla="*/ 67 h 69"/>
                <a:gd name="T2" fmla="*/ 31 w 85"/>
                <a:gd name="T3" fmla="*/ 67 h 69"/>
                <a:gd name="T4" fmla="*/ 42 w 85"/>
                <a:gd name="T5" fmla="*/ 69 h 69"/>
                <a:gd name="T6" fmla="*/ 54 w 85"/>
                <a:gd name="T7" fmla="*/ 67 h 69"/>
                <a:gd name="T8" fmla="*/ 76 w 85"/>
                <a:gd name="T9" fmla="*/ 0 h 69"/>
                <a:gd name="T10" fmla="*/ 9 w 85"/>
                <a:gd name="T11" fmla="*/ 0 h 69"/>
                <a:gd name="T12" fmla="*/ 0 w 85"/>
                <a:gd name="T13" fmla="*/ 26 h 69"/>
                <a:gd name="T14" fmla="*/ 0 w 85"/>
                <a:gd name="T15" fmla="*/ 28 h 69"/>
                <a:gd name="T16" fmla="*/ 85 w 85"/>
                <a:gd name="T17" fmla="*/ 28 h 69"/>
                <a:gd name="T18" fmla="*/ 85 w 85"/>
                <a:gd name="T19" fmla="*/ 26 h 69"/>
                <a:gd name="T20" fmla="*/ 76 w 85"/>
                <a:gd name="T2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69">
                  <a:moveTo>
                    <a:pt x="54" y="67"/>
                  </a:moveTo>
                  <a:cubicBezTo>
                    <a:pt x="31" y="67"/>
                    <a:pt x="31" y="67"/>
                    <a:pt x="31" y="67"/>
                  </a:cubicBezTo>
                  <a:cubicBezTo>
                    <a:pt x="35" y="68"/>
                    <a:pt x="38" y="69"/>
                    <a:pt x="42" y="69"/>
                  </a:cubicBezTo>
                  <a:cubicBezTo>
                    <a:pt x="47" y="69"/>
                    <a:pt x="50" y="68"/>
                    <a:pt x="54" y="67"/>
                  </a:cubicBezTo>
                  <a:moveTo>
                    <a:pt x="76" y="0"/>
                  </a:moveTo>
                  <a:cubicBezTo>
                    <a:pt x="9" y="0"/>
                    <a:pt x="9" y="0"/>
                    <a:pt x="9" y="0"/>
                  </a:cubicBezTo>
                  <a:cubicBezTo>
                    <a:pt x="3" y="7"/>
                    <a:pt x="0" y="16"/>
                    <a:pt x="0" y="26"/>
                  </a:cubicBezTo>
                  <a:cubicBezTo>
                    <a:pt x="0" y="27"/>
                    <a:pt x="0" y="27"/>
                    <a:pt x="0" y="28"/>
                  </a:cubicBezTo>
                  <a:cubicBezTo>
                    <a:pt x="85" y="28"/>
                    <a:pt x="85" y="28"/>
                    <a:pt x="85" y="28"/>
                  </a:cubicBezTo>
                  <a:cubicBezTo>
                    <a:pt x="85" y="27"/>
                    <a:pt x="85" y="27"/>
                    <a:pt x="85" y="26"/>
                  </a:cubicBezTo>
                  <a:cubicBezTo>
                    <a:pt x="85" y="16"/>
                    <a:pt x="82" y="7"/>
                    <a:pt x="76"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1"/>
            <p:cNvSpPr>
              <a:spLocks/>
            </p:cNvSpPr>
            <p:nvPr/>
          </p:nvSpPr>
          <p:spPr bwMode="auto">
            <a:xfrm>
              <a:off x="11072813" y="4600575"/>
              <a:ext cx="319088" cy="80963"/>
            </a:xfrm>
            <a:custGeom>
              <a:avLst/>
              <a:gdLst>
                <a:gd name="T0" fmla="*/ 33 w 67"/>
                <a:gd name="T1" fmla="*/ 0 h 17"/>
                <a:gd name="T2" fmla="*/ 0 w 67"/>
                <a:gd name="T3" fmla="*/ 17 h 17"/>
                <a:gd name="T4" fmla="*/ 67 w 67"/>
                <a:gd name="T5" fmla="*/ 17 h 17"/>
                <a:gd name="T6" fmla="*/ 33 w 67"/>
                <a:gd name="T7" fmla="*/ 0 h 17"/>
              </a:gdLst>
              <a:ahLst/>
              <a:cxnLst>
                <a:cxn ang="0">
                  <a:pos x="T0" y="T1"/>
                </a:cxn>
                <a:cxn ang="0">
                  <a:pos x="T2" y="T3"/>
                </a:cxn>
                <a:cxn ang="0">
                  <a:pos x="T4" y="T5"/>
                </a:cxn>
                <a:cxn ang="0">
                  <a:pos x="T6" y="T7"/>
                </a:cxn>
              </a:cxnLst>
              <a:rect l="0" t="0" r="r" b="b"/>
              <a:pathLst>
                <a:path w="67" h="17">
                  <a:moveTo>
                    <a:pt x="33" y="0"/>
                  </a:moveTo>
                  <a:cubicBezTo>
                    <a:pt x="20" y="0"/>
                    <a:pt x="8" y="7"/>
                    <a:pt x="0" y="17"/>
                  </a:cubicBezTo>
                  <a:cubicBezTo>
                    <a:pt x="67" y="17"/>
                    <a:pt x="67" y="17"/>
                    <a:pt x="67" y="17"/>
                  </a:cubicBezTo>
                  <a:cubicBezTo>
                    <a:pt x="59" y="7"/>
                    <a:pt x="47" y="0"/>
                    <a:pt x="33"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62"/>
            <p:cNvSpPr>
              <a:spLocks/>
            </p:cNvSpPr>
            <p:nvPr/>
          </p:nvSpPr>
          <p:spPr bwMode="auto">
            <a:xfrm>
              <a:off x="11029950" y="4814888"/>
              <a:ext cx="403225" cy="185738"/>
            </a:xfrm>
            <a:custGeom>
              <a:avLst/>
              <a:gdLst>
                <a:gd name="T0" fmla="*/ 85 w 85"/>
                <a:gd name="T1" fmla="*/ 0 h 39"/>
                <a:gd name="T2" fmla="*/ 0 w 85"/>
                <a:gd name="T3" fmla="*/ 0 h 39"/>
                <a:gd name="T4" fmla="*/ 31 w 85"/>
                <a:gd name="T5" fmla="*/ 39 h 39"/>
                <a:gd name="T6" fmla="*/ 54 w 85"/>
                <a:gd name="T7" fmla="*/ 39 h 39"/>
                <a:gd name="T8" fmla="*/ 85 w 85"/>
                <a:gd name="T9" fmla="*/ 0 h 39"/>
              </a:gdLst>
              <a:ahLst/>
              <a:cxnLst>
                <a:cxn ang="0">
                  <a:pos x="T0" y="T1"/>
                </a:cxn>
                <a:cxn ang="0">
                  <a:pos x="T2" y="T3"/>
                </a:cxn>
                <a:cxn ang="0">
                  <a:pos x="T4" y="T5"/>
                </a:cxn>
                <a:cxn ang="0">
                  <a:pos x="T6" y="T7"/>
                </a:cxn>
                <a:cxn ang="0">
                  <a:pos x="T8" y="T9"/>
                </a:cxn>
              </a:cxnLst>
              <a:rect l="0" t="0" r="r" b="b"/>
              <a:pathLst>
                <a:path w="85" h="39">
                  <a:moveTo>
                    <a:pt x="85" y="0"/>
                  </a:moveTo>
                  <a:cubicBezTo>
                    <a:pt x="0" y="0"/>
                    <a:pt x="0" y="0"/>
                    <a:pt x="0" y="0"/>
                  </a:cubicBezTo>
                  <a:cubicBezTo>
                    <a:pt x="1" y="19"/>
                    <a:pt x="14" y="34"/>
                    <a:pt x="31" y="39"/>
                  </a:cubicBezTo>
                  <a:cubicBezTo>
                    <a:pt x="54" y="39"/>
                    <a:pt x="54" y="39"/>
                    <a:pt x="54" y="39"/>
                  </a:cubicBezTo>
                  <a:cubicBezTo>
                    <a:pt x="71" y="34"/>
                    <a:pt x="84" y="19"/>
                    <a:pt x="85"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63"/>
            <p:cNvSpPr>
              <a:spLocks noChangeArrowheads="1"/>
            </p:cNvSpPr>
            <p:nvPr/>
          </p:nvSpPr>
          <p:spPr bwMode="auto">
            <a:xfrm>
              <a:off x="10953750" y="4529138"/>
              <a:ext cx="404813" cy="404813"/>
            </a:xfrm>
            <a:prstGeom prst="ellipse">
              <a:avLst/>
            </a:pr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4"/>
            <p:cNvSpPr>
              <a:spLocks noEditPoints="1"/>
            </p:cNvSpPr>
            <p:nvPr/>
          </p:nvSpPr>
          <p:spPr bwMode="auto">
            <a:xfrm>
              <a:off x="11053763" y="4643438"/>
              <a:ext cx="204788" cy="171450"/>
            </a:xfrm>
            <a:custGeom>
              <a:avLst/>
              <a:gdLst>
                <a:gd name="T0" fmla="*/ 41 w 43"/>
                <a:gd name="T1" fmla="*/ 34 h 36"/>
                <a:gd name="T2" fmla="*/ 0 w 43"/>
                <a:gd name="T3" fmla="*/ 6 h 36"/>
                <a:gd name="T4" fmla="*/ 0 w 43"/>
                <a:gd name="T5" fmla="*/ 36 h 36"/>
                <a:gd name="T6" fmla="*/ 43 w 43"/>
                <a:gd name="T7" fmla="*/ 0 h 36"/>
                <a:gd name="T8" fmla="*/ 0 w 43"/>
                <a:gd name="T9" fmla="*/ 0 h 36"/>
                <a:gd name="T10" fmla="*/ 25 w 43"/>
                <a:gd name="T11" fmla="*/ 20 h 36"/>
                <a:gd name="T12" fmla="*/ 24 w 43"/>
                <a:gd name="T13" fmla="*/ 18 h 36"/>
                <a:gd name="T14" fmla="*/ 22 w 43"/>
                <a:gd name="T15" fmla="*/ 17 h 36"/>
                <a:gd name="T16" fmla="*/ 20 w 43"/>
                <a:gd name="T17" fmla="*/ 16 h 36"/>
                <a:gd name="T18" fmla="*/ 18 w 43"/>
                <a:gd name="T19" fmla="*/ 16 h 36"/>
                <a:gd name="T20" fmla="*/ 16 w 43"/>
                <a:gd name="T21" fmla="*/ 17 h 36"/>
                <a:gd name="T22" fmla="*/ 15 w 43"/>
                <a:gd name="T23" fmla="*/ 18 h 36"/>
                <a:gd name="T24" fmla="*/ 13 w 43"/>
                <a:gd name="T25" fmla="*/ 20 h 36"/>
                <a:gd name="T26" fmla="*/ 13 w 43"/>
                <a:gd name="T27" fmla="*/ 22 h 36"/>
                <a:gd name="T28" fmla="*/ 14 w 43"/>
                <a:gd name="T29" fmla="*/ 25 h 36"/>
                <a:gd name="T30" fmla="*/ 14 w 43"/>
                <a:gd name="T31" fmla="*/ 26 h 36"/>
                <a:gd name="T32" fmla="*/ 16 w 43"/>
                <a:gd name="T33" fmla="*/ 28 h 36"/>
                <a:gd name="T34" fmla="*/ 18 w 43"/>
                <a:gd name="T35" fmla="*/ 29 h 36"/>
                <a:gd name="T36" fmla="*/ 19 w 43"/>
                <a:gd name="T37" fmla="*/ 27 h 36"/>
                <a:gd name="T38" fmla="*/ 22 w 43"/>
                <a:gd name="T39" fmla="*/ 28 h 36"/>
                <a:gd name="T40" fmla="*/ 22 w 43"/>
                <a:gd name="T41" fmla="*/ 26 h 36"/>
                <a:gd name="T42" fmla="*/ 25 w 43"/>
                <a:gd name="T43" fmla="*/ 25 h 36"/>
                <a:gd name="T44" fmla="*/ 24 w 43"/>
                <a:gd name="T45" fmla="*/ 23 h 36"/>
                <a:gd name="T46" fmla="*/ 22 w 43"/>
                <a:gd name="T47" fmla="*/ 22 h 36"/>
                <a:gd name="T48" fmla="*/ 17 w 43"/>
                <a:gd name="T49" fmla="*/ 24 h 36"/>
                <a:gd name="T50" fmla="*/ 19 w 43"/>
                <a:gd name="T51" fmla="*/ 20 h 36"/>
                <a:gd name="T52" fmla="*/ 18 w 43"/>
                <a:gd name="T53" fmla="*/ 22 h 36"/>
                <a:gd name="T54" fmla="*/ 19 w 43"/>
                <a:gd name="T55" fmla="*/ 24 h 36"/>
                <a:gd name="T56" fmla="*/ 30 w 43"/>
                <a:gd name="T57" fmla="*/ 18 h 36"/>
                <a:gd name="T58" fmla="*/ 30 w 43"/>
                <a:gd name="T59" fmla="*/ 17 h 36"/>
                <a:gd name="T60" fmla="*/ 30 w 43"/>
                <a:gd name="T61" fmla="*/ 16 h 36"/>
                <a:gd name="T62" fmla="*/ 28 w 43"/>
                <a:gd name="T63" fmla="*/ 16 h 36"/>
                <a:gd name="T64" fmla="*/ 27 w 43"/>
                <a:gd name="T65" fmla="*/ 14 h 36"/>
                <a:gd name="T66" fmla="*/ 25 w 43"/>
                <a:gd name="T67" fmla="*/ 16 h 36"/>
                <a:gd name="T68" fmla="*/ 24 w 43"/>
                <a:gd name="T69" fmla="*/ 16 h 36"/>
                <a:gd name="T70" fmla="*/ 24 w 43"/>
                <a:gd name="T71" fmla="*/ 17 h 36"/>
                <a:gd name="T72" fmla="*/ 25 w 43"/>
                <a:gd name="T73" fmla="*/ 18 h 36"/>
                <a:gd name="T74" fmla="*/ 24 w 43"/>
                <a:gd name="T75" fmla="*/ 19 h 36"/>
                <a:gd name="T76" fmla="*/ 25 w 43"/>
                <a:gd name="T77" fmla="*/ 20 h 36"/>
                <a:gd name="T78" fmla="*/ 26 w 43"/>
                <a:gd name="T79" fmla="*/ 21 h 36"/>
                <a:gd name="T80" fmla="*/ 28 w 43"/>
                <a:gd name="T81" fmla="*/ 21 h 36"/>
                <a:gd name="T82" fmla="*/ 30 w 43"/>
                <a:gd name="T83" fmla="*/ 20 h 36"/>
                <a:gd name="T84" fmla="*/ 30 w 43"/>
                <a:gd name="T85" fmla="*/ 19 h 36"/>
                <a:gd name="T86" fmla="*/ 29 w 43"/>
                <a:gd name="T87" fmla="*/ 18 h 36"/>
                <a:gd name="T88" fmla="*/ 26 w 43"/>
                <a:gd name="T8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 h="36">
                  <a:moveTo>
                    <a:pt x="2" y="9"/>
                  </a:moveTo>
                  <a:cubicBezTo>
                    <a:pt x="2" y="34"/>
                    <a:pt x="2" y="34"/>
                    <a:pt x="2" y="34"/>
                  </a:cubicBezTo>
                  <a:cubicBezTo>
                    <a:pt x="41" y="34"/>
                    <a:pt x="41" y="34"/>
                    <a:pt x="41" y="34"/>
                  </a:cubicBezTo>
                  <a:cubicBezTo>
                    <a:pt x="41" y="9"/>
                    <a:pt x="41" y="9"/>
                    <a:pt x="41" y="9"/>
                  </a:cubicBezTo>
                  <a:cubicBezTo>
                    <a:pt x="2" y="9"/>
                    <a:pt x="2" y="9"/>
                    <a:pt x="2" y="9"/>
                  </a:cubicBezTo>
                  <a:close/>
                  <a:moveTo>
                    <a:pt x="0" y="6"/>
                  </a:moveTo>
                  <a:cubicBezTo>
                    <a:pt x="43" y="6"/>
                    <a:pt x="43" y="6"/>
                    <a:pt x="43" y="6"/>
                  </a:cubicBezTo>
                  <a:cubicBezTo>
                    <a:pt x="43" y="36"/>
                    <a:pt x="43" y="36"/>
                    <a:pt x="43" y="36"/>
                  </a:cubicBezTo>
                  <a:cubicBezTo>
                    <a:pt x="0" y="36"/>
                    <a:pt x="0" y="36"/>
                    <a:pt x="0" y="36"/>
                  </a:cubicBezTo>
                  <a:cubicBezTo>
                    <a:pt x="0" y="6"/>
                    <a:pt x="0" y="6"/>
                    <a:pt x="0" y="6"/>
                  </a:cubicBezTo>
                  <a:close/>
                  <a:moveTo>
                    <a:pt x="0" y="0"/>
                  </a:moveTo>
                  <a:cubicBezTo>
                    <a:pt x="43" y="0"/>
                    <a:pt x="43" y="0"/>
                    <a:pt x="43" y="0"/>
                  </a:cubicBezTo>
                  <a:cubicBezTo>
                    <a:pt x="43" y="4"/>
                    <a:pt x="43" y="4"/>
                    <a:pt x="43" y="4"/>
                  </a:cubicBezTo>
                  <a:cubicBezTo>
                    <a:pt x="0" y="4"/>
                    <a:pt x="0" y="4"/>
                    <a:pt x="0" y="4"/>
                  </a:cubicBezTo>
                  <a:cubicBezTo>
                    <a:pt x="0" y="0"/>
                    <a:pt x="0" y="0"/>
                    <a:pt x="0" y="0"/>
                  </a:cubicBezTo>
                  <a:close/>
                  <a:moveTo>
                    <a:pt x="26" y="22"/>
                  </a:moveTo>
                  <a:cubicBezTo>
                    <a:pt x="25" y="21"/>
                    <a:pt x="25" y="21"/>
                    <a:pt x="25" y="21"/>
                  </a:cubicBezTo>
                  <a:cubicBezTo>
                    <a:pt x="25" y="20"/>
                    <a:pt x="25" y="20"/>
                    <a:pt x="25" y="20"/>
                  </a:cubicBezTo>
                  <a:cubicBezTo>
                    <a:pt x="23" y="20"/>
                    <a:pt x="23" y="20"/>
                    <a:pt x="23" y="20"/>
                  </a:cubicBezTo>
                  <a:cubicBezTo>
                    <a:pt x="23" y="20"/>
                    <a:pt x="23" y="20"/>
                    <a:pt x="23" y="20"/>
                  </a:cubicBezTo>
                  <a:cubicBezTo>
                    <a:pt x="24" y="18"/>
                    <a:pt x="24" y="18"/>
                    <a:pt x="24" y="18"/>
                  </a:cubicBezTo>
                  <a:cubicBezTo>
                    <a:pt x="24" y="18"/>
                    <a:pt x="24" y="18"/>
                    <a:pt x="24" y="18"/>
                  </a:cubicBezTo>
                  <a:cubicBezTo>
                    <a:pt x="23" y="17"/>
                    <a:pt x="23" y="17"/>
                    <a:pt x="23" y="17"/>
                  </a:cubicBezTo>
                  <a:cubicBezTo>
                    <a:pt x="22" y="17"/>
                    <a:pt x="22" y="17"/>
                    <a:pt x="22" y="17"/>
                  </a:cubicBezTo>
                  <a:cubicBezTo>
                    <a:pt x="21" y="18"/>
                    <a:pt x="21" y="18"/>
                    <a:pt x="21" y="18"/>
                  </a:cubicBezTo>
                  <a:cubicBezTo>
                    <a:pt x="21" y="18"/>
                    <a:pt x="21" y="18"/>
                    <a:pt x="21" y="18"/>
                  </a:cubicBezTo>
                  <a:cubicBezTo>
                    <a:pt x="20" y="16"/>
                    <a:pt x="20" y="16"/>
                    <a:pt x="20" y="16"/>
                  </a:cubicBezTo>
                  <a:cubicBezTo>
                    <a:pt x="20" y="16"/>
                    <a:pt x="20" y="16"/>
                    <a:pt x="20" y="16"/>
                  </a:cubicBezTo>
                  <a:cubicBezTo>
                    <a:pt x="19" y="16"/>
                    <a:pt x="19" y="16"/>
                    <a:pt x="19" y="16"/>
                  </a:cubicBezTo>
                  <a:cubicBezTo>
                    <a:pt x="18" y="16"/>
                    <a:pt x="18" y="16"/>
                    <a:pt x="18" y="16"/>
                  </a:cubicBezTo>
                  <a:cubicBezTo>
                    <a:pt x="18" y="18"/>
                    <a:pt x="18" y="18"/>
                    <a:pt x="18" y="18"/>
                  </a:cubicBezTo>
                  <a:cubicBezTo>
                    <a:pt x="17" y="18"/>
                    <a:pt x="17" y="18"/>
                    <a:pt x="17" y="18"/>
                  </a:cubicBezTo>
                  <a:cubicBezTo>
                    <a:pt x="16" y="17"/>
                    <a:pt x="16" y="17"/>
                    <a:pt x="16" y="17"/>
                  </a:cubicBezTo>
                  <a:cubicBezTo>
                    <a:pt x="16" y="17"/>
                    <a:pt x="16" y="17"/>
                    <a:pt x="16" y="17"/>
                  </a:cubicBezTo>
                  <a:cubicBezTo>
                    <a:pt x="15" y="18"/>
                    <a:pt x="15" y="18"/>
                    <a:pt x="15" y="18"/>
                  </a:cubicBezTo>
                  <a:cubicBezTo>
                    <a:pt x="15" y="18"/>
                    <a:pt x="15" y="18"/>
                    <a:pt x="15" y="18"/>
                  </a:cubicBezTo>
                  <a:cubicBezTo>
                    <a:pt x="15" y="20"/>
                    <a:pt x="15" y="20"/>
                    <a:pt x="15" y="20"/>
                  </a:cubicBezTo>
                  <a:cubicBezTo>
                    <a:pt x="15" y="20"/>
                    <a:pt x="15" y="20"/>
                    <a:pt x="15" y="20"/>
                  </a:cubicBezTo>
                  <a:cubicBezTo>
                    <a:pt x="13" y="20"/>
                    <a:pt x="13" y="20"/>
                    <a:pt x="13" y="20"/>
                  </a:cubicBezTo>
                  <a:cubicBezTo>
                    <a:pt x="13" y="21"/>
                    <a:pt x="13" y="21"/>
                    <a:pt x="13" y="21"/>
                  </a:cubicBezTo>
                  <a:cubicBezTo>
                    <a:pt x="13" y="22"/>
                    <a:pt x="13" y="22"/>
                    <a:pt x="13" y="22"/>
                  </a:cubicBezTo>
                  <a:cubicBezTo>
                    <a:pt x="13" y="22"/>
                    <a:pt x="13" y="22"/>
                    <a:pt x="13" y="22"/>
                  </a:cubicBezTo>
                  <a:cubicBezTo>
                    <a:pt x="15" y="23"/>
                    <a:pt x="15" y="23"/>
                    <a:pt x="15" y="23"/>
                  </a:cubicBezTo>
                  <a:cubicBezTo>
                    <a:pt x="15" y="23"/>
                    <a:pt x="15" y="23"/>
                    <a:pt x="15" y="23"/>
                  </a:cubicBezTo>
                  <a:cubicBezTo>
                    <a:pt x="14" y="25"/>
                    <a:pt x="14" y="25"/>
                    <a:pt x="14" y="25"/>
                  </a:cubicBezTo>
                  <a:cubicBezTo>
                    <a:pt x="13" y="25"/>
                    <a:pt x="13" y="25"/>
                    <a:pt x="13" y="25"/>
                  </a:cubicBezTo>
                  <a:cubicBezTo>
                    <a:pt x="14" y="26"/>
                    <a:pt x="14" y="26"/>
                    <a:pt x="14" y="26"/>
                  </a:cubicBezTo>
                  <a:cubicBezTo>
                    <a:pt x="14" y="26"/>
                    <a:pt x="14" y="26"/>
                    <a:pt x="14" y="26"/>
                  </a:cubicBezTo>
                  <a:cubicBezTo>
                    <a:pt x="16" y="26"/>
                    <a:pt x="16" y="26"/>
                    <a:pt x="16" y="26"/>
                  </a:cubicBezTo>
                  <a:cubicBezTo>
                    <a:pt x="17" y="26"/>
                    <a:pt x="17" y="26"/>
                    <a:pt x="17" y="26"/>
                  </a:cubicBezTo>
                  <a:cubicBezTo>
                    <a:pt x="16" y="28"/>
                    <a:pt x="16" y="28"/>
                    <a:pt x="16" y="28"/>
                  </a:cubicBezTo>
                  <a:cubicBezTo>
                    <a:pt x="17" y="28"/>
                    <a:pt x="17" y="28"/>
                    <a:pt x="17" y="28"/>
                  </a:cubicBezTo>
                  <a:cubicBezTo>
                    <a:pt x="18" y="29"/>
                    <a:pt x="18" y="29"/>
                    <a:pt x="18" y="29"/>
                  </a:cubicBezTo>
                  <a:cubicBezTo>
                    <a:pt x="18" y="29"/>
                    <a:pt x="18" y="29"/>
                    <a:pt x="18" y="29"/>
                  </a:cubicBezTo>
                  <a:cubicBezTo>
                    <a:pt x="19" y="27"/>
                    <a:pt x="19" y="27"/>
                    <a:pt x="19" y="27"/>
                  </a:cubicBezTo>
                  <a:cubicBezTo>
                    <a:pt x="19" y="27"/>
                    <a:pt x="19" y="27"/>
                    <a:pt x="19" y="27"/>
                  </a:cubicBezTo>
                  <a:cubicBezTo>
                    <a:pt x="19" y="27"/>
                    <a:pt x="19" y="27"/>
                    <a:pt x="19" y="27"/>
                  </a:cubicBezTo>
                  <a:cubicBezTo>
                    <a:pt x="20" y="29"/>
                    <a:pt x="20" y="29"/>
                    <a:pt x="20" y="29"/>
                  </a:cubicBezTo>
                  <a:cubicBezTo>
                    <a:pt x="21" y="29"/>
                    <a:pt x="21" y="29"/>
                    <a:pt x="21" y="29"/>
                  </a:cubicBezTo>
                  <a:cubicBezTo>
                    <a:pt x="22" y="28"/>
                    <a:pt x="22" y="28"/>
                    <a:pt x="22" y="28"/>
                  </a:cubicBezTo>
                  <a:cubicBezTo>
                    <a:pt x="22" y="28"/>
                    <a:pt x="22" y="28"/>
                    <a:pt x="22" y="28"/>
                  </a:cubicBezTo>
                  <a:cubicBezTo>
                    <a:pt x="22" y="26"/>
                    <a:pt x="22" y="26"/>
                    <a:pt x="22" y="26"/>
                  </a:cubicBezTo>
                  <a:cubicBezTo>
                    <a:pt x="22" y="26"/>
                    <a:pt x="22" y="26"/>
                    <a:pt x="22" y="26"/>
                  </a:cubicBezTo>
                  <a:cubicBezTo>
                    <a:pt x="24" y="26"/>
                    <a:pt x="24" y="26"/>
                    <a:pt x="24" y="26"/>
                  </a:cubicBezTo>
                  <a:cubicBezTo>
                    <a:pt x="24" y="26"/>
                    <a:pt x="24" y="26"/>
                    <a:pt x="24" y="26"/>
                  </a:cubicBezTo>
                  <a:cubicBezTo>
                    <a:pt x="25" y="25"/>
                    <a:pt x="25" y="25"/>
                    <a:pt x="25" y="25"/>
                  </a:cubicBezTo>
                  <a:cubicBezTo>
                    <a:pt x="25" y="25"/>
                    <a:pt x="25" y="25"/>
                    <a:pt x="25" y="25"/>
                  </a:cubicBezTo>
                  <a:cubicBezTo>
                    <a:pt x="24" y="23"/>
                    <a:pt x="24" y="23"/>
                    <a:pt x="24" y="23"/>
                  </a:cubicBezTo>
                  <a:cubicBezTo>
                    <a:pt x="24" y="23"/>
                    <a:pt x="24" y="23"/>
                    <a:pt x="24" y="23"/>
                  </a:cubicBezTo>
                  <a:cubicBezTo>
                    <a:pt x="25" y="22"/>
                    <a:pt x="25" y="22"/>
                    <a:pt x="25" y="22"/>
                  </a:cubicBezTo>
                  <a:lnTo>
                    <a:pt x="26" y="22"/>
                  </a:lnTo>
                  <a:close/>
                  <a:moveTo>
                    <a:pt x="22" y="22"/>
                  </a:moveTo>
                  <a:cubicBezTo>
                    <a:pt x="22" y="23"/>
                    <a:pt x="21" y="24"/>
                    <a:pt x="21" y="24"/>
                  </a:cubicBezTo>
                  <a:cubicBezTo>
                    <a:pt x="21" y="25"/>
                    <a:pt x="20" y="25"/>
                    <a:pt x="19" y="25"/>
                  </a:cubicBezTo>
                  <a:cubicBezTo>
                    <a:pt x="19" y="25"/>
                    <a:pt x="18" y="25"/>
                    <a:pt x="17" y="24"/>
                  </a:cubicBezTo>
                  <a:cubicBezTo>
                    <a:pt x="17" y="24"/>
                    <a:pt x="17" y="23"/>
                    <a:pt x="17" y="22"/>
                  </a:cubicBezTo>
                  <a:cubicBezTo>
                    <a:pt x="17" y="22"/>
                    <a:pt x="17" y="21"/>
                    <a:pt x="17" y="21"/>
                  </a:cubicBezTo>
                  <a:cubicBezTo>
                    <a:pt x="18" y="20"/>
                    <a:pt x="19" y="20"/>
                    <a:pt x="19" y="20"/>
                  </a:cubicBezTo>
                  <a:cubicBezTo>
                    <a:pt x="20" y="20"/>
                    <a:pt x="21" y="20"/>
                    <a:pt x="21" y="21"/>
                  </a:cubicBezTo>
                  <a:cubicBezTo>
                    <a:pt x="21" y="21"/>
                    <a:pt x="22" y="22"/>
                    <a:pt x="22" y="22"/>
                  </a:cubicBezTo>
                  <a:close/>
                  <a:moveTo>
                    <a:pt x="18" y="22"/>
                  </a:moveTo>
                  <a:cubicBezTo>
                    <a:pt x="18" y="22"/>
                    <a:pt x="19" y="21"/>
                    <a:pt x="19" y="21"/>
                  </a:cubicBezTo>
                  <a:cubicBezTo>
                    <a:pt x="20" y="21"/>
                    <a:pt x="20" y="22"/>
                    <a:pt x="20" y="22"/>
                  </a:cubicBezTo>
                  <a:cubicBezTo>
                    <a:pt x="20" y="23"/>
                    <a:pt x="20" y="24"/>
                    <a:pt x="19" y="24"/>
                  </a:cubicBezTo>
                  <a:cubicBezTo>
                    <a:pt x="19" y="24"/>
                    <a:pt x="18" y="23"/>
                    <a:pt x="18" y="22"/>
                  </a:cubicBezTo>
                  <a:close/>
                  <a:moveTo>
                    <a:pt x="29" y="18"/>
                  </a:moveTo>
                  <a:cubicBezTo>
                    <a:pt x="30" y="18"/>
                    <a:pt x="30" y="18"/>
                    <a:pt x="30" y="18"/>
                  </a:cubicBezTo>
                  <a:cubicBezTo>
                    <a:pt x="29" y="17"/>
                    <a:pt x="29" y="17"/>
                    <a:pt x="29" y="17"/>
                  </a:cubicBezTo>
                  <a:cubicBezTo>
                    <a:pt x="30" y="17"/>
                    <a:pt x="30" y="17"/>
                    <a:pt x="30" y="17"/>
                  </a:cubicBezTo>
                  <a:cubicBezTo>
                    <a:pt x="30" y="17"/>
                    <a:pt x="30" y="17"/>
                    <a:pt x="30" y="17"/>
                  </a:cubicBezTo>
                  <a:cubicBezTo>
                    <a:pt x="30" y="16"/>
                    <a:pt x="30" y="16"/>
                    <a:pt x="30" y="16"/>
                  </a:cubicBezTo>
                  <a:cubicBezTo>
                    <a:pt x="30" y="16"/>
                    <a:pt x="30" y="16"/>
                    <a:pt x="30" y="16"/>
                  </a:cubicBezTo>
                  <a:cubicBezTo>
                    <a:pt x="30" y="16"/>
                    <a:pt x="30" y="16"/>
                    <a:pt x="30" y="16"/>
                  </a:cubicBezTo>
                  <a:cubicBezTo>
                    <a:pt x="30" y="16"/>
                    <a:pt x="30" y="16"/>
                    <a:pt x="30" y="16"/>
                  </a:cubicBezTo>
                  <a:cubicBezTo>
                    <a:pt x="29" y="16"/>
                    <a:pt x="29" y="16"/>
                    <a:pt x="29" y="16"/>
                  </a:cubicBezTo>
                  <a:cubicBezTo>
                    <a:pt x="28" y="16"/>
                    <a:pt x="28" y="16"/>
                    <a:pt x="28" y="16"/>
                  </a:cubicBezTo>
                  <a:cubicBezTo>
                    <a:pt x="28" y="15"/>
                    <a:pt x="28" y="15"/>
                    <a:pt x="28" y="15"/>
                  </a:cubicBezTo>
                  <a:cubicBezTo>
                    <a:pt x="27" y="14"/>
                    <a:pt x="27" y="14"/>
                    <a:pt x="27" y="14"/>
                  </a:cubicBezTo>
                  <a:cubicBezTo>
                    <a:pt x="27" y="14"/>
                    <a:pt x="27" y="14"/>
                    <a:pt x="27" y="14"/>
                  </a:cubicBezTo>
                  <a:cubicBezTo>
                    <a:pt x="26" y="15"/>
                    <a:pt x="26" y="15"/>
                    <a:pt x="26" y="15"/>
                  </a:cubicBezTo>
                  <a:cubicBezTo>
                    <a:pt x="26" y="16"/>
                    <a:pt x="26" y="16"/>
                    <a:pt x="26" y="16"/>
                  </a:cubicBezTo>
                  <a:cubicBezTo>
                    <a:pt x="25" y="16"/>
                    <a:pt x="25" y="16"/>
                    <a:pt x="25" y="16"/>
                  </a:cubicBezTo>
                  <a:cubicBezTo>
                    <a:pt x="25" y="16"/>
                    <a:pt x="25" y="16"/>
                    <a:pt x="25" y="16"/>
                  </a:cubicBezTo>
                  <a:cubicBezTo>
                    <a:pt x="24" y="16"/>
                    <a:pt x="24" y="16"/>
                    <a:pt x="24" y="16"/>
                  </a:cubicBezTo>
                  <a:cubicBezTo>
                    <a:pt x="24" y="16"/>
                    <a:pt x="24" y="16"/>
                    <a:pt x="24" y="16"/>
                  </a:cubicBezTo>
                  <a:cubicBezTo>
                    <a:pt x="24" y="16"/>
                    <a:pt x="24" y="16"/>
                    <a:pt x="24" y="16"/>
                  </a:cubicBezTo>
                  <a:cubicBezTo>
                    <a:pt x="24" y="17"/>
                    <a:pt x="24" y="17"/>
                    <a:pt x="24" y="17"/>
                  </a:cubicBezTo>
                  <a:cubicBezTo>
                    <a:pt x="24" y="17"/>
                    <a:pt x="24" y="17"/>
                    <a:pt x="24" y="17"/>
                  </a:cubicBezTo>
                  <a:cubicBezTo>
                    <a:pt x="25" y="17"/>
                    <a:pt x="25" y="17"/>
                    <a:pt x="25" y="17"/>
                  </a:cubicBezTo>
                  <a:cubicBezTo>
                    <a:pt x="25" y="18"/>
                    <a:pt x="25" y="18"/>
                    <a:pt x="25" y="18"/>
                  </a:cubicBezTo>
                  <a:cubicBezTo>
                    <a:pt x="25" y="18"/>
                    <a:pt x="25" y="18"/>
                    <a:pt x="25" y="18"/>
                  </a:cubicBezTo>
                  <a:cubicBezTo>
                    <a:pt x="24" y="19"/>
                    <a:pt x="24" y="19"/>
                    <a:pt x="24" y="19"/>
                  </a:cubicBezTo>
                  <a:cubicBezTo>
                    <a:pt x="24" y="19"/>
                    <a:pt x="24" y="19"/>
                    <a:pt x="24" y="19"/>
                  </a:cubicBezTo>
                  <a:cubicBezTo>
                    <a:pt x="24" y="19"/>
                    <a:pt x="24" y="19"/>
                    <a:pt x="24" y="19"/>
                  </a:cubicBezTo>
                  <a:cubicBezTo>
                    <a:pt x="24" y="20"/>
                    <a:pt x="24" y="20"/>
                    <a:pt x="24" y="20"/>
                  </a:cubicBezTo>
                  <a:cubicBezTo>
                    <a:pt x="24" y="20"/>
                    <a:pt x="24" y="20"/>
                    <a:pt x="24" y="20"/>
                  </a:cubicBezTo>
                  <a:cubicBezTo>
                    <a:pt x="25" y="20"/>
                    <a:pt x="25" y="20"/>
                    <a:pt x="25" y="20"/>
                  </a:cubicBezTo>
                  <a:cubicBezTo>
                    <a:pt x="25" y="20"/>
                    <a:pt x="25" y="20"/>
                    <a:pt x="25" y="20"/>
                  </a:cubicBezTo>
                  <a:cubicBezTo>
                    <a:pt x="26" y="20"/>
                    <a:pt x="26" y="20"/>
                    <a:pt x="26" y="20"/>
                  </a:cubicBezTo>
                  <a:cubicBezTo>
                    <a:pt x="26" y="21"/>
                    <a:pt x="26" y="21"/>
                    <a:pt x="26" y="21"/>
                  </a:cubicBezTo>
                  <a:cubicBezTo>
                    <a:pt x="27" y="21"/>
                    <a:pt x="27" y="21"/>
                    <a:pt x="27" y="21"/>
                  </a:cubicBezTo>
                  <a:cubicBezTo>
                    <a:pt x="27" y="21"/>
                    <a:pt x="27" y="21"/>
                    <a:pt x="27" y="21"/>
                  </a:cubicBezTo>
                  <a:cubicBezTo>
                    <a:pt x="28" y="21"/>
                    <a:pt x="28" y="21"/>
                    <a:pt x="28" y="21"/>
                  </a:cubicBezTo>
                  <a:cubicBezTo>
                    <a:pt x="28" y="20"/>
                    <a:pt x="28" y="20"/>
                    <a:pt x="28" y="20"/>
                  </a:cubicBezTo>
                  <a:cubicBezTo>
                    <a:pt x="29" y="20"/>
                    <a:pt x="29" y="20"/>
                    <a:pt x="29" y="20"/>
                  </a:cubicBezTo>
                  <a:cubicBezTo>
                    <a:pt x="30" y="20"/>
                    <a:pt x="30" y="20"/>
                    <a:pt x="30" y="20"/>
                  </a:cubicBezTo>
                  <a:cubicBezTo>
                    <a:pt x="30" y="20"/>
                    <a:pt x="30" y="20"/>
                    <a:pt x="30" y="20"/>
                  </a:cubicBezTo>
                  <a:cubicBezTo>
                    <a:pt x="30" y="20"/>
                    <a:pt x="30" y="20"/>
                    <a:pt x="30" y="20"/>
                  </a:cubicBezTo>
                  <a:cubicBezTo>
                    <a:pt x="30" y="19"/>
                    <a:pt x="30" y="19"/>
                    <a:pt x="30" y="19"/>
                  </a:cubicBezTo>
                  <a:cubicBezTo>
                    <a:pt x="30" y="19"/>
                    <a:pt x="30" y="19"/>
                    <a:pt x="30" y="19"/>
                  </a:cubicBezTo>
                  <a:cubicBezTo>
                    <a:pt x="30" y="19"/>
                    <a:pt x="30" y="19"/>
                    <a:pt x="30" y="19"/>
                  </a:cubicBezTo>
                  <a:cubicBezTo>
                    <a:pt x="29" y="18"/>
                    <a:pt x="29" y="18"/>
                    <a:pt x="29" y="18"/>
                  </a:cubicBezTo>
                  <a:close/>
                  <a:moveTo>
                    <a:pt x="28" y="18"/>
                  </a:moveTo>
                  <a:cubicBezTo>
                    <a:pt x="28" y="18"/>
                    <a:pt x="28" y="19"/>
                    <a:pt x="27" y="19"/>
                  </a:cubicBezTo>
                  <a:cubicBezTo>
                    <a:pt x="27" y="19"/>
                    <a:pt x="26" y="18"/>
                    <a:pt x="26" y="18"/>
                  </a:cubicBezTo>
                  <a:cubicBezTo>
                    <a:pt x="26" y="17"/>
                    <a:pt x="27" y="17"/>
                    <a:pt x="27" y="17"/>
                  </a:cubicBezTo>
                  <a:cubicBezTo>
                    <a:pt x="28" y="17"/>
                    <a:pt x="28" y="17"/>
                    <a:pt x="28" y="18"/>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5"/>
            <p:cNvSpPr>
              <a:spLocks/>
            </p:cNvSpPr>
            <p:nvPr/>
          </p:nvSpPr>
          <p:spPr bwMode="auto">
            <a:xfrm>
              <a:off x="10839450" y="6213475"/>
              <a:ext cx="466725" cy="136525"/>
            </a:xfrm>
            <a:custGeom>
              <a:avLst/>
              <a:gdLst>
                <a:gd name="T0" fmla="*/ 62 w 98"/>
                <a:gd name="T1" fmla="*/ 0 h 29"/>
                <a:gd name="T2" fmla="*/ 36 w 98"/>
                <a:gd name="T3" fmla="*/ 0 h 29"/>
                <a:gd name="T4" fmla="*/ 0 w 98"/>
                <a:gd name="T5" fmla="*/ 29 h 29"/>
                <a:gd name="T6" fmla="*/ 98 w 98"/>
                <a:gd name="T7" fmla="*/ 29 h 29"/>
                <a:gd name="T8" fmla="*/ 62 w 98"/>
                <a:gd name="T9" fmla="*/ 0 h 29"/>
              </a:gdLst>
              <a:ahLst/>
              <a:cxnLst>
                <a:cxn ang="0">
                  <a:pos x="T0" y="T1"/>
                </a:cxn>
                <a:cxn ang="0">
                  <a:pos x="T2" y="T3"/>
                </a:cxn>
                <a:cxn ang="0">
                  <a:pos x="T4" y="T5"/>
                </a:cxn>
                <a:cxn ang="0">
                  <a:pos x="T6" y="T7"/>
                </a:cxn>
                <a:cxn ang="0">
                  <a:pos x="T8" y="T9"/>
                </a:cxn>
              </a:cxnLst>
              <a:rect l="0" t="0" r="r" b="b"/>
              <a:pathLst>
                <a:path w="98" h="29">
                  <a:moveTo>
                    <a:pt x="62" y="0"/>
                  </a:moveTo>
                  <a:cubicBezTo>
                    <a:pt x="36" y="0"/>
                    <a:pt x="36" y="0"/>
                    <a:pt x="36" y="0"/>
                  </a:cubicBezTo>
                  <a:cubicBezTo>
                    <a:pt x="20" y="4"/>
                    <a:pt x="7" y="15"/>
                    <a:pt x="0" y="29"/>
                  </a:cubicBezTo>
                  <a:cubicBezTo>
                    <a:pt x="98" y="29"/>
                    <a:pt x="98" y="29"/>
                    <a:pt x="98" y="29"/>
                  </a:cubicBezTo>
                  <a:cubicBezTo>
                    <a:pt x="91" y="15"/>
                    <a:pt x="78" y="4"/>
                    <a:pt x="62"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6"/>
            <p:cNvSpPr>
              <a:spLocks/>
            </p:cNvSpPr>
            <p:nvPr/>
          </p:nvSpPr>
          <p:spPr bwMode="auto">
            <a:xfrm>
              <a:off x="11010900" y="6208713"/>
              <a:ext cx="123825" cy="4763"/>
            </a:xfrm>
            <a:custGeom>
              <a:avLst/>
              <a:gdLst>
                <a:gd name="T0" fmla="*/ 13 w 26"/>
                <a:gd name="T1" fmla="*/ 0 h 1"/>
                <a:gd name="T2" fmla="*/ 0 w 26"/>
                <a:gd name="T3" fmla="*/ 1 h 1"/>
                <a:gd name="T4" fmla="*/ 26 w 26"/>
                <a:gd name="T5" fmla="*/ 1 h 1"/>
                <a:gd name="T6" fmla="*/ 13 w 26"/>
                <a:gd name="T7" fmla="*/ 0 h 1"/>
              </a:gdLst>
              <a:ahLst/>
              <a:cxnLst>
                <a:cxn ang="0">
                  <a:pos x="T0" y="T1"/>
                </a:cxn>
                <a:cxn ang="0">
                  <a:pos x="T2" y="T3"/>
                </a:cxn>
                <a:cxn ang="0">
                  <a:pos x="T4" y="T5"/>
                </a:cxn>
                <a:cxn ang="0">
                  <a:pos x="T6" y="T7"/>
                </a:cxn>
              </a:cxnLst>
              <a:rect l="0" t="0" r="r" b="b"/>
              <a:pathLst>
                <a:path w="26" h="1">
                  <a:moveTo>
                    <a:pt x="13" y="0"/>
                  </a:moveTo>
                  <a:cubicBezTo>
                    <a:pt x="8" y="0"/>
                    <a:pt x="4" y="0"/>
                    <a:pt x="0" y="1"/>
                  </a:cubicBezTo>
                  <a:cubicBezTo>
                    <a:pt x="26" y="1"/>
                    <a:pt x="26" y="1"/>
                    <a:pt x="26" y="1"/>
                  </a:cubicBezTo>
                  <a:cubicBezTo>
                    <a:pt x="22" y="0"/>
                    <a:pt x="17" y="0"/>
                    <a:pt x="13"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7"/>
            <p:cNvSpPr>
              <a:spLocks/>
            </p:cNvSpPr>
            <p:nvPr/>
          </p:nvSpPr>
          <p:spPr bwMode="auto">
            <a:xfrm>
              <a:off x="10820400" y="6535738"/>
              <a:ext cx="504825" cy="176213"/>
            </a:xfrm>
            <a:custGeom>
              <a:avLst/>
              <a:gdLst>
                <a:gd name="T0" fmla="*/ 106 w 106"/>
                <a:gd name="T1" fmla="*/ 0 h 37"/>
                <a:gd name="T2" fmla="*/ 0 w 106"/>
                <a:gd name="T3" fmla="*/ 0 h 37"/>
                <a:gd name="T4" fmla="*/ 32 w 106"/>
                <a:gd name="T5" fmla="*/ 36 h 37"/>
                <a:gd name="T6" fmla="*/ 32 w 106"/>
                <a:gd name="T7" fmla="*/ 24 h 37"/>
                <a:gd name="T8" fmla="*/ 71 w 106"/>
                <a:gd name="T9" fmla="*/ 24 h 37"/>
                <a:gd name="T10" fmla="*/ 71 w 106"/>
                <a:gd name="T11" fmla="*/ 37 h 37"/>
                <a:gd name="T12" fmla="*/ 106 w 106"/>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106" y="0"/>
                  </a:moveTo>
                  <a:cubicBezTo>
                    <a:pt x="0" y="0"/>
                    <a:pt x="0" y="0"/>
                    <a:pt x="0" y="0"/>
                  </a:cubicBezTo>
                  <a:cubicBezTo>
                    <a:pt x="4" y="16"/>
                    <a:pt x="16" y="30"/>
                    <a:pt x="32" y="36"/>
                  </a:cubicBezTo>
                  <a:cubicBezTo>
                    <a:pt x="32" y="24"/>
                    <a:pt x="32" y="24"/>
                    <a:pt x="32" y="24"/>
                  </a:cubicBezTo>
                  <a:cubicBezTo>
                    <a:pt x="71" y="24"/>
                    <a:pt x="71" y="24"/>
                    <a:pt x="71" y="24"/>
                  </a:cubicBezTo>
                  <a:cubicBezTo>
                    <a:pt x="71" y="37"/>
                    <a:pt x="71" y="37"/>
                    <a:pt x="71" y="37"/>
                  </a:cubicBezTo>
                  <a:cubicBezTo>
                    <a:pt x="88" y="31"/>
                    <a:pt x="101" y="17"/>
                    <a:pt x="106"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8"/>
            <p:cNvSpPr>
              <a:spLocks/>
            </p:cNvSpPr>
            <p:nvPr/>
          </p:nvSpPr>
          <p:spPr bwMode="auto">
            <a:xfrm>
              <a:off x="10972800" y="6650038"/>
              <a:ext cx="185738" cy="76200"/>
            </a:xfrm>
            <a:custGeom>
              <a:avLst/>
              <a:gdLst>
                <a:gd name="T0" fmla="*/ 39 w 39"/>
                <a:gd name="T1" fmla="*/ 0 h 16"/>
                <a:gd name="T2" fmla="*/ 0 w 39"/>
                <a:gd name="T3" fmla="*/ 0 h 16"/>
                <a:gd name="T4" fmla="*/ 0 w 39"/>
                <a:gd name="T5" fmla="*/ 12 h 16"/>
                <a:gd name="T6" fmla="*/ 21 w 39"/>
                <a:gd name="T7" fmla="*/ 16 h 16"/>
                <a:gd name="T8" fmla="*/ 39 w 39"/>
                <a:gd name="T9" fmla="*/ 13 h 16"/>
                <a:gd name="T10" fmla="*/ 39 w 39"/>
                <a:gd name="T11" fmla="*/ 0 h 16"/>
              </a:gdLst>
              <a:ahLst/>
              <a:cxnLst>
                <a:cxn ang="0">
                  <a:pos x="T0" y="T1"/>
                </a:cxn>
                <a:cxn ang="0">
                  <a:pos x="T2" y="T3"/>
                </a:cxn>
                <a:cxn ang="0">
                  <a:pos x="T4" y="T5"/>
                </a:cxn>
                <a:cxn ang="0">
                  <a:pos x="T6" y="T7"/>
                </a:cxn>
                <a:cxn ang="0">
                  <a:pos x="T8" y="T9"/>
                </a:cxn>
                <a:cxn ang="0">
                  <a:pos x="T10" y="T11"/>
                </a:cxn>
              </a:cxnLst>
              <a:rect l="0" t="0" r="r" b="b"/>
              <a:pathLst>
                <a:path w="39" h="16">
                  <a:moveTo>
                    <a:pt x="39" y="0"/>
                  </a:moveTo>
                  <a:cubicBezTo>
                    <a:pt x="0" y="0"/>
                    <a:pt x="0" y="0"/>
                    <a:pt x="0" y="0"/>
                  </a:cubicBezTo>
                  <a:cubicBezTo>
                    <a:pt x="0" y="12"/>
                    <a:pt x="0" y="12"/>
                    <a:pt x="0" y="12"/>
                  </a:cubicBezTo>
                  <a:cubicBezTo>
                    <a:pt x="7" y="15"/>
                    <a:pt x="14" y="16"/>
                    <a:pt x="21" y="16"/>
                  </a:cubicBezTo>
                  <a:cubicBezTo>
                    <a:pt x="27" y="16"/>
                    <a:pt x="34" y="15"/>
                    <a:pt x="39" y="13"/>
                  </a:cubicBezTo>
                  <a:cubicBezTo>
                    <a:pt x="39" y="0"/>
                    <a:pt x="39" y="0"/>
                    <a:pt x="39"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9"/>
            <p:cNvSpPr>
              <a:spLocks/>
            </p:cNvSpPr>
            <p:nvPr/>
          </p:nvSpPr>
          <p:spPr bwMode="auto">
            <a:xfrm>
              <a:off x="10810875" y="6350000"/>
              <a:ext cx="523875" cy="185738"/>
            </a:xfrm>
            <a:custGeom>
              <a:avLst/>
              <a:gdLst>
                <a:gd name="T0" fmla="*/ 104 w 110"/>
                <a:gd name="T1" fmla="*/ 0 h 39"/>
                <a:gd name="T2" fmla="*/ 6 w 110"/>
                <a:gd name="T3" fmla="*/ 0 h 39"/>
                <a:gd name="T4" fmla="*/ 0 w 110"/>
                <a:gd name="T5" fmla="*/ 25 h 39"/>
                <a:gd name="T6" fmla="*/ 2 w 110"/>
                <a:gd name="T7" fmla="*/ 39 h 39"/>
                <a:gd name="T8" fmla="*/ 108 w 110"/>
                <a:gd name="T9" fmla="*/ 39 h 39"/>
                <a:gd name="T10" fmla="*/ 110 w 110"/>
                <a:gd name="T11" fmla="*/ 25 h 39"/>
                <a:gd name="T12" fmla="*/ 104 w 110"/>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10" h="39">
                  <a:moveTo>
                    <a:pt x="104" y="0"/>
                  </a:moveTo>
                  <a:cubicBezTo>
                    <a:pt x="6" y="0"/>
                    <a:pt x="6" y="0"/>
                    <a:pt x="6" y="0"/>
                  </a:cubicBezTo>
                  <a:cubicBezTo>
                    <a:pt x="2" y="7"/>
                    <a:pt x="0" y="16"/>
                    <a:pt x="0" y="25"/>
                  </a:cubicBezTo>
                  <a:cubicBezTo>
                    <a:pt x="0" y="29"/>
                    <a:pt x="1" y="34"/>
                    <a:pt x="2" y="39"/>
                  </a:cubicBezTo>
                  <a:cubicBezTo>
                    <a:pt x="108" y="39"/>
                    <a:pt x="108" y="39"/>
                    <a:pt x="108" y="39"/>
                  </a:cubicBezTo>
                  <a:cubicBezTo>
                    <a:pt x="109" y="34"/>
                    <a:pt x="110" y="29"/>
                    <a:pt x="110" y="25"/>
                  </a:cubicBezTo>
                  <a:cubicBezTo>
                    <a:pt x="110" y="16"/>
                    <a:pt x="108" y="7"/>
                    <a:pt x="104"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70"/>
            <p:cNvSpPr>
              <a:spLocks noChangeArrowheads="1"/>
            </p:cNvSpPr>
            <p:nvPr/>
          </p:nvSpPr>
          <p:spPr bwMode="auto">
            <a:xfrm>
              <a:off x="10715625" y="6108700"/>
              <a:ext cx="519113" cy="522288"/>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1"/>
            <p:cNvSpPr>
              <a:spLocks noEditPoints="1"/>
            </p:cNvSpPr>
            <p:nvPr/>
          </p:nvSpPr>
          <p:spPr bwMode="auto">
            <a:xfrm>
              <a:off x="10844213" y="6261100"/>
              <a:ext cx="261938" cy="217488"/>
            </a:xfrm>
            <a:custGeom>
              <a:avLst/>
              <a:gdLst>
                <a:gd name="T0" fmla="*/ 52 w 55"/>
                <a:gd name="T1" fmla="*/ 44 h 46"/>
                <a:gd name="T2" fmla="*/ 0 w 55"/>
                <a:gd name="T3" fmla="*/ 8 h 46"/>
                <a:gd name="T4" fmla="*/ 0 w 55"/>
                <a:gd name="T5" fmla="*/ 46 h 46"/>
                <a:gd name="T6" fmla="*/ 55 w 55"/>
                <a:gd name="T7" fmla="*/ 0 h 46"/>
                <a:gd name="T8" fmla="*/ 0 w 55"/>
                <a:gd name="T9" fmla="*/ 0 h 46"/>
                <a:gd name="T10" fmla="*/ 32 w 55"/>
                <a:gd name="T11" fmla="*/ 26 h 46"/>
                <a:gd name="T12" fmla="*/ 30 w 55"/>
                <a:gd name="T13" fmla="*/ 23 h 46"/>
                <a:gd name="T14" fmla="*/ 29 w 55"/>
                <a:gd name="T15" fmla="*/ 22 h 46"/>
                <a:gd name="T16" fmla="*/ 26 w 55"/>
                <a:gd name="T17" fmla="*/ 20 h 46"/>
                <a:gd name="T18" fmla="*/ 23 w 55"/>
                <a:gd name="T19" fmla="*/ 20 h 46"/>
                <a:gd name="T20" fmla="*/ 20 w 55"/>
                <a:gd name="T21" fmla="*/ 22 h 46"/>
                <a:gd name="T22" fmla="*/ 18 w 55"/>
                <a:gd name="T23" fmla="*/ 23 h 46"/>
                <a:gd name="T24" fmla="*/ 17 w 55"/>
                <a:gd name="T25" fmla="*/ 26 h 46"/>
                <a:gd name="T26" fmla="*/ 16 w 55"/>
                <a:gd name="T27" fmla="*/ 28 h 46"/>
                <a:gd name="T28" fmla="*/ 17 w 55"/>
                <a:gd name="T29" fmla="*/ 31 h 46"/>
                <a:gd name="T30" fmla="*/ 18 w 55"/>
                <a:gd name="T31" fmla="*/ 33 h 46"/>
                <a:gd name="T32" fmla="*/ 21 w 55"/>
                <a:gd name="T33" fmla="*/ 36 h 46"/>
                <a:gd name="T34" fmla="*/ 23 w 55"/>
                <a:gd name="T35" fmla="*/ 36 h 46"/>
                <a:gd name="T36" fmla="*/ 25 w 55"/>
                <a:gd name="T37" fmla="*/ 34 h 46"/>
                <a:gd name="T38" fmla="*/ 28 w 55"/>
                <a:gd name="T39" fmla="*/ 36 h 46"/>
                <a:gd name="T40" fmla="*/ 28 w 55"/>
                <a:gd name="T41" fmla="*/ 33 h 46"/>
                <a:gd name="T42" fmla="*/ 32 w 55"/>
                <a:gd name="T43" fmla="*/ 32 h 46"/>
                <a:gd name="T44" fmla="*/ 30 w 55"/>
                <a:gd name="T45" fmla="*/ 29 h 46"/>
                <a:gd name="T46" fmla="*/ 28 w 55"/>
                <a:gd name="T47" fmla="*/ 29 h 46"/>
                <a:gd name="T48" fmla="*/ 22 w 55"/>
                <a:gd name="T49" fmla="*/ 31 h 46"/>
                <a:gd name="T50" fmla="*/ 24 w 55"/>
                <a:gd name="T51" fmla="*/ 25 h 46"/>
                <a:gd name="T52" fmla="*/ 23 w 55"/>
                <a:gd name="T53" fmla="*/ 29 h 46"/>
                <a:gd name="T54" fmla="*/ 24 w 55"/>
                <a:gd name="T55" fmla="*/ 30 h 46"/>
                <a:gd name="T56" fmla="*/ 38 w 55"/>
                <a:gd name="T57" fmla="*/ 23 h 46"/>
                <a:gd name="T58" fmla="*/ 39 w 55"/>
                <a:gd name="T59" fmla="*/ 21 h 46"/>
                <a:gd name="T60" fmla="*/ 38 w 55"/>
                <a:gd name="T61" fmla="*/ 20 h 46"/>
                <a:gd name="T62" fmla="*/ 36 w 55"/>
                <a:gd name="T63" fmla="*/ 20 h 46"/>
                <a:gd name="T64" fmla="*/ 34 w 55"/>
                <a:gd name="T65" fmla="*/ 18 h 46"/>
                <a:gd name="T66" fmla="*/ 32 w 55"/>
                <a:gd name="T67" fmla="*/ 20 h 46"/>
                <a:gd name="T68" fmla="*/ 31 w 55"/>
                <a:gd name="T69" fmla="*/ 20 h 46"/>
                <a:gd name="T70" fmla="*/ 30 w 55"/>
                <a:gd name="T71" fmla="*/ 21 h 46"/>
                <a:gd name="T72" fmla="*/ 31 w 55"/>
                <a:gd name="T73" fmla="*/ 23 h 46"/>
                <a:gd name="T74" fmla="*/ 30 w 55"/>
                <a:gd name="T75" fmla="*/ 25 h 46"/>
                <a:gd name="T76" fmla="*/ 31 w 55"/>
                <a:gd name="T77" fmla="*/ 25 h 46"/>
                <a:gd name="T78" fmla="*/ 34 w 55"/>
                <a:gd name="T79" fmla="*/ 27 h 46"/>
                <a:gd name="T80" fmla="*/ 35 w 55"/>
                <a:gd name="T81" fmla="*/ 27 h 46"/>
                <a:gd name="T82" fmla="*/ 38 w 55"/>
                <a:gd name="T83" fmla="*/ 25 h 46"/>
                <a:gd name="T84" fmla="*/ 39 w 55"/>
                <a:gd name="T85" fmla="*/ 25 h 46"/>
                <a:gd name="T86" fmla="*/ 38 w 55"/>
                <a:gd name="T87" fmla="*/ 23 h 46"/>
                <a:gd name="T88" fmla="*/ 33 w 55"/>
                <a:gd name="T89" fmla="*/ 2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 h="46">
                  <a:moveTo>
                    <a:pt x="3" y="11"/>
                  </a:moveTo>
                  <a:cubicBezTo>
                    <a:pt x="3" y="44"/>
                    <a:pt x="3" y="44"/>
                    <a:pt x="3" y="44"/>
                  </a:cubicBezTo>
                  <a:cubicBezTo>
                    <a:pt x="52" y="44"/>
                    <a:pt x="52" y="44"/>
                    <a:pt x="52" y="44"/>
                  </a:cubicBezTo>
                  <a:cubicBezTo>
                    <a:pt x="52" y="11"/>
                    <a:pt x="52" y="11"/>
                    <a:pt x="52" y="11"/>
                  </a:cubicBezTo>
                  <a:cubicBezTo>
                    <a:pt x="3" y="11"/>
                    <a:pt x="3" y="11"/>
                    <a:pt x="3" y="11"/>
                  </a:cubicBezTo>
                  <a:close/>
                  <a:moveTo>
                    <a:pt x="0" y="8"/>
                  </a:moveTo>
                  <a:cubicBezTo>
                    <a:pt x="55" y="8"/>
                    <a:pt x="55" y="8"/>
                    <a:pt x="55" y="8"/>
                  </a:cubicBezTo>
                  <a:cubicBezTo>
                    <a:pt x="55" y="46"/>
                    <a:pt x="55" y="46"/>
                    <a:pt x="55" y="46"/>
                  </a:cubicBezTo>
                  <a:cubicBezTo>
                    <a:pt x="0" y="46"/>
                    <a:pt x="0" y="46"/>
                    <a:pt x="0" y="46"/>
                  </a:cubicBezTo>
                  <a:cubicBezTo>
                    <a:pt x="0" y="8"/>
                    <a:pt x="0" y="8"/>
                    <a:pt x="0" y="8"/>
                  </a:cubicBezTo>
                  <a:close/>
                  <a:moveTo>
                    <a:pt x="0" y="0"/>
                  </a:moveTo>
                  <a:cubicBezTo>
                    <a:pt x="55" y="0"/>
                    <a:pt x="55" y="0"/>
                    <a:pt x="55" y="0"/>
                  </a:cubicBezTo>
                  <a:cubicBezTo>
                    <a:pt x="55" y="5"/>
                    <a:pt x="55" y="5"/>
                    <a:pt x="55" y="5"/>
                  </a:cubicBezTo>
                  <a:cubicBezTo>
                    <a:pt x="0" y="5"/>
                    <a:pt x="0" y="5"/>
                    <a:pt x="0" y="5"/>
                  </a:cubicBezTo>
                  <a:cubicBezTo>
                    <a:pt x="0" y="0"/>
                    <a:pt x="0" y="0"/>
                    <a:pt x="0" y="0"/>
                  </a:cubicBezTo>
                  <a:close/>
                  <a:moveTo>
                    <a:pt x="33" y="28"/>
                  </a:moveTo>
                  <a:cubicBezTo>
                    <a:pt x="32" y="26"/>
                    <a:pt x="32" y="26"/>
                    <a:pt x="32" y="26"/>
                  </a:cubicBezTo>
                  <a:cubicBezTo>
                    <a:pt x="32" y="26"/>
                    <a:pt x="32" y="26"/>
                    <a:pt x="32" y="26"/>
                  </a:cubicBezTo>
                  <a:cubicBezTo>
                    <a:pt x="30" y="26"/>
                    <a:pt x="30" y="26"/>
                    <a:pt x="30" y="26"/>
                  </a:cubicBezTo>
                  <a:cubicBezTo>
                    <a:pt x="29" y="25"/>
                    <a:pt x="29" y="25"/>
                    <a:pt x="29" y="25"/>
                  </a:cubicBezTo>
                  <a:cubicBezTo>
                    <a:pt x="30" y="23"/>
                    <a:pt x="30" y="23"/>
                    <a:pt x="30" y="23"/>
                  </a:cubicBezTo>
                  <a:cubicBezTo>
                    <a:pt x="30" y="23"/>
                    <a:pt x="30" y="23"/>
                    <a:pt x="30" y="23"/>
                  </a:cubicBezTo>
                  <a:cubicBezTo>
                    <a:pt x="29" y="22"/>
                    <a:pt x="29" y="22"/>
                    <a:pt x="29" y="22"/>
                  </a:cubicBezTo>
                  <a:cubicBezTo>
                    <a:pt x="29" y="22"/>
                    <a:pt x="29" y="22"/>
                    <a:pt x="29" y="22"/>
                  </a:cubicBezTo>
                  <a:cubicBezTo>
                    <a:pt x="27" y="23"/>
                    <a:pt x="27" y="23"/>
                    <a:pt x="27" y="23"/>
                  </a:cubicBezTo>
                  <a:cubicBezTo>
                    <a:pt x="26" y="23"/>
                    <a:pt x="26" y="23"/>
                    <a:pt x="26" y="23"/>
                  </a:cubicBezTo>
                  <a:cubicBezTo>
                    <a:pt x="26" y="20"/>
                    <a:pt x="26" y="20"/>
                    <a:pt x="26" y="20"/>
                  </a:cubicBezTo>
                  <a:cubicBezTo>
                    <a:pt x="25" y="20"/>
                    <a:pt x="25" y="20"/>
                    <a:pt x="25" y="20"/>
                  </a:cubicBezTo>
                  <a:cubicBezTo>
                    <a:pt x="24" y="20"/>
                    <a:pt x="24" y="20"/>
                    <a:pt x="24" y="20"/>
                  </a:cubicBezTo>
                  <a:cubicBezTo>
                    <a:pt x="23" y="20"/>
                    <a:pt x="23" y="20"/>
                    <a:pt x="23" y="20"/>
                  </a:cubicBezTo>
                  <a:cubicBezTo>
                    <a:pt x="23" y="23"/>
                    <a:pt x="23" y="23"/>
                    <a:pt x="23" y="23"/>
                  </a:cubicBezTo>
                  <a:cubicBezTo>
                    <a:pt x="22" y="23"/>
                    <a:pt x="22" y="23"/>
                    <a:pt x="22" y="23"/>
                  </a:cubicBezTo>
                  <a:cubicBezTo>
                    <a:pt x="20" y="22"/>
                    <a:pt x="20" y="22"/>
                    <a:pt x="20" y="22"/>
                  </a:cubicBezTo>
                  <a:cubicBezTo>
                    <a:pt x="20" y="22"/>
                    <a:pt x="20" y="22"/>
                    <a:pt x="20" y="22"/>
                  </a:cubicBezTo>
                  <a:cubicBezTo>
                    <a:pt x="19" y="23"/>
                    <a:pt x="19" y="23"/>
                    <a:pt x="19" y="23"/>
                  </a:cubicBezTo>
                  <a:cubicBezTo>
                    <a:pt x="18" y="23"/>
                    <a:pt x="18" y="23"/>
                    <a:pt x="18" y="23"/>
                  </a:cubicBezTo>
                  <a:cubicBezTo>
                    <a:pt x="19" y="25"/>
                    <a:pt x="19" y="25"/>
                    <a:pt x="19" y="25"/>
                  </a:cubicBezTo>
                  <a:cubicBezTo>
                    <a:pt x="19" y="26"/>
                    <a:pt x="19" y="26"/>
                    <a:pt x="19" y="26"/>
                  </a:cubicBezTo>
                  <a:cubicBezTo>
                    <a:pt x="17" y="26"/>
                    <a:pt x="17" y="26"/>
                    <a:pt x="17" y="26"/>
                  </a:cubicBezTo>
                  <a:cubicBezTo>
                    <a:pt x="16" y="26"/>
                    <a:pt x="16" y="26"/>
                    <a:pt x="16" y="26"/>
                  </a:cubicBezTo>
                  <a:cubicBezTo>
                    <a:pt x="16" y="28"/>
                    <a:pt x="16" y="28"/>
                    <a:pt x="16" y="28"/>
                  </a:cubicBezTo>
                  <a:cubicBezTo>
                    <a:pt x="16" y="28"/>
                    <a:pt x="16" y="28"/>
                    <a:pt x="16" y="28"/>
                  </a:cubicBezTo>
                  <a:cubicBezTo>
                    <a:pt x="19" y="29"/>
                    <a:pt x="19" y="29"/>
                    <a:pt x="19" y="29"/>
                  </a:cubicBezTo>
                  <a:cubicBezTo>
                    <a:pt x="19" y="30"/>
                    <a:pt x="19" y="30"/>
                    <a:pt x="19" y="30"/>
                  </a:cubicBezTo>
                  <a:cubicBezTo>
                    <a:pt x="17" y="31"/>
                    <a:pt x="17" y="31"/>
                    <a:pt x="17" y="31"/>
                  </a:cubicBezTo>
                  <a:cubicBezTo>
                    <a:pt x="17" y="32"/>
                    <a:pt x="17" y="32"/>
                    <a:pt x="17" y="32"/>
                  </a:cubicBezTo>
                  <a:cubicBezTo>
                    <a:pt x="18" y="33"/>
                    <a:pt x="18" y="33"/>
                    <a:pt x="18" y="33"/>
                  </a:cubicBezTo>
                  <a:cubicBezTo>
                    <a:pt x="18" y="33"/>
                    <a:pt x="18" y="33"/>
                    <a:pt x="18" y="33"/>
                  </a:cubicBezTo>
                  <a:cubicBezTo>
                    <a:pt x="20" y="33"/>
                    <a:pt x="20" y="33"/>
                    <a:pt x="20" y="33"/>
                  </a:cubicBezTo>
                  <a:cubicBezTo>
                    <a:pt x="21" y="33"/>
                    <a:pt x="21" y="33"/>
                    <a:pt x="21" y="33"/>
                  </a:cubicBezTo>
                  <a:cubicBezTo>
                    <a:pt x="21" y="36"/>
                    <a:pt x="21" y="36"/>
                    <a:pt x="21" y="36"/>
                  </a:cubicBezTo>
                  <a:cubicBezTo>
                    <a:pt x="21" y="36"/>
                    <a:pt x="21" y="36"/>
                    <a:pt x="21" y="36"/>
                  </a:cubicBezTo>
                  <a:cubicBezTo>
                    <a:pt x="22" y="37"/>
                    <a:pt x="22" y="37"/>
                    <a:pt x="22" y="37"/>
                  </a:cubicBezTo>
                  <a:cubicBezTo>
                    <a:pt x="23" y="36"/>
                    <a:pt x="23" y="36"/>
                    <a:pt x="23" y="36"/>
                  </a:cubicBezTo>
                  <a:cubicBezTo>
                    <a:pt x="24" y="34"/>
                    <a:pt x="24" y="34"/>
                    <a:pt x="24" y="34"/>
                  </a:cubicBezTo>
                  <a:cubicBezTo>
                    <a:pt x="24" y="34"/>
                    <a:pt x="24" y="34"/>
                    <a:pt x="24" y="34"/>
                  </a:cubicBezTo>
                  <a:cubicBezTo>
                    <a:pt x="25" y="34"/>
                    <a:pt x="25" y="34"/>
                    <a:pt x="25" y="34"/>
                  </a:cubicBezTo>
                  <a:cubicBezTo>
                    <a:pt x="26" y="36"/>
                    <a:pt x="26" y="36"/>
                    <a:pt x="26" y="36"/>
                  </a:cubicBezTo>
                  <a:cubicBezTo>
                    <a:pt x="26" y="37"/>
                    <a:pt x="26" y="37"/>
                    <a:pt x="26" y="37"/>
                  </a:cubicBezTo>
                  <a:cubicBezTo>
                    <a:pt x="28" y="36"/>
                    <a:pt x="28" y="36"/>
                    <a:pt x="28" y="36"/>
                  </a:cubicBezTo>
                  <a:cubicBezTo>
                    <a:pt x="28" y="36"/>
                    <a:pt x="28" y="36"/>
                    <a:pt x="28" y="36"/>
                  </a:cubicBezTo>
                  <a:cubicBezTo>
                    <a:pt x="28" y="33"/>
                    <a:pt x="28" y="33"/>
                    <a:pt x="28" y="33"/>
                  </a:cubicBezTo>
                  <a:cubicBezTo>
                    <a:pt x="28" y="33"/>
                    <a:pt x="28" y="33"/>
                    <a:pt x="28" y="33"/>
                  </a:cubicBezTo>
                  <a:cubicBezTo>
                    <a:pt x="31" y="33"/>
                    <a:pt x="31" y="33"/>
                    <a:pt x="31" y="33"/>
                  </a:cubicBezTo>
                  <a:cubicBezTo>
                    <a:pt x="31" y="33"/>
                    <a:pt x="31" y="33"/>
                    <a:pt x="31" y="33"/>
                  </a:cubicBezTo>
                  <a:cubicBezTo>
                    <a:pt x="32" y="32"/>
                    <a:pt x="32" y="32"/>
                    <a:pt x="32" y="32"/>
                  </a:cubicBezTo>
                  <a:cubicBezTo>
                    <a:pt x="32" y="31"/>
                    <a:pt x="32" y="31"/>
                    <a:pt x="32" y="31"/>
                  </a:cubicBezTo>
                  <a:cubicBezTo>
                    <a:pt x="30" y="30"/>
                    <a:pt x="30" y="30"/>
                    <a:pt x="30" y="30"/>
                  </a:cubicBezTo>
                  <a:cubicBezTo>
                    <a:pt x="30" y="29"/>
                    <a:pt x="30" y="29"/>
                    <a:pt x="30" y="29"/>
                  </a:cubicBezTo>
                  <a:cubicBezTo>
                    <a:pt x="32" y="28"/>
                    <a:pt x="32" y="28"/>
                    <a:pt x="32" y="28"/>
                  </a:cubicBezTo>
                  <a:lnTo>
                    <a:pt x="33" y="28"/>
                  </a:lnTo>
                  <a:close/>
                  <a:moveTo>
                    <a:pt x="28" y="29"/>
                  </a:moveTo>
                  <a:cubicBezTo>
                    <a:pt x="28" y="29"/>
                    <a:pt x="27" y="30"/>
                    <a:pt x="27" y="31"/>
                  </a:cubicBezTo>
                  <a:cubicBezTo>
                    <a:pt x="26" y="31"/>
                    <a:pt x="25" y="32"/>
                    <a:pt x="24" y="32"/>
                  </a:cubicBezTo>
                  <a:cubicBezTo>
                    <a:pt x="23" y="32"/>
                    <a:pt x="23" y="31"/>
                    <a:pt x="22" y="31"/>
                  </a:cubicBezTo>
                  <a:cubicBezTo>
                    <a:pt x="22" y="30"/>
                    <a:pt x="21" y="29"/>
                    <a:pt x="21" y="29"/>
                  </a:cubicBezTo>
                  <a:cubicBezTo>
                    <a:pt x="21" y="28"/>
                    <a:pt x="22" y="27"/>
                    <a:pt x="22" y="26"/>
                  </a:cubicBezTo>
                  <a:cubicBezTo>
                    <a:pt x="23" y="26"/>
                    <a:pt x="23" y="25"/>
                    <a:pt x="24" y="25"/>
                  </a:cubicBezTo>
                  <a:cubicBezTo>
                    <a:pt x="25" y="25"/>
                    <a:pt x="26" y="26"/>
                    <a:pt x="27" y="26"/>
                  </a:cubicBezTo>
                  <a:cubicBezTo>
                    <a:pt x="27" y="27"/>
                    <a:pt x="28" y="28"/>
                    <a:pt x="28" y="29"/>
                  </a:cubicBezTo>
                  <a:close/>
                  <a:moveTo>
                    <a:pt x="23" y="29"/>
                  </a:moveTo>
                  <a:cubicBezTo>
                    <a:pt x="23" y="28"/>
                    <a:pt x="24" y="27"/>
                    <a:pt x="24" y="27"/>
                  </a:cubicBezTo>
                  <a:cubicBezTo>
                    <a:pt x="25" y="27"/>
                    <a:pt x="26" y="28"/>
                    <a:pt x="26" y="29"/>
                  </a:cubicBezTo>
                  <a:cubicBezTo>
                    <a:pt x="26" y="29"/>
                    <a:pt x="25" y="30"/>
                    <a:pt x="24" y="30"/>
                  </a:cubicBezTo>
                  <a:cubicBezTo>
                    <a:pt x="24" y="30"/>
                    <a:pt x="23" y="29"/>
                    <a:pt x="23" y="29"/>
                  </a:cubicBezTo>
                  <a:close/>
                  <a:moveTo>
                    <a:pt x="38" y="23"/>
                  </a:moveTo>
                  <a:cubicBezTo>
                    <a:pt x="38" y="23"/>
                    <a:pt x="38" y="23"/>
                    <a:pt x="38" y="23"/>
                  </a:cubicBezTo>
                  <a:cubicBezTo>
                    <a:pt x="38" y="22"/>
                    <a:pt x="38" y="22"/>
                    <a:pt x="38" y="22"/>
                  </a:cubicBezTo>
                  <a:cubicBezTo>
                    <a:pt x="38" y="21"/>
                    <a:pt x="38" y="21"/>
                    <a:pt x="38" y="21"/>
                  </a:cubicBezTo>
                  <a:cubicBezTo>
                    <a:pt x="39" y="21"/>
                    <a:pt x="39" y="21"/>
                    <a:pt x="39" y="21"/>
                  </a:cubicBezTo>
                  <a:cubicBezTo>
                    <a:pt x="39" y="21"/>
                    <a:pt x="39" y="21"/>
                    <a:pt x="39" y="21"/>
                  </a:cubicBezTo>
                  <a:cubicBezTo>
                    <a:pt x="38" y="20"/>
                    <a:pt x="38" y="20"/>
                    <a:pt x="38" y="20"/>
                  </a:cubicBezTo>
                  <a:cubicBezTo>
                    <a:pt x="38" y="20"/>
                    <a:pt x="38" y="20"/>
                    <a:pt x="38" y="20"/>
                  </a:cubicBezTo>
                  <a:cubicBezTo>
                    <a:pt x="38" y="20"/>
                    <a:pt x="38" y="20"/>
                    <a:pt x="38" y="20"/>
                  </a:cubicBezTo>
                  <a:cubicBezTo>
                    <a:pt x="37" y="20"/>
                    <a:pt x="37" y="20"/>
                    <a:pt x="37" y="20"/>
                  </a:cubicBezTo>
                  <a:cubicBezTo>
                    <a:pt x="36" y="20"/>
                    <a:pt x="36" y="20"/>
                    <a:pt x="36" y="20"/>
                  </a:cubicBezTo>
                  <a:cubicBezTo>
                    <a:pt x="35" y="19"/>
                    <a:pt x="35" y="19"/>
                    <a:pt x="35" y="19"/>
                  </a:cubicBezTo>
                  <a:cubicBezTo>
                    <a:pt x="35" y="18"/>
                    <a:pt x="35" y="18"/>
                    <a:pt x="35" y="18"/>
                  </a:cubicBezTo>
                  <a:cubicBezTo>
                    <a:pt x="34" y="18"/>
                    <a:pt x="34" y="18"/>
                    <a:pt x="34" y="18"/>
                  </a:cubicBezTo>
                  <a:cubicBezTo>
                    <a:pt x="34" y="19"/>
                    <a:pt x="34" y="19"/>
                    <a:pt x="34" y="19"/>
                  </a:cubicBezTo>
                  <a:cubicBezTo>
                    <a:pt x="33" y="20"/>
                    <a:pt x="33" y="20"/>
                    <a:pt x="33" y="20"/>
                  </a:cubicBezTo>
                  <a:cubicBezTo>
                    <a:pt x="33" y="20"/>
                    <a:pt x="33" y="20"/>
                    <a:pt x="32" y="20"/>
                  </a:cubicBezTo>
                  <a:cubicBezTo>
                    <a:pt x="31" y="20"/>
                    <a:pt x="31" y="20"/>
                    <a:pt x="31" y="20"/>
                  </a:cubicBezTo>
                  <a:cubicBezTo>
                    <a:pt x="31" y="20"/>
                    <a:pt x="31" y="20"/>
                    <a:pt x="31" y="20"/>
                  </a:cubicBezTo>
                  <a:cubicBezTo>
                    <a:pt x="31" y="20"/>
                    <a:pt x="31" y="20"/>
                    <a:pt x="31" y="20"/>
                  </a:cubicBezTo>
                  <a:cubicBezTo>
                    <a:pt x="30" y="21"/>
                    <a:pt x="30" y="21"/>
                    <a:pt x="30" y="21"/>
                  </a:cubicBezTo>
                  <a:cubicBezTo>
                    <a:pt x="30" y="21"/>
                    <a:pt x="30" y="21"/>
                    <a:pt x="30" y="21"/>
                  </a:cubicBezTo>
                  <a:cubicBezTo>
                    <a:pt x="30" y="21"/>
                    <a:pt x="30" y="21"/>
                    <a:pt x="30" y="21"/>
                  </a:cubicBezTo>
                  <a:cubicBezTo>
                    <a:pt x="31" y="22"/>
                    <a:pt x="31" y="22"/>
                    <a:pt x="31" y="22"/>
                  </a:cubicBezTo>
                  <a:cubicBezTo>
                    <a:pt x="31" y="23"/>
                    <a:pt x="31" y="23"/>
                    <a:pt x="31" y="23"/>
                  </a:cubicBezTo>
                  <a:cubicBezTo>
                    <a:pt x="31" y="23"/>
                    <a:pt x="31" y="23"/>
                    <a:pt x="31" y="23"/>
                  </a:cubicBezTo>
                  <a:cubicBezTo>
                    <a:pt x="30" y="24"/>
                    <a:pt x="30" y="24"/>
                    <a:pt x="30" y="24"/>
                  </a:cubicBezTo>
                  <a:cubicBezTo>
                    <a:pt x="30" y="24"/>
                    <a:pt x="30" y="24"/>
                    <a:pt x="30" y="24"/>
                  </a:cubicBezTo>
                  <a:cubicBezTo>
                    <a:pt x="30" y="25"/>
                    <a:pt x="30" y="25"/>
                    <a:pt x="30" y="25"/>
                  </a:cubicBezTo>
                  <a:cubicBezTo>
                    <a:pt x="31" y="25"/>
                    <a:pt x="31" y="25"/>
                    <a:pt x="31" y="25"/>
                  </a:cubicBezTo>
                  <a:cubicBezTo>
                    <a:pt x="31" y="25"/>
                    <a:pt x="31" y="25"/>
                    <a:pt x="31" y="25"/>
                  </a:cubicBezTo>
                  <a:cubicBezTo>
                    <a:pt x="31" y="25"/>
                    <a:pt x="31" y="25"/>
                    <a:pt x="31" y="25"/>
                  </a:cubicBezTo>
                  <a:cubicBezTo>
                    <a:pt x="32" y="25"/>
                    <a:pt x="32" y="25"/>
                    <a:pt x="32" y="25"/>
                  </a:cubicBezTo>
                  <a:cubicBezTo>
                    <a:pt x="33" y="25"/>
                    <a:pt x="33" y="26"/>
                    <a:pt x="33" y="26"/>
                  </a:cubicBezTo>
                  <a:cubicBezTo>
                    <a:pt x="34" y="27"/>
                    <a:pt x="34" y="27"/>
                    <a:pt x="34" y="27"/>
                  </a:cubicBezTo>
                  <a:cubicBezTo>
                    <a:pt x="34" y="27"/>
                    <a:pt x="34" y="27"/>
                    <a:pt x="34" y="27"/>
                  </a:cubicBezTo>
                  <a:cubicBezTo>
                    <a:pt x="35" y="27"/>
                    <a:pt x="35" y="27"/>
                    <a:pt x="35" y="27"/>
                  </a:cubicBezTo>
                  <a:cubicBezTo>
                    <a:pt x="35" y="27"/>
                    <a:pt x="35" y="27"/>
                    <a:pt x="35" y="27"/>
                  </a:cubicBezTo>
                  <a:cubicBezTo>
                    <a:pt x="36" y="26"/>
                    <a:pt x="36" y="26"/>
                    <a:pt x="36" y="26"/>
                  </a:cubicBezTo>
                  <a:cubicBezTo>
                    <a:pt x="36" y="26"/>
                    <a:pt x="36" y="25"/>
                    <a:pt x="37" y="25"/>
                  </a:cubicBezTo>
                  <a:cubicBezTo>
                    <a:pt x="38" y="25"/>
                    <a:pt x="38" y="25"/>
                    <a:pt x="38" y="25"/>
                  </a:cubicBezTo>
                  <a:cubicBezTo>
                    <a:pt x="38" y="25"/>
                    <a:pt x="38" y="25"/>
                    <a:pt x="38" y="25"/>
                  </a:cubicBezTo>
                  <a:cubicBezTo>
                    <a:pt x="38" y="25"/>
                    <a:pt x="38" y="25"/>
                    <a:pt x="38" y="25"/>
                  </a:cubicBezTo>
                  <a:cubicBezTo>
                    <a:pt x="39" y="25"/>
                    <a:pt x="39" y="25"/>
                    <a:pt x="39" y="25"/>
                  </a:cubicBezTo>
                  <a:cubicBezTo>
                    <a:pt x="39" y="24"/>
                    <a:pt x="39" y="24"/>
                    <a:pt x="39" y="24"/>
                  </a:cubicBezTo>
                  <a:cubicBezTo>
                    <a:pt x="38" y="24"/>
                    <a:pt x="38" y="24"/>
                    <a:pt x="38" y="24"/>
                  </a:cubicBezTo>
                  <a:cubicBezTo>
                    <a:pt x="38" y="23"/>
                    <a:pt x="38" y="23"/>
                    <a:pt x="38" y="23"/>
                  </a:cubicBezTo>
                  <a:close/>
                  <a:moveTo>
                    <a:pt x="36" y="23"/>
                  </a:moveTo>
                  <a:cubicBezTo>
                    <a:pt x="36" y="23"/>
                    <a:pt x="35" y="24"/>
                    <a:pt x="34" y="24"/>
                  </a:cubicBezTo>
                  <a:cubicBezTo>
                    <a:pt x="34" y="24"/>
                    <a:pt x="33" y="23"/>
                    <a:pt x="33" y="23"/>
                  </a:cubicBezTo>
                  <a:cubicBezTo>
                    <a:pt x="33" y="22"/>
                    <a:pt x="34" y="22"/>
                    <a:pt x="34" y="22"/>
                  </a:cubicBezTo>
                  <a:cubicBezTo>
                    <a:pt x="35" y="22"/>
                    <a:pt x="36" y="22"/>
                    <a:pt x="36" y="23"/>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Footer Placeholder 1"/>
          <p:cNvSpPr>
            <a:spLocks noGrp="1"/>
          </p:cNvSpPr>
          <p:nvPr>
            <p:ph type="ftr" sz="quarter" idx="16"/>
          </p:nvPr>
        </p:nvSpPr>
        <p:spPr/>
        <p:txBody>
          <a:bodyPr/>
          <a:lstStyle/>
          <a:p>
            <a:pPr>
              <a:defRPr/>
            </a:pPr>
            <a:r>
              <a:rPr lang="en-US" sz="1400" dirty="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OneNote API</a:t>
            </a:r>
          </a:p>
          <a:p>
            <a:endParaRPr lang="en-US" dirty="0"/>
          </a:p>
        </p:txBody>
      </p:sp>
    </p:spTree>
    <p:extLst>
      <p:ext uri="{BB962C8B-B14F-4D97-AF65-F5344CB8AC3E}">
        <p14:creationId xmlns:p14="http://schemas.microsoft.com/office/powerpoint/2010/main" val="97572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p:cNvSpPr/>
          <p:nvPr/>
        </p:nvSpPr>
        <p:spPr bwMode="auto">
          <a:xfrm>
            <a:off x="5907314" y="6371771"/>
            <a:ext cx="1828800" cy="449943"/>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itle 8"/>
          <p:cNvSpPr>
            <a:spLocks noGrp="1"/>
          </p:cNvSpPr>
          <p:nvPr>
            <p:ph type="title"/>
          </p:nvPr>
        </p:nvSpPr>
        <p:spPr/>
        <p:txBody>
          <a:bodyPr/>
          <a:lstStyle/>
          <a:p>
            <a:r>
              <a:rPr lang="en-US" smtClean="0"/>
              <a:t>Which Scenario?</a:t>
            </a:r>
            <a:endParaRPr lang="en-US" dirty="0"/>
          </a:p>
        </p:txBody>
      </p:sp>
      <p:sp>
        <p:nvSpPr>
          <p:cNvPr id="10" name="Text Placeholder 9"/>
          <p:cNvSpPr>
            <a:spLocks noGrp="1"/>
          </p:cNvSpPr>
          <p:nvPr>
            <p:ph type="body" sz="quarter" idx="10"/>
          </p:nvPr>
        </p:nvSpPr>
        <p:spPr>
          <a:xfrm>
            <a:off x="274638" y="1212850"/>
            <a:ext cx="5783262" cy="4136517"/>
          </a:xfrm>
        </p:spPr>
        <p:txBody>
          <a:bodyPr/>
          <a:lstStyle/>
          <a:p>
            <a:pPr>
              <a:spcBef>
                <a:spcPts val="1800"/>
              </a:spcBef>
            </a:pPr>
            <a:r>
              <a:rPr lang="en-US" sz="3600" dirty="0" smtClean="0"/>
              <a:t>Do you require editable content or just an image?</a:t>
            </a:r>
          </a:p>
          <a:p>
            <a:pPr>
              <a:spcBef>
                <a:spcPts val="1800"/>
              </a:spcBef>
            </a:pPr>
            <a:r>
              <a:rPr lang="en-US" sz="3600" dirty="0" smtClean="0"/>
              <a:t>Content is “local” </a:t>
            </a:r>
            <a:br>
              <a:rPr lang="en-US" sz="3600" dirty="0" smtClean="0"/>
            </a:br>
            <a:r>
              <a:rPr lang="en-US" sz="3600" dirty="0" smtClean="0"/>
              <a:t>or at some URL?</a:t>
            </a:r>
          </a:p>
          <a:p>
            <a:pPr>
              <a:spcBef>
                <a:spcPts val="1800"/>
              </a:spcBef>
            </a:pPr>
            <a:r>
              <a:rPr lang="en-US" sz="3600" dirty="0" smtClean="0"/>
              <a:t>Content is accessible </a:t>
            </a:r>
            <a:br>
              <a:rPr lang="en-US" sz="3600" dirty="0" smtClean="0"/>
            </a:br>
            <a:r>
              <a:rPr lang="en-US" sz="3600" dirty="0" smtClean="0"/>
              <a:t>by OneNote service, or requires authentication?</a:t>
            </a:r>
          </a:p>
        </p:txBody>
      </p:sp>
      <p:grpSp>
        <p:nvGrpSpPr>
          <p:cNvPr id="20" name="Group 19"/>
          <p:cNvGrpSpPr/>
          <p:nvPr/>
        </p:nvGrpSpPr>
        <p:grpSpPr>
          <a:xfrm>
            <a:off x="6675437" y="0"/>
            <a:ext cx="5761038" cy="6994525"/>
            <a:chOff x="6675437" y="0"/>
            <a:chExt cx="5761038" cy="6994525"/>
          </a:xfrm>
        </p:grpSpPr>
        <p:sp>
          <p:nvSpPr>
            <p:cNvPr id="8" name="Rectangle 7"/>
            <p:cNvSpPr/>
            <p:nvPr/>
          </p:nvSpPr>
          <p:spPr bwMode="auto">
            <a:xfrm>
              <a:off x="6675437" y="0"/>
              <a:ext cx="5761038" cy="6994525"/>
            </a:xfrm>
            <a:prstGeom prst="rect">
              <a:avLst/>
            </a:prstGeom>
            <a:solidFill>
              <a:srgbClr val="5C2D9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 name="Freeform 5"/>
            <p:cNvSpPr>
              <a:spLocks noEditPoints="1"/>
            </p:cNvSpPr>
            <p:nvPr/>
          </p:nvSpPr>
          <p:spPr bwMode="auto">
            <a:xfrm>
              <a:off x="7387752" y="2814410"/>
              <a:ext cx="4336408" cy="1365704"/>
            </a:xfrm>
            <a:custGeom>
              <a:avLst/>
              <a:gdLst>
                <a:gd name="T0" fmla="*/ 871 w 2774"/>
                <a:gd name="T1" fmla="*/ 182 h 872"/>
                <a:gd name="T2" fmla="*/ 817 w 2774"/>
                <a:gd name="T3" fmla="*/ 109 h 872"/>
                <a:gd name="T4" fmla="*/ 508 w 2774"/>
                <a:gd name="T5" fmla="*/ 73 h 872"/>
                <a:gd name="T6" fmla="*/ 508 w 2774"/>
                <a:gd name="T7" fmla="*/ 872 h 872"/>
                <a:gd name="T8" fmla="*/ 799 w 2774"/>
                <a:gd name="T9" fmla="*/ 736 h 872"/>
                <a:gd name="T10" fmla="*/ 865 w 2774"/>
                <a:gd name="T11" fmla="*/ 699 h 872"/>
                <a:gd name="T12" fmla="*/ 871 w 2774"/>
                <a:gd name="T13" fmla="*/ 581 h 872"/>
                <a:gd name="T14" fmla="*/ 858 w 2774"/>
                <a:gd name="T15" fmla="*/ 527 h 872"/>
                <a:gd name="T16" fmla="*/ 871 w 2774"/>
                <a:gd name="T17" fmla="*/ 472 h 872"/>
                <a:gd name="T18" fmla="*/ 865 w 2774"/>
                <a:gd name="T19" fmla="*/ 354 h 872"/>
                <a:gd name="T20" fmla="*/ 393 w 2774"/>
                <a:gd name="T21" fmla="*/ 620 h 872"/>
                <a:gd name="T22" fmla="*/ 182 w 2774"/>
                <a:gd name="T23" fmla="*/ 368 h 872"/>
                <a:gd name="T24" fmla="*/ 176 w 2774"/>
                <a:gd name="T25" fmla="*/ 366 h 872"/>
                <a:gd name="T26" fmla="*/ 177 w 2774"/>
                <a:gd name="T27" fmla="*/ 608 h 872"/>
                <a:gd name="T28" fmla="*/ 308 w 2774"/>
                <a:gd name="T29" fmla="*/ 470 h 872"/>
                <a:gd name="T30" fmla="*/ 324 w 2774"/>
                <a:gd name="T31" fmla="*/ 501 h 872"/>
                <a:gd name="T32" fmla="*/ 323 w 2774"/>
                <a:gd name="T33" fmla="*/ 467 h 872"/>
                <a:gd name="T34" fmla="*/ 393 w 2774"/>
                <a:gd name="T35" fmla="*/ 620 h 872"/>
                <a:gd name="T36" fmla="*/ 799 w 2774"/>
                <a:gd name="T37" fmla="*/ 545 h 872"/>
                <a:gd name="T38" fmla="*/ 835 w 2774"/>
                <a:gd name="T39" fmla="*/ 472 h 872"/>
                <a:gd name="T40" fmla="*/ 817 w 2774"/>
                <a:gd name="T41" fmla="*/ 363 h 872"/>
                <a:gd name="T42" fmla="*/ 817 w 2774"/>
                <a:gd name="T43" fmla="*/ 327 h 872"/>
                <a:gd name="T44" fmla="*/ 508 w 2774"/>
                <a:gd name="T45" fmla="*/ 763 h 872"/>
                <a:gd name="T46" fmla="*/ 508 w 2774"/>
                <a:gd name="T47" fmla="*/ 618 h 872"/>
                <a:gd name="T48" fmla="*/ 508 w 2774"/>
                <a:gd name="T49" fmla="*/ 509 h 872"/>
                <a:gd name="T50" fmla="*/ 508 w 2774"/>
                <a:gd name="T51" fmla="*/ 400 h 872"/>
                <a:gd name="T52" fmla="*/ 508 w 2774"/>
                <a:gd name="T53" fmla="*/ 291 h 872"/>
                <a:gd name="T54" fmla="*/ 508 w 2774"/>
                <a:gd name="T55" fmla="*/ 182 h 872"/>
                <a:gd name="T56" fmla="*/ 817 w 2774"/>
                <a:gd name="T57" fmla="*/ 146 h 872"/>
                <a:gd name="T58" fmla="*/ 1402 w 2774"/>
                <a:gd name="T59" fmla="*/ 518 h 872"/>
                <a:gd name="T60" fmla="*/ 1149 w 2774"/>
                <a:gd name="T61" fmla="*/ 520 h 872"/>
                <a:gd name="T62" fmla="*/ 1280 w 2774"/>
                <a:gd name="T63" fmla="*/ 279 h 872"/>
                <a:gd name="T64" fmla="*/ 1382 w 2774"/>
                <a:gd name="T65" fmla="*/ 437 h 872"/>
                <a:gd name="T66" fmla="*/ 1182 w 2774"/>
                <a:gd name="T67" fmla="*/ 371 h 872"/>
                <a:gd name="T68" fmla="*/ 1274 w 2774"/>
                <a:gd name="T69" fmla="*/ 562 h 872"/>
                <a:gd name="T70" fmla="*/ 1609 w 2774"/>
                <a:gd name="T71" fmla="*/ 589 h 872"/>
                <a:gd name="T72" fmla="*/ 1498 w 2774"/>
                <a:gd name="T73" fmla="*/ 464 h 872"/>
                <a:gd name="T74" fmla="*/ 1498 w 2774"/>
                <a:gd name="T75" fmla="*/ 371 h 872"/>
                <a:gd name="T76" fmla="*/ 1625 w 2774"/>
                <a:gd name="T77" fmla="*/ 389 h 872"/>
                <a:gd name="T78" fmla="*/ 1718 w 2774"/>
                <a:gd name="T79" fmla="*/ 488 h 872"/>
                <a:gd name="T80" fmla="*/ 1856 w 2774"/>
                <a:gd name="T81" fmla="*/ 573 h 872"/>
                <a:gd name="T82" fmla="*/ 1695 w 2774"/>
                <a:gd name="T83" fmla="*/ 422 h 872"/>
                <a:gd name="T84" fmla="*/ 1871 w 2774"/>
                <a:gd name="T85" fmla="*/ 470 h 872"/>
                <a:gd name="T86" fmla="*/ 1781 w 2774"/>
                <a:gd name="T87" fmla="*/ 395 h 872"/>
                <a:gd name="T88" fmla="*/ 2161 w 2774"/>
                <a:gd name="T89" fmla="*/ 589 h 872"/>
                <a:gd name="T90" fmla="*/ 1949 w 2774"/>
                <a:gd name="T91" fmla="*/ 326 h 872"/>
                <a:gd name="T92" fmla="*/ 1915 w 2774"/>
                <a:gd name="T93" fmla="*/ 284 h 872"/>
                <a:gd name="T94" fmla="*/ 2128 w 2774"/>
                <a:gd name="T95" fmla="*/ 543 h 872"/>
                <a:gd name="T96" fmla="*/ 2161 w 2774"/>
                <a:gd name="T97" fmla="*/ 589 h 872"/>
                <a:gd name="T98" fmla="*/ 2237 w 2774"/>
                <a:gd name="T99" fmla="*/ 563 h 872"/>
                <a:gd name="T100" fmla="*/ 2395 w 2774"/>
                <a:gd name="T101" fmla="*/ 396 h 872"/>
                <a:gd name="T102" fmla="*/ 2317 w 2774"/>
                <a:gd name="T103" fmla="*/ 395 h 872"/>
                <a:gd name="T104" fmla="*/ 2317 w 2774"/>
                <a:gd name="T105" fmla="*/ 564 h 872"/>
                <a:gd name="T106" fmla="*/ 2533 w 2774"/>
                <a:gd name="T107" fmla="*/ 593 h 872"/>
                <a:gd name="T108" fmla="*/ 2439 w 2774"/>
                <a:gd name="T109" fmla="*/ 371 h 872"/>
                <a:gd name="T110" fmla="*/ 2511 w 2774"/>
                <a:gd name="T111" fmla="*/ 371 h 872"/>
                <a:gd name="T112" fmla="*/ 2511 w 2774"/>
                <a:gd name="T113" fmla="*/ 523 h 872"/>
                <a:gd name="T114" fmla="*/ 2566 w 2774"/>
                <a:gd name="T115" fmla="*/ 586 h 872"/>
                <a:gd name="T116" fmla="*/ 2691 w 2774"/>
                <a:gd name="T117" fmla="*/ 564 h 872"/>
                <a:gd name="T118" fmla="*/ 2610 w 2774"/>
                <a:gd name="T119" fmla="*/ 564 h 872"/>
                <a:gd name="T120" fmla="*/ 2684 w 2774"/>
                <a:gd name="T121" fmla="*/ 365 h 872"/>
                <a:gd name="T122" fmla="*/ 2738 w 2774"/>
                <a:gd name="T123" fmla="*/ 459 h 872"/>
                <a:gd name="T124" fmla="*/ 2621 w 2774"/>
                <a:gd name="T125" fmla="*/ 459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74" h="872">
                  <a:moveTo>
                    <a:pt x="871" y="300"/>
                  </a:moveTo>
                  <a:cubicBezTo>
                    <a:pt x="871" y="295"/>
                    <a:pt x="871" y="295"/>
                    <a:pt x="871" y="295"/>
                  </a:cubicBezTo>
                  <a:cubicBezTo>
                    <a:pt x="871" y="291"/>
                    <a:pt x="871" y="291"/>
                    <a:pt x="871" y="291"/>
                  </a:cubicBezTo>
                  <a:cubicBezTo>
                    <a:pt x="871" y="182"/>
                    <a:pt x="871" y="182"/>
                    <a:pt x="871" y="182"/>
                  </a:cubicBezTo>
                  <a:cubicBezTo>
                    <a:pt x="871" y="178"/>
                    <a:pt x="871" y="178"/>
                    <a:pt x="871" y="178"/>
                  </a:cubicBezTo>
                  <a:cubicBezTo>
                    <a:pt x="871" y="173"/>
                    <a:pt x="871" y="173"/>
                    <a:pt x="871" y="173"/>
                  </a:cubicBezTo>
                  <a:cubicBezTo>
                    <a:pt x="871" y="161"/>
                    <a:pt x="871" y="148"/>
                    <a:pt x="865" y="137"/>
                  </a:cubicBezTo>
                  <a:cubicBezTo>
                    <a:pt x="856" y="119"/>
                    <a:pt x="838" y="109"/>
                    <a:pt x="817" y="109"/>
                  </a:cubicBezTo>
                  <a:cubicBezTo>
                    <a:pt x="817" y="109"/>
                    <a:pt x="806" y="109"/>
                    <a:pt x="796" y="109"/>
                  </a:cubicBezTo>
                  <a:cubicBezTo>
                    <a:pt x="795" y="106"/>
                    <a:pt x="793" y="103"/>
                    <a:pt x="792" y="100"/>
                  </a:cubicBezTo>
                  <a:cubicBezTo>
                    <a:pt x="783" y="83"/>
                    <a:pt x="766" y="73"/>
                    <a:pt x="744" y="73"/>
                  </a:cubicBezTo>
                  <a:cubicBezTo>
                    <a:pt x="508" y="73"/>
                    <a:pt x="508" y="73"/>
                    <a:pt x="508" y="73"/>
                  </a:cubicBezTo>
                  <a:cubicBezTo>
                    <a:pt x="508" y="0"/>
                    <a:pt x="508" y="0"/>
                    <a:pt x="508" y="0"/>
                  </a:cubicBezTo>
                  <a:cubicBezTo>
                    <a:pt x="0" y="91"/>
                    <a:pt x="0" y="91"/>
                    <a:pt x="0" y="91"/>
                  </a:cubicBezTo>
                  <a:cubicBezTo>
                    <a:pt x="0" y="781"/>
                    <a:pt x="0" y="781"/>
                    <a:pt x="0" y="781"/>
                  </a:cubicBezTo>
                  <a:cubicBezTo>
                    <a:pt x="508" y="872"/>
                    <a:pt x="508" y="872"/>
                    <a:pt x="508" y="872"/>
                  </a:cubicBezTo>
                  <a:cubicBezTo>
                    <a:pt x="508" y="799"/>
                    <a:pt x="508" y="799"/>
                    <a:pt x="508" y="799"/>
                  </a:cubicBezTo>
                  <a:cubicBezTo>
                    <a:pt x="744" y="799"/>
                    <a:pt x="744" y="799"/>
                    <a:pt x="744" y="799"/>
                  </a:cubicBezTo>
                  <a:cubicBezTo>
                    <a:pt x="766" y="799"/>
                    <a:pt x="783" y="789"/>
                    <a:pt x="792" y="772"/>
                  </a:cubicBezTo>
                  <a:cubicBezTo>
                    <a:pt x="798" y="759"/>
                    <a:pt x="799" y="747"/>
                    <a:pt x="799" y="736"/>
                  </a:cubicBezTo>
                  <a:cubicBezTo>
                    <a:pt x="799" y="731"/>
                    <a:pt x="799" y="731"/>
                    <a:pt x="799" y="731"/>
                  </a:cubicBezTo>
                  <a:cubicBezTo>
                    <a:pt x="799" y="726"/>
                    <a:pt x="799" y="726"/>
                    <a:pt x="799" y="726"/>
                  </a:cubicBezTo>
                  <a:cubicBezTo>
                    <a:pt x="817" y="726"/>
                    <a:pt x="817" y="726"/>
                    <a:pt x="817" y="726"/>
                  </a:cubicBezTo>
                  <a:cubicBezTo>
                    <a:pt x="838" y="726"/>
                    <a:pt x="856" y="716"/>
                    <a:pt x="865" y="699"/>
                  </a:cubicBezTo>
                  <a:cubicBezTo>
                    <a:pt x="871" y="687"/>
                    <a:pt x="871" y="675"/>
                    <a:pt x="871" y="663"/>
                  </a:cubicBezTo>
                  <a:cubicBezTo>
                    <a:pt x="871" y="658"/>
                    <a:pt x="871" y="658"/>
                    <a:pt x="871" y="658"/>
                  </a:cubicBezTo>
                  <a:cubicBezTo>
                    <a:pt x="871" y="654"/>
                    <a:pt x="871" y="654"/>
                    <a:pt x="871" y="654"/>
                  </a:cubicBezTo>
                  <a:cubicBezTo>
                    <a:pt x="871" y="581"/>
                    <a:pt x="871" y="581"/>
                    <a:pt x="871" y="581"/>
                  </a:cubicBezTo>
                  <a:cubicBezTo>
                    <a:pt x="871" y="577"/>
                    <a:pt x="871" y="577"/>
                    <a:pt x="871" y="577"/>
                  </a:cubicBezTo>
                  <a:cubicBezTo>
                    <a:pt x="871" y="572"/>
                    <a:pt x="871" y="572"/>
                    <a:pt x="871" y="572"/>
                  </a:cubicBezTo>
                  <a:cubicBezTo>
                    <a:pt x="871" y="561"/>
                    <a:pt x="871" y="548"/>
                    <a:pt x="865" y="536"/>
                  </a:cubicBezTo>
                  <a:cubicBezTo>
                    <a:pt x="863" y="533"/>
                    <a:pt x="861" y="530"/>
                    <a:pt x="858" y="527"/>
                  </a:cubicBezTo>
                  <a:cubicBezTo>
                    <a:pt x="861" y="524"/>
                    <a:pt x="863" y="521"/>
                    <a:pt x="865" y="517"/>
                  </a:cubicBezTo>
                  <a:cubicBezTo>
                    <a:pt x="871" y="506"/>
                    <a:pt x="871" y="493"/>
                    <a:pt x="871" y="482"/>
                  </a:cubicBezTo>
                  <a:cubicBezTo>
                    <a:pt x="871" y="477"/>
                    <a:pt x="871" y="477"/>
                    <a:pt x="871" y="477"/>
                  </a:cubicBezTo>
                  <a:cubicBezTo>
                    <a:pt x="871" y="472"/>
                    <a:pt x="871" y="472"/>
                    <a:pt x="871" y="472"/>
                  </a:cubicBezTo>
                  <a:cubicBezTo>
                    <a:pt x="871" y="400"/>
                    <a:pt x="871" y="400"/>
                    <a:pt x="871" y="400"/>
                  </a:cubicBezTo>
                  <a:cubicBezTo>
                    <a:pt x="871" y="395"/>
                    <a:pt x="871" y="395"/>
                    <a:pt x="871" y="395"/>
                  </a:cubicBezTo>
                  <a:cubicBezTo>
                    <a:pt x="871" y="390"/>
                    <a:pt x="871" y="390"/>
                    <a:pt x="871" y="390"/>
                  </a:cubicBezTo>
                  <a:cubicBezTo>
                    <a:pt x="871" y="379"/>
                    <a:pt x="871" y="367"/>
                    <a:pt x="865" y="354"/>
                  </a:cubicBezTo>
                  <a:cubicBezTo>
                    <a:pt x="863" y="351"/>
                    <a:pt x="860" y="348"/>
                    <a:pt x="858" y="345"/>
                  </a:cubicBezTo>
                  <a:cubicBezTo>
                    <a:pt x="860" y="342"/>
                    <a:pt x="863" y="340"/>
                    <a:pt x="865" y="336"/>
                  </a:cubicBezTo>
                  <a:cubicBezTo>
                    <a:pt x="871" y="324"/>
                    <a:pt x="871" y="311"/>
                    <a:pt x="871" y="300"/>
                  </a:cubicBezTo>
                  <a:close/>
                  <a:moveTo>
                    <a:pt x="393" y="620"/>
                  </a:moveTo>
                  <a:cubicBezTo>
                    <a:pt x="318" y="616"/>
                    <a:pt x="318" y="616"/>
                    <a:pt x="318" y="616"/>
                  </a:cubicBezTo>
                  <a:cubicBezTo>
                    <a:pt x="191" y="384"/>
                    <a:pt x="191" y="384"/>
                    <a:pt x="191" y="384"/>
                  </a:cubicBezTo>
                  <a:cubicBezTo>
                    <a:pt x="190" y="381"/>
                    <a:pt x="188" y="378"/>
                    <a:pt x="187" y="375"/>
                  </a:cubicBezTo>
                  <a:cubicBezTo>
                    <a:pt x="185" y="373"/>
                    <a:pt x="184" y="370"/>
                    <a:pt x="182" y="368"/>
                  </a:cubicBezTo>
                  <a:cubicBezTo>
                    <a:pt x="181" y="365"/>
                    <a:pt x="180" y="363"/>
                    <a:pt x="179" y="361"/>
                  </a:cubicBezTo>
                  <a:cubicBezTo>
                    <a:pt x="178" y="359"/>
                    <a:pt x="177" y="357"/>
                    <a:pt x="177" y="355"/>
                  </a:cubicBezTo>
                  <a:cubicBezTo>
                    <a:pt x="176" y="355"/>
                    <a:pt x="176" y="355"/>
                    <a:pt x="176" y="355"/>
                  </a:cubicBezTo>
                  <a:cubicBezTo>
                    <a:pt x="176" y="358"/>
                    <a:pt x="176" y="362"/>
                    <a:pt x="176" y="366"/>
                  </a:cubicBezTo>
                  <a:cubicBezTo>
                    <a:pt x="177" y="370"/>
                    <a:pt x="177" y="374"/>
                    <a:pt x="177" y="379"/>
                  </a:cubicBezTo>
                  <a:cubicBezTo>
                    <a:pt x="177" y="384"/>
                    <a:pt x="177" y="389"/>
                    <a:pt x="177" y="395"/>
                  </a:cubicBezTo>
                  <a:cubicBezTo>
                    <a:pt x="177" y="400"/>
                    <a:pt x="177" y="406"/>
                    <a:pt x="177" y="412"/>
                  </a:cubicBezTo>
                  <a:cubicBezTo>
                    <a:pt x="177" y="608"/>
                    <a:pt x="177" y="608"/>
                    <a:pt x="177" y="608"/>
                  </a:cubicBezTo>
                  <a:cubicBezTo>
                    <a:pt x="116" y="604"/>
                    <a:pt x="116" y="604"/>
                    <a:pt x="116" y="604"/>
                  </a:cubicBezTo>
                  <a:cubicBezTo>
                    <a:pt x="116" y="256"/>
                    <a:pt x="116" y="256"/>
                    <a:pt x="116" y="256"/>
                  </a:cubicBezTo>
                  <a:cubicBezTo>
                    <a:pt x="186" y="252"/>
                    <a:pt x="186" y="252"/>
                    <a:pt x="186" y="252"/>
                  </a:cubicBezTo>
                  <a:cubicBezTo>
                    <a:pt x="308" y="470"/>
                    <a:pt x="308" y="470"/>
                    <a:pt x="308" y="470"/>
                  </a:cubicBezTo>
                  <a:cubicBezTo>
                    <a:pt x="309" y="472"/>
                    <a:pt x="310" y="474"/>
                    <a:pt x="311" y="476"/>
                  </a:cubicBezTo>
                  <a:cubicBezTo>
                    <a:pt x="312" y="479"/>
                    <a:pt x="314" y="481"/>
                    <a:pt x="315" y="484"/>
                  </a:cubicBezTo>
                  <a:cubicBezTo>
                    <a:pt x="316" y="486"/>
                    <a:pt x="318" y="489"/>
                    <a:pt x="319" y="492"/>
                  </a:cubicBezTo>
                  <a:cubicBezTo>
                    <a:pt x="321" y="495"/>
                    <a:pt x="322" y="498"/>
                    <a:pt x="324" y="501"/>
                  </a:cubicBezTo>
                  <a:cubicBezTo>
                    <a:pt x="325" y="501"/>
                    <a:pt x="325" y="501"/>
                    <a:pt x="325" y="501"/>
                  </a:cubicBezTo>
                  <a:cubicBezTo>
                    <a:pt x="324" y="499"/>
                    <a:pt x="324" y="496"/>
                    <a:pt x="324" y="493"/>
                  </a:cubicBezTo>
                  <a:cubicBezTo>
                    <a:pt x="324" y="489"/>
                    <a:pt x="323" y="486"/>
                    <a:pt x="323" y="481"/>
                  </a:cubicBezTo>
                  <a:cubicBezTo>
                    <a:pt x="323" y="477"/>
                    <a:pt x="323" y="472"/>
                    <a:pt x="323" y="467"/>
                  </a:cubicBezTo>
                  <a:cubicBezTo>
                    <a:pt x="323" y="462"/>
                    <a:pt x="323" y="456"/>
                    <a:pt x="323" y="450"/>
                  </a:cubicBezTo>
                  <a:cubicBezTo>
                    <a:pt x="323" y="244"/>
                    <a:pt x="323" y="244"/>
                    <a:pt x="323" y="244"/>
                  </a:cubicBezTo>
                  <a:cubicBezTo>
                    <a:pt x="393" y="240"/>
                    <a:pt x="393" y="240"/>
                    <a:pt x="393" y="240"/>
                  </a:cubicBezTo>
                  <a:lnTo>
                    <a:pt x="393" y="620"/>
                  </a:lnTo>
                  <a:close/>
                  <a:moveTo>
                    <a:pt x="835" y="654"/>
                  </a:moveTo>
                  <a:cubicBezTo>
                    <a:pt x="835" y="674"/>
                    <a:pt x="837" y="690"/>
                    <a:pt x="817" y="690"/>
                  </a:cubicBezTo>
                  <a:cubicBezTo>
                    <a:pt x="799" y="690"/>
                    <a:pt x="799" y="690"/>
                    <a:pt x="799" y="690"/>
                  </a:cubicBezTo>
                  <a:cubicBezTo>
                    <a:pt x="799" y="656"/>
                    <a:pt x="799" y="601"/>
                    <a:pt x="799" y="545"/>
                  </a:cubicBezTo>
                  <a:cubicBezTo>
                    <a:pt x="817" y="545"/>
                    <a:pt x="817" y="545"/>
                    <a:pt x="817" y="545"/>
                  </a:cubicBezTo>
                  <a:cubicBezTo>
                    <a:pt x="837" y="545"/>
                    <a:pt x="835" y="561"/>
                    <a:pt x="835" y="581"/>
                  </a:cubicBezTo>
                  <a:lnTo>
                    <a:pt x="835" y="654"/>
                  </a:lnTo>
                  <a:close/>
                  <a:moveTo>
                    <a:pt x="835" y="472"/>
                  </a:moveTo>
                  <a:cubicBezTo>
                    <a:pt x="835" y="492"/>
                    <a:pt x="837" y="509"/>
                    <a:pt x="817" y="509"/>
                  </a:cubicBezTo>
                  <a:cubicBezTo>
                    <a:pt x="799" y="509"/>
                    <a:pt x="799" y="509"/>
                    <a:pt x="799" y="509"/>
                  </a:cubicBezTo>
                  <a:cubicBezTo>
                    <a:pt x="799" y="445"/>
                    <a:pt x="799" y="386"/>
                    <a:pt x="799" y="363"/>
                  </a:cubicBezTo>
                  <a:cubicBezTo>
                    <a:pt x="817" y="363"/>
                    <a:pt x="817" y="363"/>
                    <a:pt x="817" y="363"/>
                  </a:cubicBezTo>
                  <a:cubicBezTo>
                    <a:pt x="837" y="363"/>
                    <a:pt x="835" y="380"/>
                    <a:pt x="835" y="400"/>
                  </a:cubicBezTo>
                  <a:lnTo>
                    <a:pt x="835" y="472"/>
                  </a:lnTo>
                  <a:close/>
                  <a:moveTo>
                    <a:pt x="835" y="291"/>
                  </a:moveTo>
                  <a:cubicBezTo>
                    <a:pt x="835" y="311"/>
                    <a:pt x="837" y="327"/>
                    <a:pt x="817" y="327"/>
                  </a:cubicBezTo>
                  <a:cubicBezTo>
                    <a:pt x="762" y="327"/>
                    <a:pt x="762" y="327"/>
                    <a:pt x="762" y="327"/>
                  </a:cubicBezTo>
                  <a:cubicBezTo>
                    <a:pt x="762" y="726"/>
                    <a:pt x="762" y="726"/>
                    <a:pt x="762" y="726"/>
                  </a:cubicBezTo>
                  <a:cubicBezTo>
                    <a:pt x="762" y="746"/>
                    <a:pt x="764" y="763"/>
                    <a:pt x="744" y="763"/>
                  </a:cubicBezTo>
                  <a:cubicBezTo>
                    <a:pt x="508" y="763"/>
                    <a:pt x="508" y="763"/>
                    <a:pt x="508" y="763"/>
                  </a:cubicBezTo>
                  <a:cubicBezTo>
                    <a:pt x="508" y="654"/>
                    <a:pt x="508" y="654"/>
                    <a:pt x="508" y="654"/>
                  </a:cubicBezTo>
                  <a:cubicBezTo>
                    <a:pt x="690" y="654"/>
                    <a:pt x="690" y="654"/>
                    <a:pt x="690" y="654"/>
                  </a:cubicBezTo>
                  <a:cubicBezTo>
                    <a:pt x="690" y="618"/>
                    <a:pt x="690" y="618"/>
                    <a:pt x="690" y="618"/>
                  </a:cubicBezTo>
                  <a:cubicBezTo>
                    <a:pt x="508" y="618"/>
                    <a:pt x="508" y="618"/>
                    <a:pt x="508" y="618"/>
                  </a:cubicBezTo>
                  <a:cubicBezTo>
                    <a:pt x="508" y="545"/>
                    <a:pt x="508" y="545"/>
                    <a:pt x="508" y="545"/>
                  </a:cubicBezTo>
                  <a:cubicBezTo>
                    <a:pt x="690" y="545"/>
                    <a:pt x="690" y="545"/>
                    <a:pt x="690" y="545"/>
                  </a:cubicBezTo>
                  <a:cubicBezTo>
                    <a:pt x="690" y="509"/>
                    <a:pt x="690" y="509"/>
                    <a:pt x="690" y="509"/>
                  </a:cubicBezTo>
                  <a:cubicBezTo>
                    <a:pt x="508" y="509"/>
                    <a:pt x="508" y="509"/>
                    <a:pt x="508" y="509"/>
                  </a:cubicBezTo>
                  <a:cubicBezTo>
                    <a:pt x="508" y="436"/>
                    <a:pt x="508" y="436"/>
                    <a:pt x="508" y="436"/>
                  </a:cubicBezTo>
                  <a:cubicBezTo>
                    <a:pt x="690" y="436"/>
                    <a:pt x="690" y="436"/>
                    <a:pt x="690" y="436"/>
                  </a:cubicBezTo>
                  <a:cubicBezTo>
                    <a:pt x="690" y="400"/>
                    <a:pt x="690" y="400"/>
                    <a:pt x="690" y="400"/>
                  </a:cubicBezTo>
                  <a:cubicBezTo>
                    <a:pt x="508" y="400"/>
                    <a:pt x="508" y="400"/>
                    <a:pt x="508" y="400"/>
                  </a:cubicBezTo>
                  <a:cubicBezTo>
                    <a:pt x="508" y="327"/>
                    <a:pt x="508" y="327"/>
                    <a:pt x="508" y="327"/>
                  </a:cubicBezTo>
                  <a:cubicBezTo>
                    <a:pt x="690" y="327"/>
                    <a:pt x="690" y="327"/>
                    <a:pt x="690" y="327"/>
                  </a:cubicBezTo>
                  <a:cubicBezTo>
                    <a:pt x="690" y="291"/>
                    <a:pt x="690" y="291"/>
                    <a:pt x="690" y="291"/>
                  </a:cubicBezTo>
                  <a:cubicBezTo>
                    <a:pt x="508" y="291"/>
                    <a:pt x="508" y="291"/>
                    <a:pt x="508" y="291"/>
                  </a:cubicBezTo>
                  <a:cubicBezTo>
                    <a:pt x="508" y="218"/>
                    <a:pt x="508" y="218"/>
                    <a:pt x="508" y="218"/>
                  </a:cubicBezTo>
                  <a:cubicBezTo>
                    <a:pt x="690" y="218"/>
                    <a:pt x="690" y="218"/>
                    <a:pt x="690" y="218"/>
                  </a:cubicBezTo>
                  <a:cubicBezTo>
                    <a:pt x="690" y="182"/>
                    <a:pt x="690" y="182"/>
                    <a:pt x="690" y="182"/>
                  </a:cubicBezTo>
                  <a:cubicBezTo>
                    <a:pt x="508" y="182"/>
                    <a:pt x="508" y="182"/>
                    <a:pt x="508" y="182"/>
                  </a:cubicBezTo>
                  <a:cubicBezTo>
                    <a:pt x="508" y="109"/>
                    <a:pt x="508" y="109"/>
                    <a:pt x="508" y="109"/>
                  </a:cubicBezTo>
                  <a:cubicBezTo>
                    <a:pt x="744" y="109"/>
                    <a:pt x="744" y="109"/>
                    <a:pt x="744" y="109"/>
                  </a:cubicBezTo>
                  <a:cubicBezTo>
                    <a:pt x="764" y="109"/>
                    <a:pt x="762" y="126"/>
                    <a:pt x="762" y="146"/>
                  </a:cubicBezTo>
                  <a:cubicBezTo>
                    <a:pt x="817" y="146"/>
                    <a:pt x="817" y="146"/>
                    <a:pt x="817" y="146"/>
                  </a:cubicBezTo>
                  <a:cubicBezTo>
                    <a:pt x="837" y="146"/>
                    <a:pt x="835" y="162"/>
                    <a:pt x="835" y="182"/>
                  </a:cubicBezTo>
                  <a:lnTo>
                    <a:pt x="835" y="291"/>
                  </a:lnTo>
                  <a:close/>
                  <a:moveTo>
                    <a:pt x="1420" y="432"/>
                  </a:moveTo>
                  <a:cubicBezTo>
                    <a:pt x="1420" y="465"/>
                    <a:pt x="1414" y="493"/>
                    <a:pt x="1402" y="518"/>
                  </a:cubicBezTo>
                  <a:cubicBezTo>
                    <a:pt x="1390" y="542"/>
                    <a:pt x="1373" y="561"/>
                    <a:pt x="1351" y="574"/>
                  </a:cubicBezTo>
                  <a:cubicBezTo>
                    <a:pt x="1329" y="587"/>
                    <a:pt x="1303" y="594"/>
                    <a:pt x="1274" y="594"/>
                  </a:cubicBezTo>
                  <a:cubicBezTo>
                    <a:pt x="1246" y="594"/>
                    <a:pt x="1222" y="588"/>
                    <a:pt x="1200" y="575"/>
                  </a:cubicBezTo>
                  <a:cubicBezTo>
                    <a:pt x="1178" y="562"/>
                    <a:pt x="1161" y="544"/>
                    <a:pt x="1149" y="520"/>
                  </a:cubicBezTo>
                  <a:cubicBezTo>
                    <a:pt x="1137" y="496"/>
                    <a:pt x="1131" y="470"/>
                    <a:pt x="1131" y="440"/>
                  </a:cubicBezTo>
                  <a:cubicBezTo>
                    <a:pt x="1131" y="408"/>
                    <a:pt x="1137" y="379"/>
                    <a:pt x="1150" y="355"/>
                  </a:cubicBezTo>
                  <a:cubicBezTo>
                    <a:pt x="1162" y="330"/>
                    <a:pt x="1179" y="311"/>
                    <a:pt x="1201" y="298"/>
                  </a:cubicBezTo>
                  <a:cubicBezTo>
                    <a:pt x="1224" y="285"/>
                    <a:pt x="1250" y="279"/>
                    <a:pt x="1280" y="279"/>
                  </a:cubicBezTo>
                  <a:cubicBezTo>
                    <a:pt x="1307" y="279"/>
                    <a:pt x="1331" y="285"/>
                    <a:pt x="1353" y="298"/>
                  </a:cubicBezTo>
                  <a:cubicBezTo>
                    <a:pt x="1374" y="311"/>
                    <a:pt x="1391" y="329"/>
                    <a:pt x="1402" y="352"/>
                  </a:cubicBezTo>
                  <a:cubicBezTo>
                    <a:pt x="1414" y="376"/>
                    <a:pt x="1420" y="402"/>
                    <a:pt x="1420" y="432"/>
                  </a:cubicBezTo>
                  <a:close/>
                  <a:moveTo>
                    <a:pt x="1382" y="437"/>
                  </a:moveTo>
                  <a:cubicBezTo>
                    <a:pt x="1382" y="397"/>
                    <a:pt x="1373" y="366"/>
                    <a:pt x="1355" y="344"/>
                  </a:cubicBezTo>
                  <a:cubicBezTo>
                    <a:pt x="1336" y="322"/>
                    <a:pt x="1310" y="311"/>
                    <a:pt x="1277" y="311"/>
                  </a:cubicBezTo>
                  <a:cubicBezTo>
                    <a:pt x="1256" y="311"/>
                    <a:pt x="1237" y="316"/>
                    <a:pt x="1221" y="327"/>
                  </a:cubicBezTo>
                  <a:cubicBezTo>
                    <a:pt x="1204" y="337"/>
                    <a:pt x="1192" y="352"/>
                    <a:pt x="1182" y="371"/>
                  </a:cubicBezTo>
                  <a:cubicBezTo>
                    <a:pt x="1173" y="391"/>
                    <a:pt x="1169" y="413"/>
                    <a:pt x="1169" y="437"/>
                  </a:cubicBezTo>
                  <a:cubicBezTo>
                    <a:pt x="1169" y="461"/>
                    <a:pt x="1173" y="483"/>
                    <a:pt x="1182" y="502"/>
                  </a:cubicBezTo>
                  <a:cubicBezTo>
                    <a:pt x="1191" y="521"/>
                    <a:pt x="1203" y="536"/>
                    <a:pt x="1219" y="546"/>
                  </a:cubicBezTo>
                  <a:cubicBezTo>
                    <a:pt x="1235" y="556"/>
                    <a:pt x="1254" y="562"/>
                    <a:pt x="1274" y="562"/>
                  </a:cubicBezTo>
                  <a:cubicBezTo>
                    <a:pt x="1308" y="562"/>
                    <a:pt x="1335" y="551"/>
                    <a:pt x="1354" y="528"/>
                  </a:cubicBezTo>
                  <a:cubicBezTo>
                    <a:pt x="1373" y="506"/>
                    <a:pt x="1382" y="476"/>
                    <a:pt x="1382" y="437"/>
                  </a:cubicBezTo>
                  <a:close/>
                  <a:moveTo>
                    <a:pt x="1644" y="589"/>
                  </a:moveTo>
                  <a:cubicBezTo>
                    <a:pt x="1609" y="589"/>
                    <a:pt x="1609" y="589"/>
                    <a:pt x="1609" y="589"/>
                  </a:cubicBezTo>
                  <a:cubicBezTo>
                    <a:pt x="1609" y="464"/>
                    <a:pt x="1609" y="464"/>
                    <a:pt x="1609" y="464"/>
                  </a:cubicBezTo>
                  <a:cubicBezTo>
                    <a:pt x="1609" y="418"/>
                    <a:pt x="1592" y="395"/>
                    <a:pt x="1559" y="395"/>
                  </a:cubicBezTo>
                  <a:cubicBezTo>
                    <a:pt x="1541" y="395"/>
                    <a:pt x="1527" y="402"/>
                    <a:pt x="1516" y="415"/>
                  </a:cubicBezTo>
                  <a:cubicBezTo>
                    <a:pt x="1504" y="428"/>
                    <a:pt x="1498" y="444"/>
                    <a:pt x="1498" y="464"/>
                  </a:cubicBezTo>
                  <a:cubicBezTo>
                    <a:pt x="1498" y="589"/>
                    <a:pt x="1498" y="589"/>
                    <a:pt x="1498" y="589"/>
                  </a:cubicBezTo>
                  <a:cubicBezTo>
                    <a:pt x="1463" y="589"/>
                    <a:pt x="1463" y="589"/>
                    <a:pt x="1463" y="589"/>
                  </a:cubicBezTo>
                  <a:cubicBezTo>
                    <a:pt x="1463" y="371"/>
                    <a:pt x="1463" y="371"/>
                    <a:pt x="1463" y="371"/>
                  </a:cubicBezTo>
                  <a:cubicBezTo>
                    <a:pt x="1498" y="371"/>
                    <a:pt x="1498" y="371"/>
                    <a:pt x="1498" y="371"/>
                  </a:cubicBezTo>
                  <a:cubicBezTo>
                    <a:pt x="1498" y="407"/>
                    <a:pt x="1498" y="407"/>
                    <a:pt x="1498" y="407"/>
                  </a:cubicBezTo>
                  <a:cubicBezTo>
                    <a:pt x="1499" y="407"/>
                    <a:pt x="1499" y="407"/>
                    <a:pt x="1499" y="407"/>
                  </a:cubicBezTo>
                  <a:cubicBezTo>
                    <a:pt x="1515" y="379"/>
                    <a:pt x="1539" y="365"/>
                    <a:pt x="1571" y="365"/>
                  </a:cubicBezTo>
                  <a:cubicBezTo>
                    <a:pt x="1594" y="365"/>
                    <a:pt x="1613" y="373"/>
                    <a:pt x="1625" y="389"/>
                  </a:cubicBezTo>
                  <a:cubicBezTo>
                    <a:pt x="1638" y="404"/>
                    <a:pt x="1644" y="427"/>
                    <a:pt x="1644" y="455"/>
                  </a:cubicBezTo>
                  <a:lnTo>
                    <a:pt x="1644" y="589"/>
                  </a:lnTo>
                  <a:close/>
                  <a:moveTo>
                    <a:pt x="1871" y="488"/>
                  </a:moveTo>
                  <a:cubicBezTo>
                    <a:pt x="1718" y="488"/>
                    <a:pt x="1718" y="488"/>
                    <a:pt x="1718" y="488"/>
                  </a:cubicBezTo>
                  <a:cubicBezTo>
                    <a:pt x="1718" y="513"/>
                    <a:pt x="1725" y="532"/>
                    <a:pt x="1737" y="545"/>
                  </a:cubicBezTo>
                  <a:cubicBezTo>
                    <a:pt x="1749" y="558"/>
                    <a:pt x="1767" y="564"/>
                    <a:pt x="1789" y="564"/>
                  </a:cubicBezTo>
                  <a:cubicBezTo>
                    <a:pt x="1813" y="564"/>
                    <a:pt x="1836" y="556"/>
                    <a:pt x="1856" y="540"/>
                  </a:cubicBezTo>
                  <a:cubicBezTo>
                    <a:pt x="1856" y="573"/>
                    <a:pt x="1856" y="573"/>
                    <a:pt x="1856" y="573"/>
                  </a:cubicBezTo>
                  <a:cubicBezTo>
                    <a:pt x="1837" y="587"/>
                    <a:pt x="1812" y="594"/>
                    <a:pt x="1780" y="594"/>
                  </a:cubicBezTo>
                  <a:cubicBezTo>
                    <a:pt x="1749" y="594"/>
                    <a:pt x="1725" y="584"/>
                    <a:pt x="1708" y="564"/>
                  </a:cubicBezTo>
                  <a:cubicBezTo>
                    <a:pt x="1690" y="544"/>
                    <a:pt x="1681" y="516"/>
                    <a:pt x="1681" y="481"/>
                  </a:cubicBezTo>
                  <a:cubicBezTo>
                    <a:pt x="1681" y="459"/>
                    <a:pt x="1686" y="439"/>
                    <a:pt x="1695" y="422"/>
                  </a:cubicBezTo>
                  <a:cubicBezTo>
                    <a:pt x="1703" y="404"/>
                    <a:pt x="1715" y="390"/>
                    <a:pt x="1731" y="380"/>
                  </a:cubicBezTo>
                  <a:cubicBezTo>
                    <a:pt x="1746" y="370"/>
                    <a:pt x="1763" y="365"/>
                    <a:pt x="1782" y="365"/>
                  </a:cubicBezTo>
                  <a:cubicBezTo>
                    <a:pt x="1810" y="365"/>
                    <a:pt x="1832" y="375"/>
                    <a:pt x="1848" y="393"/>
                  </a:cubicBezTo>
                  <a:cubicBezTo>
                    <a:pt x="1863" y="411"/>
                    <a:pt x="1871" y="437"/>
                    <a:pt x="1871" y="470"/>
                  </a:cubicBezTo>
                  <a:lnTo>
                    <a:pt x="1871" y="488"/>
                  </a:lnTo>
                  <a:close/>
                  <a:moveTo>
                    <a:pt x="1836" y="459"/>
                  </a:moveTo>
                  <a:cubicBezTo>
                    <a:pt x="1835" y="439"/>
                    <a:pt x="1831" y="423"/>
                    <a:pt x="1821" y="412"/>
                  </a:cubicBezTo>
                  <a:cubicBezTo>
                    <a:pt x="1812" y="401"/>
                    <a:pt x="1798" y="395"/>
                    <a:pt x="1781" y="395"/>
                  </a:cubicBezTo>
                  <a:cubicBezTo>
                    <a:pt x="1765" y="395"/>
                    <a:pt x="1751" y="401"/>
                    <a:pt x="1740" y="413"/>
                  </a:cubicBezTo>
                  <a:cubicBezTo>
                    <a:pt x="1728" y="424"/>
                    <a:pt x="1721" y="440"/>
                    <a:pt x="1718" y="459"/>
                  </a:cubicBezTo>
                  <a:lnTo>
                    <a:pt x="1836" y="459"/>
                  </a:lnTo>
                  <a:close/>
                  <a:moveTo>
                    <a:pt x="2161" y="589"/>
                  </a:moveTo>
                  <a:cubicBezTo>
                    <a:pt x="2118" y="589"/>
                    <a:pt x="2118" y="589"/>
                    <a:pt x="2118" y="589"/>
                  </a:cubicBezTo>
                  <a:cubicBezTo>
                    <a:pt x="1960" y="345"/>
                    <a:pt x="1960" y="345"/>
                    <a:pt x="1960" y="345"/>
                  </a:cubicBezTo>
                  <a:cubicBezTo>
                    <a:pt x="1957" y="340"/>
                    <a:pt x="1953" y="333"/>
                    <a:pt x="1951" y="326"/>
                  </a:cubicBezTo>
                  <a:cubicBezTo>
                    <a:pt x="1949" y="326"/>
                    <a:pt x="1949" y="326"/>
                    <a:pt x="1949" y="326"/>
                  </a:cubicBezTo>
                  <a:cubicBezTo>
                    <a:pt x="1951" y="333"/>
                    <a:pt x="1951" y="347"/>
                    <a:pt x="1951" y="368"/>
                  </a:cubicBezTo>
                  <a:cubicBezTo>
                    <a:pt x="1951" y="589"/>
                    <a:pt x="1951" y="589"/>
                    <a:pt x="1951" y="589"/>
                  </a:cubicBezTo>
                  <a:cubicBezTo>
                    <a:pt x="1915" y="589"/>
                    <a:pt x="1915" y="589"/>
                    <a:pt x="1915" y="589"/>
                  </a:cubicBezTo>
                  <a:cubicBezTo>
                    <a:pt x="1915" y="284"/>
                    <a:pt x="1915" y="284"/>
                    <a:pt x="1915" y="284"/>
                  </a:cubicBezTo>
                  <a:cubicBezTo>
                    <a:pt x="1962" y="284"/>
                    <a:pt x="1962" y="284"/>
                    <a:pt x="1962" y="284"/>
                  </a:cubicBezTo>
                  <a:cubicBezTo>
                    <a:pt x="2114" y="523"/>
                    <a:pt x="2114" y="523"/>
                    <a:pt x="2114" y="523"/>
                  </a:cubicBezTo>
                  <a:cubicBezTo>
                    <a:pt x="2127" y="543"/>
                    <a:pt x="2127" y="543"/>
                    <a:pt x="2127" y="543"/>
                  </a:cubicBezTo>
                  <a:cubicBezTo>
                    <a:pt x="2128" y="543"/>
                    <a:pt x="2128" y="543"/>
                    <a:pt x="2128" y="543"/>
                  </a:cubicBezTo>
                  <a:cubicBezTo>
                    <a:pt x="2126" y="534"/>
                    <a:pt x="2125" y="520"/>
                    <a:pt x="2125" y="498"/>
                  </a:cubicBezTo>
                  <a:cubicBezTo>
                    <a:pt x="2125" y="284"/>
                    <a:pt x="2125" y="284"/>
                    <a:pt x="2125" y="284"/>
                  </a:cubicBezTo>
                  <a:cubicBezTo>
                    <a:pt x="2161" y="284"/>
                    <a:pt x="2161" y="284"/>
                    <a:pt x="2161" y="284"/>
                  </a:cubicBezTo>
                  <a:lnTo>
                    <a:pt x="2161" y="589"/>
                  </a:lnTo>
                  <a:close/>
                  <a:moveTo>
                    <a:pt x="2422" y="479"/>
                  </a:moveTo>
                  <a:cubicBezTo>
                    <a:pt x="2422" y="513"/>
                    <a:pt x="2413" y="541"/>
                    <a:pt x="2393" y="562"/>
                  </a:cubicBezTo>
                  <a:cubicBezTo>
                    <a:pt x="2373" y="583"/>
                    <a:pt x="2347" y="594"/>
                    <a:pt x="2314" y="594"/>
                  </a:cubicBezTo>
                  <a:cubicBezTo>
                    <a:pt x="2282" y="594"/>
                    <a:pt x="2256" y="584"/>
                    <a:pt x="2237" y="563"/>
                  </a:cubicBezTo>
                  <a:cubicBezTo>
                    <a:pt x="2218" y="543"/>
                    <a:pt x="2208" y="516"/>
                    <a:pt x="2208" y="482"/>
                  </a:cubicBezTo>
                  <a:cubicBezTo>
                    <a:pt x="2208" y="446"/>
                    <a:pt x="2218" y="418"/>
                    <a:pt x="2238" y="397"/>
                  </a:cubicBezTo>
                  <a:cubicBezTo>
                    <a:pt x="2257" y="376"/>
                    <a:pt x="2285" y="365"/>
                    <a:pt x="2319" y="365"/>
                  </a:cubicBezTo>
                  <a:cubicBezTo>
                    <a:pt x="2351" y="365"/>
                    <a:pt x="2377" y="376"/>
                    <a:pt x="2395" y="396"/>
                  </a:cubicBezTo>
                  <a:cubicBezTo>
                    <a:pt x="2413" y="416"/>
                    <a:pt x="2422" y="444"/>
                    <a:pt x="2422" y="479"/>
                  </a:cubicBezTo>
                  <a:close/>
                  <a:moveTo>
                    <a:pt x="2387" y="480"/>
                  </a:moveTo>
                  <a:cubicBezTo>
                    <a:pt x="2387" y="453"/>
                    <a:pt x="2381" y="432"/>
                    <a:pt x="2369" y="417"/>
                  </a:cubicBezTo>
                  <a:cubicBezTo>
                    <a:pt x="2356" y="403"/>
                    <a:pt x="2339" y="395"/>
                    <a:pt x="2317" y="395"/>
                  </a:cubicBezTo>
                  <a:cubicBezTo>
                    <a:pt x="2294" y="395"/>
                    <a:pt x="2276" y="403"/>
                    <a:pt x="2263" y="418"/>
                  </a:cubicBezTo>
                  <a:cubicBezTo>
                    <a:pt x="2250" y="433"/>
                    <a:pt x="2244" y="454"/>
                    <a:pt x="2244" y="481"/>
                  </a:cubicBezTo>
                  <a:cubicBezTo>
                    <a:pt x="2244" y="507"/>
                    <a:pt x="2250" y="527"/>
                    <a:pt x="2264" y="542"/>
                  </a:cubicBezTo>
                  <a:cubicBezTo>
                    <a:pt x="2277" y="557"/>
                    <a:pt x="2294" y="564"/>
                    <a:pt x="2317" y="564"/>
                  </a:cubicBezTo>
                  <a:cubicBezTo>
                    <a:pt x="2339" y="564"/>
                    <a:pt x="2357" y="557"/>
                    <a:pt x="2369" y="542"/>
                  </a:cubicBezTo>
                  <a:cubicBezTo>
                    <a:pt x="2381" y="528"/>
                    <a:pt x="2387" y="507"/>
                    <a:pt x="2387" y="480"/>
                  </a:cubicBezTo>
                  <a:close/>
                  <a:moveTo>
                    <a:pt x="2566" y="586"/>
                  </a:moveTo>
                  <a:cubicBezTo>
                    <a:pt x="2557" y="591"/>
                    <a:pt x="2546" y="593"/>
                    <a:pt x="2533" y="593"/>
                  </a:cubicBezTo>
                  <a:cubicBezTo>
                    <a:pt x="2495" y="593"/>
                    <a:pt x="2476" y="572"/>
                    <a:pt x="2476" y="529"/>
                  </a:cubicBezTo>
                  <a:cubicBezTo>
                    <a:pt x="2476" y="400"/>
                    <a:pt x="2476" y="400"/>
                    <a:pt x="2476" y="400"/>
                  </a:cubicBezTo>
                  <a:cubicBezTo>
                    <a:pt x="2439" y="400"/>
                    <a:pt x="2439" y="400"/>
                    <a:pt x="2439" y="400"/>
                  </a:cubicBezTo>
                  <a:cubicBezTo>
                    <a:pt x="2439" y="371"/>
                    <a:pt x="2439" y="371"/>
                    <a:pt x="2439" y="371"/>
                  </a:cubicBezTo>
                  <a:cubicBezTo>
                    <a:pt x="2476" y="371"/>
                    <a:pt x="2476" y="371"/>
                    <a:pt x="2476" y="371"/>
                  </a:cubicBezTo>
                  <a:cubicBezTo>
                    <a:pt x="2476" y="318"/>
                    <a:pt x="2476" y="318"/>
                    <a:pt x="2476" y="318"/>
                  </a:cubicBezTo>
                  <a:cubicBezTo>
                    <a:pt x="2511" y="306"/>
                    <a:pt x="2511" y="306"/>
                    <a:pt x="2511" y="306"/>
                  </a:cubicBezTo>
                  <a:cubicBezTo>
                    <a:pt x="2511" y="371"/>
                    <a:pt x="2511" y="371"/>
                    <a:pt x="2511" y="371"/>
                  </a:cubicBezTo>
                  <a:cubicBezTo>
                    <a:pt x="2566" y="371"/>
                    <a:pt x="2566" y="371"/>
                    <a:pt x="2566" y="371"/>
                  </a:cubicBezTo>
                  <a:cubicBezTo>
                    <a:pt x="2566" y="400"/>
                    <a:pt x="2566" y="400"/>
                    <a:pt x="2566" y="400"/>
                  </a:cubicBezTo>
                  <a:cubicBezTo>
                    <a:pt x="2511" y="400"/>
                    <a:pt x="2511" y="400"/>
                    <a:pt x="2511" y="400"/>
                  </a:cubicBezTo>
                  <a:cubicBezTo>
                    <a:pt x="2511" y="523"/>
                    <a:pt x="2511" y="523"/>
                    <a:pt x="2511" y="523"/>
                  </a:cubicBezTo>
                  <a:cubicBezTo>
                    <a:pt x="2511" y="538"/>
                    <a:pt x="2513" y="548"/>
                    <a:pt x="2518" y="554"/>
                  </a:cubicBezTo>
                  <a:cubicBezTo>
                    <a:pt x="2523" y="561"/>
                    <a:pt x="2532" y="564"/>
                    <a:pt x="2543" y="564"/>
                  </a:cubicBezTo>
                  <a:cubicBezTo>
                    <a:pt x="2552" y="564"/>
                    <a:pt x="2559" y="561"/>
                    <a:pt x="2566" y="557"/>
                  </a:cubicBezTo>
                  <a:lnTo>
                    <a:pt x="2566" y="586"/>
                  </a:lnTo>
                  <a:close/>
                  <a:moveTo>
                    <a:pt x="2774" y="488"/>
                  </a:moveTo>
                  <a:cubicBezTo>
                    <a:pt x="2620" y="488"/>
                    <a:pt x="2620" y="488"/>
                    <a:pt x="2620" y="488"/>
                  </a:cubicBezTo>
                  <a:cubicBezTo>
                    <a:pt x="2621" y="513"/>
                    <a:pt x="2627" y="532"/>
                    <a:pt x="2640" y="545"/>
                  </a:cubicBezTo>
                  <a:cubicBezTo>
                    <a:pt x="2652" y="558"/>
                    <a:pt x="2669" y="564"/>
                    <a:pt x="2691" y="564"/>
                  </a:cubicBezTo>
                  <a:cubicBezTo>
                    <a:pt x="2716" y="564"/>
                    <a:pt x="2738" y="556"/>
                    <a:pt x="2759" y="540"/>
                  </a:cubicBezTo>
                  <a:cubicBezTo>
                    <a:pt x="2759" y="573"/>
                    <a:pt x="2759" y="573"/>
                    <a:pt x="2759" y="573"/>
                  </a:cubicBezTo>
                  <a:cubicBezTo>
                    <a:pt x="2740" y="587"/>
                    <a:pt x="2714" y="594"/>
                    <a:pt x="2683" y="594"/>
                  </a:cubicBezTo>
                  <a:cubicBezTo>
                    <a:pt x="2652" y="594"/>
                    <a:pt x="2628" y="584"/>
                    <a:pt x="2610" y="564"/>
                  </a:cubicBezTo>
                  <a:cubicBezTo>
                    <a:pt x="2593" y="544"/>
                    <a:pt x="2584" y="516"/>
                    <a:pt x="2584" y="481"/>
                  </a:cubicBezTo>
                  <a:cubicBezTo>
                    <a:pt x="2584" y="459"/>
                    <a:pt x="2588" y="439"/>
                    <a:pt x="2597" y="422"/>
                  </a:cubicBezTo>
                  <a:cubicBezTo>
                    <a:pt x="2606" y="404"/>
                    <a:pt x="2618" y="390"/>
                    <a:pt x="2633" y="380"/>
                  </a:cubicBezTo>
                  <a:cubicBezTo>
                    <a:pt x="2648" y="370"/>
                    <a:pt x="2665" y="365"/>
                    <a:pt x="2684" y="365"/>
                  </a:cubicBezTo>
                  <a:cubicBezTo>
                    <a:pt x="2712" y="365"/>
                    <a:pt x="2734" y="375"/>
                    <a:pt x="2750" y="393"/>
                  </a:cubicBezTo>
                  <a:cubicBezTo>
                    <a:pt x="2766" y="411"/>
                    <a:pt x="2774" y="437"/>
                    <a:pt x="2774" y="470"/>
                  </a:cubicBezTo>
                  <a:lnTo>
                    <a:pt x="2774" y="488"/>
                  </a:lnTo>
                  <a:close/>
                  <a:moveTo>
                    <a:pt x="2738" y="459"/>
                  </a:moveTo>
                  <a:cubicBezTo>
                    <a:pt x="2738" y="439"/>
                    <a:pt x="2733" y="423"/>
                    <a:pt x="2724" y="412"/>
                  </a:cubicBezTo>
                  <a:cubicBezTo>
                    <a:pt x="2714" y="401"/>
                    <a:pt x="2701" y="395"/>
                    <a:pt x="2684" y="395"/>
                  </a:cubicBezTo>
                  <a:cubicBezTo>
                    <a:pt x="2668" y="395"/>
                    <a:pt x="2654" y="401"/>
                    <a:pt x="2642" y="413"/>
                  </a:cubicBezTo>
                  <a:cubicBezTo>
                    <a:pt x="2631" y="424"/>
                    <a:pt x="2624" y="440"/>
                    <a:pt x="2621" y="459"/>
                  </a:cubicBezTo>
                  <a:lnTo>
                    <a:pt x="2738" y="4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Footer Placeholder 2"/>
          <p:cNvSpPr>
            <a:spLocks noGrp="1"/>
          </p:cNvSpPr>
          <p:nvPr>
            <p:ph type="ftr" sz="quarter" idx="16"/>
          </p:nvPr>
        </p:nvSpPr>
        <p:spPr/>
        <p:txBody>
          <a:bodyPr/>
          <a:lstStyle/>
          <a:p>
            <a:pPr>
              <a:defRPr/>
            </a:pPr>
            <a:r>
              <a:rPr lang="en-US" sz="1400" dirty="0">
                <a:gradFill>
                  <a:gsLst>
                    <a:gs pos="8367">
                      <a:schemeClr val="bg1"/>
                    </a:gs>
                    <a:gs pos="100000">
                      <a:schemeClr val="bg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chemeClr val="bg1"/>
                    </a:gs>
                    <a:gs pos="100000">
                      <a:schemeClr val="bg1"/>
                    </a:gs>
                  </a:gsLst>
                  <a:lin ang="5400000" scaled="0"/>
                </a:gradFill>
              </a:rPr>
              <a:t> OneNote API</a:t>
            </a:r>
          </a:p>
          <a:p>
            <a:endParaRPr lang="en-US" dirty="0">
              <a:gradFill>
                <a:gsLst>
                  <a:gs pos="8367">
                    <a:schemeClr val="bg1"/>
                  </a:gs>
                  <a:gs pos="100000">
                    <a:schemeClr val="bg1"/>
                  </a:gs>
                </a:gsLst>
                <a:lin ang="5400000" scaled="0"/>
              </a:gradFill>
            </a:endParaRPr>
          </a:p>
        </p:txBody>
      </p:sp>
    </p:spTree>
    <p:extLst>
      <p:ext uri="{BB962C8B-B14F-4D97-AF65-F5344CB8AC3E}">
        <p14:creationId xmlns:p14="http://schemas.microsoft.com/office/powerpoint/2010/main" val="2701882585"/>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smtClean="0"/>
              <a:t>Getting started with the OneNote Service</a:t>
            </a:r>
            <a:endParaRPr lang="en-US" dirty="0"/>
          </a:p>
        </p:txBody>
      </p:sp>
      <p:sp>
        <p:nvSpPr>
          <p:cNvPr id="5" name="Text Placeholder 4"/>
          <p:cNvSpPr>
            <a:spLocks noGrp="1"/>
          </p:cNvSpPr>
          <p:nvPr>
            <p:ph type="body" sz="quarter" idx="12"/>
          </p:nvPr>
        </p:nvSpPr>
        <p:spPr/>
        <p:txBody>
          <a:bodyPr/>
          <a:lstStyle/>
          <a:p>
            <a:r>
              <a:rPr lang="en-US" dirty="0" smtClean="0"/>
              <a:t>3</a:t>
            </a:r>
            <a:endParaRPr lang="en-US" dirty="0"/>
          </a:p>
        </p:txBody>
      </p:sp>
      <p:grpSp>
        <p:nvGrpSpPr>
          <p:cNvPr id="75" name="Group 74"/>
          <p:cNvGrpSpPr/>
          <p:nvPr/>
        </p:nvGrpSpPr>
        <p:grpSpPr>
          <a:xfrm>
            <a:off x="7505498" y="3029255"/>
            <a:ext cx="4421939" cy="3536416"/>
            <a:chOff x="6527800" y="2483620"/>
            <a:chExt cx="5473700" cy="4377555"/>
          </a:xfrm>
        </p:grpSpPr>
        <p:grpSp>
          <p:nvGrpSpPr>
            <p:cNvPr id="76" name="Group 75"/>
            <p:cNvGrpSpPr/>
            <p:nvPr/>
          </p:nvGrpSpPr>
          <p:grpSpPr>
            <a:xfrm flipH="1">
              <a:off x="8613773" y="2483620"/>
              <a:ext cx="1958976" cy="4377555"/>
              <a:chOff x="8956675" y="449263"/>
              <a:chExt cx="2063751" cy="4611687"/>
            </a:xfrm>
          </p:grpSpPr>
          <p:sp>
            <p:nvSpPr>
              <p:cNvPr id="145"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46"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47"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48"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49"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50"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51"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52"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53"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54"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55"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56"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57"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58"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59"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60"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61"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62"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63"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64"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65"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66"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67"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68"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69"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70"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71"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grpSp>
        <p:grpSp>
          <p:nvGrpSpPr>
            <p:cNvPr id="77" name="Group 76"/>
            <p:cNvGrpSpPr/>
            <p:nvPr/>
          </p:nvGrpSpPr>
          <p:grpSpPr>
            <a:xfrm>
              <a:off x="6527800" y="3994753"/>
              <a:ext cx="3240121" cy="2863247"/>
              <a:chOff x="7045326" y="4452083"/>
              <a:chExt cx="2722595" cy="2405917"/>
            </a:xfrm>
          </p:grpSpPr>
          <p:sp>
            <p:nvSpPr>
              <p:cNvPr id="134"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35"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36"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37"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38"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39"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40"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41"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42"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43"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44"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grpSp>
        <p:grpSp>
          <p:nvGrpSpPr>
            <p:cNvPr id="78" name="Group 77"/>
            <p:cNvGrpSpPr/>
            <p:nvPr/>
          </p:nvGrpSpPr>
          <p:grpSpPr>
            <a:xfrm>
              <a:off x="10091976" y="4361890"/>
              <a:ext cx="1909524" cy="2419674"/>
              <a:chOff x="10091976" y="4967384"/>
              <a:chExt cx="1431688" cy="1814179"/>
            </a:xfrm>
          </p:grpSpPr>
          <p:sp>
            <p:nvSpPr>
              <p:cNvPr id="7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8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8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8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8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8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8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8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8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8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8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9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9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9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9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9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9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9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9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05"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30"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31"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32"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33"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grpSp>
      </p:grpSp>
      <p:grpSp>
        <p:nvGrpSpPr>
          <p:cNvPr id="10" name="Group 9"/>
          <p:cNvGrpSpPr>
            <a:grpSpLocks noChangeAspect="1"/>
          </p:cNvGrpSpPr>
          <p:nvPr/>
        </p:nvGrpSpPr>
        <p:grpSpPr>
          <a:xfrm>
            <a:off x="9299396" y="3759605"/>
            <a:ext cx="520632" cy="521208"/>
            <a:chOff x="4786313" y="2062163"/>
            <a:chExt cx="2870200" cy="2873375"/>
          </a:xfrm>
        </p:grpSpPr>
        <p:sp>
          <p:nvSpPr>
            <p:cNvPr id="8" name="Freeform 5"/>
            <p:cNvSpPr>
              <a:spLocks/>
            </p:cNvSpPr>
            <p:nvPr/>
          </p:nvSpPr>
          <p:spPr bwMode="auto">
            <a:xfrm>
              <a:off x="4914901" y="2371726"/>
              <a:ext cx="2692400" cy="2278063"/>
            </a:xfrm>
            <a:custGeom>
              <a:avLst/>
              <a:gdLst>
                <a:gd name="T0" fmla="*/ 477 w 1696"/>
                <a:gd name="T1" fmla="*/ 59 h 1435"/>
                <a:gd name="T2" fmla="*/ 823 w 1696"/>
                <a:gd name="T3" fmla="*/ 14 h 1435"/>
                <a:gd name="T4" fmla="*/ 1492 w 1696"/>
                <a:gd name="T5" fmla="*/ 0 h 1435"/>
                <a:gd name="T6" fmla="*/ 1535 w 1696"/>
                <a:gd name="T7" fmla="*/ 68 h 1435"/>
                <a:gd name="T8" fmla="*/ 1658 w 1696"/>
                <a:gd name="T9" fmla="*/ 83 h 1435"/>
                <a:gd name="T10" fmla="*/ 1696 w 1696"/>
                <a:gd name="T11" fmla="*/ 291 h 1435"/>
                <a:gd name="T12" fmla="*/ 1677 w 1696"/>
                <a:gd name="T13" fmla="*/ 484 h 1435"/>
                <a:gd name="T14" fmla="*/ 1692 w 1696"/>
                <a:gd name="T15" fmla="*/ 635 h 1435"/>
                <a:gd name="T16" fmla="*/ 1677 w 1696"/>
                <a:gd name="T17" fmla="*/ 908 h 1435"/>
                <a:gd name="T18" fmla="*/ 1692 w 1696"/>
                <a:gd name="T19" fmla="*/ 1233 h 1435"/>
                <a:gd name="T20" fmla="*/ 1545 w 1696"/>
                <a:gd name="T21" fmla="*/ 1295 h 1435"/>
                <a:gd name="T22" fmla="*/ 1516 w 1696"/>
                <a:gd name="T23" fmla="*/ 1421 h 1435"/>
                <a:gd name="T24" fmla="*/ 899 w 1696"/>
                <a:gd name="T25" fmla="*/ 1435 h 1435"/>
                <a:gd name="T26" fmla="*/ 344 w 1696"/>
                <a:gd name="T27" fmla="*/ 1210 h 1435"/>
                <a:gd name="T28" fmla="*/ 0 w 1696"/>
                <a:gd name="T29" fmla="*/ 1124 h 1435"/>
                <a:gd name="T30" fmla="*/ 109 w 1696"/>
                <a:gd name="T31" fmla="*/ 135 h 1435"/>
                <a:gd name="T32" fmla="*/ 477 w 1696"/>
                <a:gd name="T33" fmla="*/ 59 h 1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96" h="1435">
                  <a:moveTo>
                    <a:pt x="477" y="59"/>
                  </a:moveTo>
                  <a:lnTo>
                    <a:pt x="823" y="14"/>
                  </a:lnTo>
                  <a:lnTo>
                    <a:pt x="1492" y="0"/>
                  </a:lnTo>
                  <a:lnTo>
                    <a:pt x="1535" y="68"/>
                  </a:lnTo>
                  <a:lnTo>
                    <a:pt x="1658" y="83"/>
                  </a:lnTo>
                  <a:lnTo>
                    <a:pt x="1696" y="291"/>
                  </a:lnTo>
                  <a:lnTo>
                    <a:pt x="1677" y="484"/>
                  </a:lnTo>
                  <a:lnTo>
                    <a:pt x="1692" y="635"/>
                  </a:lnTo>
                  <a:lnTo>
                    <a:pt x="1677" y="908"/>
                  </a:lnTo>
                  <a:lnTo>
                    <a:pt x="1692" y="1233"/>
                  </a:lnTo>
                  <a:lnTo>
                    <a:pt x="1545" y="1295"/>
                  </a:lnTo>
                  <a:lnTo>
                    <a:pt x="1516" y="1421"/>
                  </a:lnTo>
                  <a:lnTo>
                    <a:pt x="899" y="1435"/>
                  </a:lnTo>
                  <a:lnTo>
                    <a:pt x="344" y="1210"/>
                  </a:lnTo>
                  <a:lnTo>
                    <a:pt x="0" y="1124"/>
                  </a:lnTo>
                  <a:lnTo>
                    <a:pt x="109" y="135"/>
                  </a:lnTo>
                  <a:lnTo>
                    <a:pt x="477"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4786313" y="2062163"/>
              <a:ext cx="2870200" cy="2873375"/>
            </a:xfrm>
            <a:custGeom>
              <a:avLst/>
              <a:gdLst>
                <a:gd name="T0" fmla="*/ 762 w 762"/>
                <a:gd name="T1" fmla="*/ 258 h 763"/>
                <a:gd name="T2" fmla="*/ 762 w 762"/>
                <a:gd name="T3" fmla="*/ 159 h 763"/>
                <a:gd name="T4" fmla="*/ 762 w 762"/>
                <a:gd name="T5" fmla="*/ 151 h 763"/>
                <a:gd name="T6" fmla="*/ 715 w 762"/>
                <a:gd name="T7" fmla="*/ 95 h 763"/>
                <a:gd name="T8" fmla="*/ 693 w 762"/>
                <a:gd name="T9" fmla="*/ 88 h 763"/>
                <a:gd name="T10" fmla="*/ 445 w 762"/>
                <a:gd name="T11" fmla="*/ 64 h 763"/>
                <a:gd name="T12" fmla="*/ 0 w 762"/>
                <a:gd name="T13" fmla="*/ 80 h 763"/>
                <a:gd name="T14" fmla="*/ 445 w 762"/>
                <a:gd name="T15" fmla="*/ 763 h 763"/>
                <a:gd name="T16" fmla="*/ 651 w 762"/>
                <a:gd name="T17" fmla="*/ 699 h 763"/>
                <a:gd name="T18" fmla="*/ 699 w 762"/>
                <a:gd name="T19" fmla="*/ 644 h 763"/>
                <a:gd name="T20" fmla="*/ 699 w 762"/>
                <a:gd name="T21" fmla="*/ 636 h 763"/>
                <a:gd name="T22" fmla="*/ 756 w 762"/>
                <a:gd name="T23" fmla="*/ 612 h 763"/>
                <a:gd name="T24" fmla="*/ 762 w 762"/>
                <a:gd name="T25" fmla="*/ 576 h 763"/>
                <a:gd name="T26" fmla="*/ 762 w 762"/>
                <a:gd name="T27" fmla="*/ 508 h 763"/>
                <a:gd name="T28" fmla="*/ 762 w 762"/>
                <a:gd name="T29" fmla="*/ 500 h 763"/>
                <a:gd name="T30" fmla="*/ 751 w 762"/>
                <a:gd name="T31" fmla="*/ 461 h 763"/>
                <a:gd name="T32" fmla="*/ 762 w 762"/>
                <a:gd name="T33" fmla="*/ 421 h 763"/>
                <a:gd name="T34" fmla="*/ 762 w 762"/>
                <a:gd name="T35" fmla="*/ 413 h 763"/>
                <a:gd name="T36" fmla="*/ 762 w 762"/>
                <a:gd name="T37" fmla="*/ 346 h 763"/>
                <a:gd name="T38" fmla="*/ 756 w 762"/>
                <a:gd name="T39" fmla="*/ 310 h 763"/>
                <a:gd name="T40" fmla="*/ 756 w 762"/>
                <a:gd name="T41" fmla="*/ 294 h 763"/>
                <a:gd name="T42" fmla="*/ 343 w 762"/>
                <a:gd name="T43" fmla="*/ 543 h 763"/>
                <a:gd name="T44" fmla="*/ 167 w 762"/>
                <a:gd name="T45" fmla="*/ 336 h 763"/>
                <a:gd name="T46" fmla="*/ 159 w 762"/>
                <a:gd name="T47" fmla="*/ 321 h 763"/>
                <a:gd name="T48" fmla="*/ 154 w 762"/>
                <a:gd name="T49" fmla="*/ 310 h 763"/>
                <a:gd name="T50" fmla="*/ 154 w 762"/>
                <a:gd name="T51" fmla="*/ 320 h 763"/>
                <a:gd name="T52" fmla="*/ 155 w 762"/>
                <a:gd name="T53" fmla="*/ 345 h 763"/>
                <a:gd name="T54" fmla="*/ 155 w 762"/>
                <a:gd name="T55" fmla="*/ 532 h 763"/>
                <a:gd name="T56" fmla="*/ 101 w 762"/>
                <a:gd name="T57" fmla="*/ 224 h 763"/>
                <a:gd name="T58" fmla="*/ 269 w 762"/>
                <a:gd name="T59" fmla="*/ 411 h 763"/>
                <a:gd name="T60" fmla="*/ 275 w 762"/>
                <a:gd name="T61" fmla="*/ 423 h 763"/>
                <a:gd name="T62" fmla="*/ 283 w 762"/>
                <a:gd name="T63" fmla="*/ 438 h 763"/>
                <a:gd name="T64" fmla="*/ 283 w 762"/>
                <a:gd name="T65" fmla="*/ 431 h 763"/>
                <a:gd name="T66" fmla="*/ 282 w 762"/>
                <a:gd name="T67" fmla="*/ 409 h 763"/>
                <a:gd name="T68" fmla="*/ 282 w 762"/>
                <a:gd name="T69" fmla="*/ 213 h 763"/>
                <a:gd name="T70" fmla="*/ 343 w 762"/>
                <a:gd name="T71" fmla="*/ 543 h 763"/>
                <a:gd name="T72" fmla="*/ 715 w 762"/>
                <a:gd name="T73" fmla="*/ 604 h 763"/>
                <a:gd name="T74" fmla="*/ 699 w 762"/>
                <a:gd name="T75" fmla="*/ 477 h 763"/>
                <a:gd name="T76" fmla="*/ 731 w 762"/>
                <a:gd name="T77" fmla="*/ 508 h 763"/>
                <a:gd name="T78" fmla="*/ 731 w 762"/>
                <a:gd name="T79" fmla="*/ 413 h 763"/>
                <a:gd name="T80" fmla="*/ 699 w 762"/>
                <a:gd name="T81" fmla="*/ 445 h 763"/>
                <a:gd name="T82" fmla="*/ 715 w 762"/>
                <a:gd name="T83" fmla="*/ 318 h 763"/>
                <a:gd name="T84" fmla="*/ 731 w 762"/>
                <a:gd name="T85" fmla="*/ 413 h 763"/>
                <a:gd name="T86" fmla="*/ 715 w 762"/>
                <a:gd name="T87" fmla="*/ 286 h 763"/>
                <a:gd name="T88" fmla="*/ 667 w 762"/>
                <a:gd name="T89" fmla="*/ 636 h 763"/>
                <a:gd name="T90" fmla="*/ 445 w 762"/>
                <a:gd name="T91" fmla="*/ 667 h 763"/>
                <a:gd name="T92" fmla="*/ 603 w 762"/>
                <a:gd name="T93" fmla="*/ 572 h 763"/>
                <a:gd name="T94" fmla="*/ 445 w 762"/>
                <a:gd name="T95" fmla="*/ 540 h 763"/>
                <a:gd name="T96" fmla="*/ 603 w 762"/>
                <a:gd name="T97" fmla="*/ 477 h 763"/>
                <a:gd name="T98" fmla="*/ 445 w 762"/>
                <a:gd name="T99" fmla="*/ 445 h 763"/>
                <a:gd name="T100" fmla="*/ 603 w 762"/>
                <a:gd name="T101" fmla="*/ 381 h 763"/>
                <a:gd name="T102" fmla="*/ 445 w 762"/>
                <a:gd name="T103" fmla="*/ 350 h 763"/>
                <a:gd name="T104" fmla="*/ 603 w 762"/>
                <a:gd name="T105" fmla="*/ 286 h 763"/>
                <a:gd name="T106" fmla="*/ 445 w 762"/>
                <a:gd name="T107" fmla="*/ 254 h 763"/>
                <a:gd name="T108" fmla="*/ 603 w 762"/>
                <a:gd name="T109" fmla="*/ 191 h 763"/>
                <a:gd name="T110" fmla="*/ 445 w 762"/>
                <a:gd name="T111" fmla="*/ 159 h 763"/>
                <a:gd name="T112" fmla="*/ 651 w 762"/>
                <a:gd name="T113" fmla="*/ 95 h 763"/>
                <a:gd name="T114" fmla="*/ 715 w 762"/>
                <a:gd name="T115" fmla="*/ 127 h 763"/>
                <a:gd name="T116" fmla="*/ 731 w 762"/>
                <a:gd name="T117" fmla="*/ 254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62" h="763">
                  <a:moveTo>
                    <a:pt x="762" y="262"/>
                  </a:moveTo>
                  <a:cubicBezTo>
                    <a:pt x="762" y="258"/>
                    <a:pt x="762" y="258"/>
                    <a:pt x="762" y="258"/>
                  </a:cubicBezTo>
                  <a:cubicBezTo>
                    <a:pt x="762" y="254"/>
                    <a:pt x="762" y="254"/>
                    <a:pt x="762" y="254"/>
                  </a:cubicBezTo>
                  <a:cubicBezTo>
                    <a:pt x="762" y="159"/>
                    <a:pt x="762" y="159"/>
                    <a:pt x="762" y="159"/>
                  </a:cubicBezTo>
                  <a:cubicBezTo>
                    <a:pt x="762" y="155"/>
                    <a:pt x="762" y="155"/>
                    <a:pt x="762" y="155"/>
                  </a:cubicBezTo>
                  <a:cubicBezTo>
                    <a:pt x="762" y="151"/>
                    <a:pt x="762" y="151"/>
                    <a:pt x="762" y="151"/>
                  </a:cubicBezTo>
                  <a:cubicBezTo>
                    <a:pt x="762" y="141"/>
                    <a:pt x="762" y="130"/>
                    <a:pt x="756" y="119"/>
                  </a:cubicBezTo>
                  <a:cubicBezTo>
                    <a:pt x="749" y="104"/>
                    <a:pt x="733" y="95"/>
                    <a:pt x="715" y="95"/>
                  </a:cubicBezTo>
                  <a:cubicBezTo>
                    <a:pt x="715" y="95"/>
                    <a:pt x="705" y="95"/>
                    <a:pt x="696" y="95"/>
                  </a:cubicBezTo>
                  <a:cubicBezTo>
                    <a:pt x="695" y="93"/>
                    <a:pt x="694" y="90"/>
                    <a:pt x="693" y="88"/>
                  </a:cubicBezTo>
                  <a:cubicBezTo>
                    <a:pt x="685" y="72"/>
                    <a:pt x="670" y="64"/>
                    <a:pt x="651" y="64"/>
                  </a:cubicBezTo>
                  <a:cubicBezTo>
                    <a:pt x="445" y="64"/>
                    <a:pt x="445" y="64"/>
                    <a:pt x="445" y="64"/>
                  </a:cubicBezTo>
                  <a:cubicBezTo>
                    <a:pt x="445" y="0"/>
                    <a:pt x="445" y="0"/>
                    <a:pt x="445" y="0"/>
                  </a:cubicBezTo>
                  <a:cubicBezTo>
                    <a:pt x="0" y="80"/>
                    <a:pt x="0" y="80"/>
                    <a:pt x="0" y="80"/>
                  </a:cubicBezTo>
                  <a:cubicBezTo>
                    <a:pt x="0" y="683"/>
                    <a:pt x="0" y="683"/>
                    <a:pt x="0" y="683"/>
                  </a:cubicBezTo>
                  <a:cubicBezTo>
                    <a:pt x="445" y="763"/>
                    <a:pt x="445" y="763"/>
                    <a:pt x="445" y="763"/>
                  </a:cubicBezTo>
                  <a:cubicBezTo>
                    <a:pt x="445" y="699"/>
                    <a:pt x="445" y="699"/>
                    <a:pt x="445" y="699"/>
                  </a:cubicBezTo>
                  <a:cubicBezTo>
                    <a:pt x="651" y="699"/>
                    <a:pt x="651" y="699"/>
                    <a:pt x="651" y="699"/>
                  </a:cubicBezTo>
                  <a:cubicBezTo>
                    <a:pt x="670" y="699"/>
                    <a:pt x="685" y="690"/>
                    <a:pt x="693" y="675"/>
                  </a:cubicBezTo>
                  <a:cubicBezTo>
                    <a:pt x="698" y="664"/>
                    <a:pt x="699" y="653"/>
                    <a:pt x="699" y="644"/>
                  </a:cubicBezTo>
                  <a:cubicBezTo>
                    <a:pt x="699" y="639"/>
                    <a:pt x="699" y="639"/>
                    <a:pt x="699" y="639"/>
                  </a:cubicBezTo>
                  <a:cubicBezTo>
                    <a:pt x="699" y="636"/>
                    <a:pt x="699" y="636"/>
                    <a:pt x="699" y="636"/>
                  </a:cubicBezTo>
                  <a:cubicBezTo>
                    <a:pt x="715" y="636"/>
                    <a:pt x="715" y="636"/>
                    <a:pt x="715" y="636"/>
                  </a:cubicBezTo>
                  <a:cubicBezTo>
                    <a:pt x="733" y="636"/>
                    <a:pt x="749" y="627"/>
                    <a:pt x="756" y="612"/>
                  </a:cubicBezTo>
                  <a:cubicBezTo>
                    <a:pt x="762" y="601"/>
                    <a:pt x="762" y="590"/>
                    <a:pt x="762" y="580"/>
                  </a:cubicBezTo>
                  <a:cubicBezTo>
                    <a:pt x="762" y="576"/>
                    <a:pt x="762" y="576"/>
                    <a:pt x="762" y="576"/>
                  </a:cubicBezTo>
                  <a:cubicBezTo>
                    <a:pt x="762" y="572"/>
                    <a:pt x="762" y="572"/>
                    <a:pt x="762" y="572"/>
                  </a:cubicBezTo>
                  <a:cubicBezTo>
                    <a:pt x="762" y="508"/>
                    <a:pt x="762" y="508"/>
                    <a:pt x="762" y="508"/>
                  </a:cubicBezTo>
                  <a:cubicBezTo>
                    <a:pt x="762" y="505"/>
                    <a:pt x="762" y="505"/>
                    <a:pt x="762" y="505"/>
                  </a:cubicBezTo>
                  <a:cubicBezTo>
                    <a:pt x="762" y="500"/>
                    <a:pt x="762" y="500"/>
                    <a:pt x="762" y="500"/>
                  </a:cubicBezTo>
                  <a:cubicBezTo>
                    <a:pt x="762" y="491"/>
                    <a:pt x="762" y="480"/>
                    <a:pt x="756" y="469"/>
                  </a:cubicBezTo>
                  <a:cubicBezTo>
                    <a:pt x="755" y="466"/>
                    <a:pt x="753" y="463"/>
                    <a:pt x="751" y="461"/>
                  </a:cubicBezTo>
                  <a:cubicBezTo>
                    <a:pt x="753" y="458"/>
                    <a:pt x="755" y="456"/>
                    <a:pt x="756" y="453"/>
                  </a:cubicBezTo>
                  <a:cubicBezTo>
                    <a:pt x="762" y="442"/>
                    <a:pt x="762" y="432"/>
                    <a:pt x="762" y="421"/>
                  </a:cubicBezTo>
                  <a:cubicBezTo>
                    <a:pt x="762" y="417"/>
                    <a:pt x="762" y="417"/>
                    <a:pt x="762" y="417"/>
                  </a:cubicBezTo>
                  <a:cubicBezTo>
                    <a:pt x="762" y="413"/>
                    <a:pt x="762" y="413"/>
                    <a:pt x="762" y="413"/>
                  </a:cubicBezTo>
                  <a:cubicBezTo>
                    <a:pt x="762" y="350"/>
                    <a:pt x="762" y="350"/>
                    <a:pt x="762" y="350"/>
                  </a:cubicBezTo>
                  <a:cubicBezTo>
                    <a:pt x="762" y="346"/>
                    <a:pt x="762" y="346"/>
                    <a:pt x="762" y="346"/>
                  </a:cubicBezTo>
                  <a:cubicBezTo>
                    <a:pt x="762" y="341"/>
                    <a:pt x="762" y="341"/>
                    <a:pt x="762" y="341"/>
                  </a:cubicBezTo>
                  <a:cubicBezTo>
                    <a:pt x="762" y="332"/>
                    <a:pt x="762" y="321"/>
                    <a:pt x="756" y="310"/>
                  </a:cubicBezTo>
                  <a:cubicBezTo>
                    <a:pt x="755" y="307"/>
                    <a:pt x="753" y="304"/>
                    <a:pt x="751" y="302"/>
                  </a:cubicBezTo>
                  <a:cubicBezTo>
                    <a:pt x="753" y="299"/>
                    <a:pt x="755" y="297"/>
                    <a:pt x="756" y="294"/>
                  </a:cubicBezTo>
                  <a:cubicBezTo>
                    <a:pt x="762" y="283"/>
                    <a:pt x="762" y="272"/>
                    <a:pt x="762" y="262"/>
                  </a:cubicBezTo>
                  <a:close/>
                  <a:moveTo>
                    <a:pt x="343" y="543"/>
                  </a:moveTo>
                  <a:cubicBezTo>
                    <a:pt x="278" y="539"/>
                    <a:pt x="278" y="539"/>
                    <a:pt x="278" y="539"/>
                  </a:cubicBezTo>
                  <a:cubicBezTo>
                    <a:pt x="167" y="336"/>
                    <a:pt x="167" y="336"/>
                    <a:pt x="167" y="336"/>
                  </a:cubicBezTo>
                  <a:cubicBezTo>
                    <a:pt x="166" y="333"/>
                    <a:pt x="164" y="331"/>
                    <a:pt x="163" y="328"/>
                  </a:cubicBezTo>
                  <a:cubicBezTo>
                    <a:pt x="162" y="326"/>
                    <a:pt x="160" y="324"/>
                    <a:pt x="159" y="321"/>
                  </a:cubicBezTo>
                  <a:cubicBezTo>
                    <a:pt x="158" y="319"/>
                    <a:pt x="157" y="317"/>
                    <a:pt x="156" y="315"/>
                  </a:cubicBezTo>
                  <a:cubicBezTo>
                    <a:pt x="156" y="314"/>
                    <a:pt x="155" y="312"/>
                    <a:pt x="154" y="310"/>
                  </a:cubicBezTo>
                  <a:cubicBezTo>
                    <a:pt x="153" y="310"/>
                    <a:pt x="153" y="310"/>
                    <a:pt x="153" y="310"/>
                  </a:cubicBezTo>
                  <a:cubicBezTo>
                    <a:pt x="154" y="313"/>
                    <a:pt x="154" y="316"/>
                    <a:pt x="154" y="320"/>
                  </a:cubicBezTo>
                  <a:cubicBezTo>
                    <a:pt x="154" y="323"/>
                    <a:pt x="154" y="327"/>
                    <a:pt x="154" y="332"/>
                  </a:cubicBezTo>
                  <a:cubicBezTo>
                    <a:pt x="155" y="336"/>
                    <a:pt x="155" y="340"/>
                    <a:pt x="155" y="345"/>
                  </a:cubicBezTo>
                  <a:cubicBezTo>
                    <a:pt x="155" y="350"/>
                    <a:pt x="155" y="355"/>
                    <a:pt x="155" y="361"/>
                  </a:cubicBezTo>
                  <a:cubicBezTo>
                    <a:pt x="155" y="532"/>
                    <a:pt x="155" y="532"/>
                    <a:pt x="155" y="532"/>
                  </a:cubicBezTo>
                  <a:cubicBezTo>
                    <a:pt x="101" y="529"/>
                    <a:pt x="101" y="529"/>
                    <a:pt x="101" y="529"/>
                  </a:cubicBezTo>
                  <a:cubicBezTo>
                    <a:pt x="101" y="224"/>
                    <a:pt x="101" y="224"/>
                    <a:pt x="101" y="224"/>
                  </a:cubicBezTo>
                  <a:cubicBezTo>
                    <a:pt x="163" y="220"/>
                    <a:pt x="163" y="220"/>
                    <a:pt x="163" y="220"/>
                  </a:cubicBezTo>
                  <a:cubicBezTo>
                    <a:pt x="269" y="411"/>
                    <a:pt x="269" y="411"/>
                    <a:pt x="269" y="411"/>
                  </a:cubicBezTo>
                  <a:cubicBezTo>
                    <a:pt x="270" y="413"/>
                    <a:pt x="271" y="415"/>
                    <a:pt x="272" y="417"/>
                  </a:cubicBezTo>
                  <a:cubicBezTo>
                    <a:pt x="273" y="419"/>
                    <a:pt x="274" y="421"/>
                    <a:pt x="275" y="423"/>
                  </a:cubicBezTo>
                  <a:cubicBezTo>
                    <a:pt x="276" y="425"/>
                    <a:pt x="278" y="428"/>
                    <a:pt x="279" y="430"/>
                  </a:cubicBezTo>
                  <a:cubicBezTo>
                    <a:pt x="280" y="433"/>
                    <a:pt x="282" y="435"/>
                    <a:pt x="283" y="438"/>
                  </a:cubicBezTo>
                  <a:cubicBezTo>
                    <a:pt x="284" y="438"/>
                    <a:pt x="284" y="438"/>
                    <a:pt x="284" y="438"/>
                  </a:cubicBezTo>
                  <a:cubicBezTo>
                    <a:pt x="283" y="436"/>
                    <a:pt x="283" y="434"/>
                    <a:pt x="283" y="431"/>
                  </a:cubicBezTo>
                  <a:cubicBezTo>
                    <a:pt x="283" y="428"/>
                    <a:pt x="283" y="425"/>
                    <a:pt x="283" y="421"/>
                  </a:cubicBezTo>
                  <a:cubicBezTo>
                    <a:pt x="282" y="417"/>
                    <a:pt x="282" y="413"/>
                    <a:pt x="282" y="409"/>
                  </a:cubicBezTo>
                  <a:cubicBezTo>
                    <a:pt x="282" y="404"/>
                    <a:pt x="282" y="399"/>
                    <a:pt x="282" y="393"/>
                  </a:cubicBezTo>
                  <a:cubicBezTo>
                    <a:pt x="282" y="213"/>
                    <a:pt x="282" y="213"/>
                    <a:pt x="282" y="213"/>
                  </a:cubicBezTo>
                  <a:cubicBezTo>
                    <a:pt x="343" y="210"/>
                    <a:pt x="343" y="210"/>
                    <a:pt x="343" y="210"/>
                  </a:cubicBezTo>
                  <a:lnTo>
                    <a:pt x="343" y="543"/>
                  </a:lnTo>
                  <a:close/>
                  <a:moveTo>
                    <a:pt x="731" y="572"/>
                  </a:moveTo>
                  <a:cubicBezTo>
                    <a:pt x="731" y="590"/>
                    <a:pt x="732" y="604"/>
                    <a:pt x="715" y="604"/>
                  </a:cubicBezTo>
                  <a:cubicBezTo>
                    <a:pt x="699" y="604"/>
                    <a:pt x="699" y="604"/>
                    <a:pt x="699" y="604"/>
                  </a:cubicBezTo>
                  <a:cubicBezTo>
                    <a:pt x="699" y="574"/>
                    <a:pt x="699" y="526"/>
                    <a:pt x="699" y="477"/>
                  </a:cubicBezTo>
                  <a:cubicBezTo>
                    <a:pt x="715" y="477"/>
                    <a:pt x="715" y="477"/>
                    <a:pt x="715" y="477"/>
                  </a:cubicBezTo>
                  <a:cubicBezTo>
                    <a:pt x="732" y="477"/>
                    <a:pt x="731" y="491"/>
                    <a:pt x="731" y="508"/>
                  </a:cubicBezTo>
                  <a:lnTo>
                    <a:pt x="731" y="572"/>
                  </a:lnTo>
                  <a:close/>
                  <a:moveTo>
                    <a:pt x="731" y="413"/>
                  </a:moveTo>
                  <a:cubicBezTo>
                    <a:pt x="731" y="431"/>
                    <a:pt x="732" y="445"/>
                    <a:pt x="715" y="445"/>
                  </a:cubicBezTo>
                  <a:cubicBezTo>
                    <a:pt x="699" y="445"/>
                    <a:pt x="699" y="445"/>
                    <a:pt x="699" y="445"/>
                  </a:cubicBezTo>
                  <a:cubicBezTo>
                    <a:pt x="699" y="389"/>
                    <a:pt x="699" y="338"/>
                    <a:pt x="699" y="318"/>
                  </a:cubicBezTo>
                  <a:cubicBezTo>
                    <a:pt x="715" y="318"/>
                    <a:pt x="715" y="318"/>
                    <a:pt x="715" y="318"/>
                  </a:cubicBezTo>
                  <a:cubicBezTo>
                    <a:pt x="732" y="318"/>
                    <a:pt x="731" y="332"/>
                    <a:pt x="731" y="350"/>
                  </a:cubicBezTo>
                  <a:lnTo>
                    <a:pt x="731" y="413"/>
                  </a:lnTo>
                  <a:close/>
                  <a:moveTo>
                    <a:pt x="731" y="254"/>
                  </a:moveTo>
                  <a:cubicBezTo>
                    <a:pt x="731" y="272"/>
                    <a:pt x="732" y="286"/>
                    <a:pt x="715" y="286"/>
                  </a:cubicBezTo>
                  <a:cubicBezTo>
                    <a:pt x="667" y="286"/>
                    <a:pt x="667" y="286"/>
                    <a:pt x="667" y="286"/>
                  </a:cubicBezTo>
                  <a:cubicBezTo>
                    <a:pt x="667" y="636"/>
                    <a:pt x="667" y="636"/>
                    <a:pt x="667" y="636"/>
                  </a:cubicBezTo>
                  <a:cubicBezTo>
                    <a:pt x="667" y="653"/>
                    <a:pt x="669" y="667"/>
                    <a:pt x="651" y="667"/>
                  </a:cubicBezTo>
                  <a:cubicBezTo>
                    <a:pt x="445" y="667"/>
                    <a:pt x="445" y="667"/>
                    <a:pt x="445" y="667"/>
                  </a:cubicBezTo>
                  <a:cubicBezTo>
                    <a:pt x="445" y="572"/>
                    <a:pt x="445" y="572"/>
                    <a:pt x="445" y="572"/>
                  </a:cubicBezTo>
                  <a:cubicBezTo>
                    <a:pt x="603" y="572"/>
                    <a:pt x="603" y="572"/>
                    <a:pt x="603" y="572"/>
                  </a:cubicBezTo>
                  <a:cubicBezTo>
                    <a:pt x="603" y="540"/>
                    <a:pt x="603" y="540"/>
                    <a:pt x="603" y="540"/>
                  </a:cubicBezTo>
                  <a:cubicBezTo>
                    <a:pt x="445" y="540"/>
                    <a:pt x="445" y="540"/>
                    <a:pt x="445" y="540"/>
                  </a:cubicBezTo>
                  <a:cubicBezTo>
                    <a:pt x="445" y="477"/>
                    <a:pt x="445" y="477"/>
                    <a:pt x="445" y="477"/>
                  </a:cubicBezTo>
                  <a:cubicBezTo>
                    <a:pt x="603" y="477"/>
                    <a:pt x="603" y="477"/>
                    <a:pt x="603" y="477"/>
                  </a:cubicBezTo>
                  <a:cubicBezTo>
                    <a:pt x="603" y="445"/>
                    <a:pt x="603" y="445"/>
                    <a:pt x="603" y="445"/>
                  </a:cubicBezTo>
                  <a:cubicBezTo>
                    <a:pt x="445" y="445"/>
                    <a:pt x="445" y="445"/>
                    <a:pt x="445" y="445"/>
                  </a:cubicBezTo>
                  <a:cubicBezTo>
                    <a:pt x="445" y="381"/>
                    <a:pt x="445" y="381"/>
                    <a:pt x="445" y="381"/>
                  </a:cubicBezTo>
                  <a:cubicBezTo>
                    <a:pt x="603" y="381"/>
                    <a:pt x="603" y="381"/>
                    <a:pt x="603" y="381"/>
                  </a:cubicBezTo>
                  <a:cubicBezTo>
                    <a:pt x="603" y="350"/>
                    <a:pt x="603" y="350"/>
                    <a:pt x="603" y="350"/>
                  </a:cubicBezTo>
                  <a:cubicBezTo>
                    <a:pt x="445" y="350"/>
                    <a:pt x="445" y="350"/>
                    <a:pt x="445" y="350"/>
                  </a:cubicBezTo>
                  <a:cubicBezTo>
                    <a:pt x="445" y="286"/>
                    <a:pt x="445" y="286"/>
                    <a:pt x="445" y="286"/>
                  </a:cubicBezTo>
                  <a:cubicBezTo>
                    <a:pt x="603" y="286"/>
                    <a:pt x="603" y="286"/>
                    <a:pt x="603" y="286"/>
                  </a:cubicBezTo>
                  <a:cubicBezTo>
                    <a:pt x="603" y="254"/>
                    <a:pt x="603" y="254"/>
                    <a:pt x="603" y="254"/>
                  </a:cubicBezTo>
                  <a:cubicBezTo>
                    <a:pt x="445" y="254"/>
                    <a:pt x="445" y="254"/>
                    <a:pt x="445" y="254"/>
                  </a:cubicBezTo>
                  <a:cubicBezTo>
                    <a:pt x="445" y="191"/>
                    <a:pt x="445" y="191"/>
                    <a:pt x="445" y="191"/>
                  </a:cubicBezTo>
                  <a:cubicBezTo>
                    <a:pt x="603" y="191"/>
                    <a:pt x="603" y="191"/>
                    <a:pt x="603" y="191"/>
                  </a:cubicBezTo>
                  <a:cubicBezTo>
                    <a:pt x="603" y="159"/>
                    <a:pt x="603" y="159"/>
                    <a:pt x="603" y="159"/>
                  </a:cubicBezTo>
                  <a:cubicBezTo>
                    <a:pt x="445" y="159"/>
                    <a:pt x="445" y="159"/>
                    <a:pt x="445" y="159"/>
                  </a:cubicBezTo>
                  <a:cubicBezTo>
                    <a:pt x="445" y="95"/>
                    <a:pt x="445" y="95"/>
                    <a:pt x="445" y="95"/>
                  </a:cubicBezTo>
                  <a:cubicBezTo>
                    <a:pt x="651" y="95"/>
                    <a:pt x="651" y="95"/>
                    <a:pt x="651" y="95"/>
                  </a:cubicBezTo>
                  <a:cubicBezTo>
                    <a:pt x="669" y="95"/>
                    <a:pt x="667" y="110"/>
                    <a:pt x="667" y="127"/>
                  </a:cubicBezTo>
                  <a:cubicBezTo>
                    <a:pt x="715" y="127"/>
                    <a:pt x="715" y="127"/>
                    <a:pt x="715" y="127"/>
                  </a:cubicBezTo>
                  <a:cubicBezTo>
                    <a:pt x="732" y="127"/>
                    <a:pt x="731" y="141"/>
                    <a:pt x="731" y="159"/>
                  </a:cubicBezTo>
                  <a:lnTo>
                    <a:pt x="731" y="25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85486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p:nvPr/>
        </p:nvSpPr>
        <p:spPr bwMode="auto">
          <a:xfrm>
            <a:off x="5907314" y="6371771"/>
            <a:ext cx="1828800" cy="449943"/>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 name="Rectangle 12"/>
          <p:cNvSpPr/>
          <p:nvPr/>
        </p:nvSpPr>
        <p:spPr bwMode="auto">
          <a:xfrm>
            <a:off x="5471886" y="6400800"/>
            <a:ext cx="1770743" cy="377371"/>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Text Placeholder 14"/>
          <p:cNvSpPr>
            <a:spLocks noGrp="1"/>
          </p:cNvSpPr>
          <p:nvPr>
            <p:ph type="body" sz="quarter" idx="10"/>
          </p:nvPr>
        </p:nvSpPr>
        <p:spPr>
          <a:xfrm>
            <a:off x="274638" y="2346179"/>
            <a:ext cx="11887200" cy="2302169"/>
          </a:xfrm>
        </p:spPr>
        <p:txBody>
          <a:bodyPr anchor="ctr"/>
          <a:lstStyle/>
          <a:p>
            <a:pPr>
              <a:spcBef>
                <a:spcPts val="1800"/>
              </a:spcBef>
            </a:pPr>
            <a:r>
              <a:rPr lang="en-US" sz="5400" dirty="0"/>
              <a:t>One-click capture</a:t>
            </a:r>
          </a:p>
          <a:p>
            <a:pPr defTabSz="914363">
              <a:spcBef>
                <a:spcPts val="3000"/>
              </a:spcBef>
              <a:buSzPct val="80000"/>
            </a:pPr>
            <a:r>
              <a:rPr lang="en-US" dirty="0">
                <a:gradFill>
                  <a:gsLst>
                    <a:gs pos="72807">
                      <a:schemeClr val="accent3"/>
                    </a:gs>
                    <a:gs pos="61404">
                      <a:schemeClr val="accent3"/>
                    </a:gs>
                  </a:gsLst>
                  <a:lin ang="5400000" scaled="0"/>
                </a:gradFill>
                <a:latin typeface="Segoe UI Light"/>
              </a:rPr>
              <a:t>OneNote save dialog</a:t>
            </a:r>
          </a:p>
          <a:p>
            <a:pPr defTabSz="914363">
              <a:spcBef>
                <a:spcPts val="600"/>
              </a:spcBef>
              <a:buSzPct val="80000"/>
            </a:pPr>
            <a:r>
              <a:rPr lang="en-US" sz="2000" dirty="0">
                <a:gradFill>
                  <a:gsLst>
                    <a:gs pos="72807">
                      <a:schemeClr val="accent3"/>
                    </a:gs>
                    <a:gs pos="61404">
                      <a:schemeClr val="accent3"/>
                    </a:gs>
                  </a:gsLst>
                  <a:lin ang="5400000" scaled="0"/>
                </a:gradFill>
                <a:latin typeface="+mn-lt"/>
              </a:rPr>
              <a:t>JavaScript snippet</a:t>
            </a:r>
          </a:p>
        </p:txBody>
      </p:sp>
      <p:sp>
        <p:nvSpPr>
          <p:cNvPr id="12" name="Rectangle 11"/>
          <p:cNvSpPr/>
          <p:nvPr/>
        </p:nvSpPr>
        <p:spPr bwMode="auto">
          <a:xfrm>
            <a:off x="6675437" y="0"/>
            <a:ext cx="5761038" cy="6994525"/>
          </a:xfrm>
          <a:prstGeom prst="rect">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ectangle 7"/>
          <p:cNvSpPr/>
          <p:nvPr/>
        </p:nvSpPr>
        <p:spPr>
          <a:xfrm>
            <a:off x="7349783" y="1221875"/>
            <a:ext cx="4412346" cy="1000274"/>
          </a:xfrm>
          <a:prstGeom prst="rect">
            <a:avLst/>
          </a:prstGeom>
        </p:spPr>
        <p:txBody>
          <a:bodyPr wrap="square">
            <a:spAutoFit/>
          </a:bodyPr>
          <a:lstStyle/>
          <a:p>
            <a:pPr lvl="0" algn="ctr" defTabSz="914363">
              <a:lnSpc>
                <a:spcPct val="90000"/>
              </a:lnSpc>
              <a:spcBef>
                <a:spcPts val="3000"/>
              </a:spcBef>
              <a:buSzPct val="80000"/>
            </a:pPr>
            <a:r>
              <a:rPr lang="en-US" sz="4000" dirty="0" smtClean="0">
                <a:gradFill>
                  <a:gsLst>
                    <a:gs pos="72807">
                      <a:schemeClr val="accent3"/>
                    </a:gs>
                    <a:gs pos="61404">
                      <a:schemeClr val="accent3"/>
                    </a:gs>
                  </a:gsLst>
                  <a:lin ang="5400000" scaled="0"/>
                </a:gradFill>
                <a:latin typeface="Segoe UI Light"/>
              </a:rPr>
              <a:t>OneNote Clipper</a:t>
            </a:r>
          </a:p>
          <a:p>
            <a:pPr lvl="0" algn="ctr" defTabSz="914363">
              <a:lnSpc>
                <a:spcPct val="90000"/>
              </a:lnSpc>
              <a:spcBef>
                <a:spcPts val="600"/>
              </a:spcBef>
              <a:buSzPct val="80000"/>
            </a:pPr>
            <a:r>
              <a:rPr lang="en-US" sz="2000" dirty="0">
                <a:gradFill>
                  <a:gsLst>
                    <a:gs pos="72807">
                      <a:schemeClr val="accent3"/>
                    </a:gs>
                    <a:gs pos="61404">
                      <a:schemeClr val="accent3"/>
                    </a:gs>
                  </a:gsLst>
                  <a:lin ang="5400000" scaled="0"/>
                </a:gradFill>
              </a:rPr>
              <a:t>Favorite button for IE on Desktop</a:t>
            </a:r>
          </a:p>
        </p:txBody>
      </p:sp>
      <p:sp>
        <p:nvSpPr>
          <p:cNvPr id="10" name="Rectangle 9"/>
          <p:cNvSpPr/>
          <p:nvPr/>
        </p:nvSpPr>
        <p:spPr>
          <a:xfrm>
            <a:off x="8412050" y="5837417"/>
            <a:ext cx="2287812" cy="341632"/>
          </a:xfrm>
          <a:prstGeom prst="rect">
            <a:avLst/>
          </a:prstGeom>
        </p:spPr>
        <p:txBody>
          <a:bodyPr wrap="square">
            <a:spAutoFit/>
          </a:bodyPr>
          <a:lstStyle/>
          <a:p>
            <a:pPr lvl="0" algn="ctr" defTabSz="914363">
              <a:lnSpc>
                <a:spcPct val="90000"/>
              </a:lnSpc>
              <a:spcBef>
                <a:spcPts val="1200"/>
              </a:spcBef>
              <a:buSzPct val="80000"/>
            </a:pPr>
            <a:r>
              <a:rPr lang="en-US" dirty="0" smtClean="0">
                <a:gradFill>
                  <a:gsLst>
                    <a:gs pos="82456">
                      <a:schemeClr val="bg2"/>
                    </a:gs>
                    <a:gs pos="61404">
                      <a:schemeClr val="bg2"/>
                    </a:gs>
                  </a:gsLst>
                  <a:lin ang="5400000" scaled="0"/>
                </a:gradFill>
              </a:rPr>
              <a:t>www.onenote.com</a:t>
            </a:r>
            <a:endParaRPr lang="en-US" dirty="0">
              <a:gradFill>
                <a:gsLst>
                  <a:gs pos="82456">
                    <a:schemeClr val="bg2"/>
                  </a:gs>
                  <a:gs pos="61404">
                    <a:schemeClr val="bg2"/>
                  </a:gs>
                </a:gsLst>
                <a:lin ang="5400000" scaled="0"/>
              </a:gradFill>
            </a:endParaRPr>
          </a:p>
        </p:txBody>
      </p:sp>
      <p:pic>
        <p:nvPicPr>
          <p:cNvPr id="2" name="Picture 1"/>
          <p:cNvPicPr>
            <a:picLocks noChangeAspect="1"/>
          </p:cNvPicPr>
          <p:nvPr/>
        </p:nvPicPr>
        <p:blipFill>
          <a:blip r:embed="rId3"/>
          <a:stretch>
            <a:fillRect/>
          </a:stretch>
        </p:blipFill>
        <p:spPr>
          <a:xfrm>
            <a:off x="7785085" y="2436537"/>
            <a:ext cx="3694142" cy="3111404"/>
          </a:xfrm>
          <a:prstGeom prst="rect">
            <a:avLst/>
          </a:prstGeom>
        </p:spPr>
      </p:pic>
      <p:sp>
        <p:nvSpPr>
          <p:cNvPr id="3" name="Footer Placeholder 2"/>
          <p:cNvSpPr>
            <a:spLocks noGrp="1"/>
          </p:cNvSpPr>
          <p:nvPr>
            <p:ph type="ftr" sz="quarter" idx="16"/>
          </p:nvPr>
        </p:nvSpPr>
        <p:spPr/>
        <p:txBody>
          <a:bodyPr/>
          <a:lstStyle/>
          <a:p>
            <a:pPr>
              <a:defRPr/>
            </a:pPr>
            <a:r>
              <a:rPr lang="en-US" sz="1400" dirty="0" smtClean="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smtClean="0">
                <a:gradFill>
                  <a:gsLst>
                    <a:gs pos="8367">
                      <a:srgbClr val="000000"/>
                    </a:gs>
                    <a:gs pos="31000">
                      <a:srgbClr val="000000"/>
                    </a:gs>
                  </a:gsLst>
                  <a:lin ang="5400000" scaled="0"/>
                </a:gradFill>
              </a:rPr>
              <a:t> Getting started</a:t>
            </a:r>
          </a:p>
          <a:p>
            <a:endParaRPr lang="en-US" dirty="0"/>
          </a:p>
        </p:txBody>
      </p:sp>
    </p:spTree>
    <p:extLst>
      <p:ext uri="{BB962C8B-B14F-4D97-AF65-F5344CB8AC3E}">
        <p14:creationId xmlns:p14="http://schemas.microsoft.com/office/powerpoint/2010/main" val="2483814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One-Click Capture </a:t>
            </a:r>
            <a:r>
              <a:rPr lang="en-US" dirty="0" smtClean="0"/>
              <a:t/>
            </a:r>
            <a:br>
              <a:rPr lang="en-US" dirty="0" smtClean="0"/>
            </a:br>
            <a:r>
              <a:rPr lang="en-US" dirty="0" smtClean="0"/>
              <a:t>to OneNote</a:t>
            </a:r>
            <a:endParaRPr lang="en-US" dirty="0"/>
          </a:p>
        </p:txBody>
      </p:sp>
      <p:sp>
        <p:nvSpPr>
          <p:cNvPr id="11" name="Footer Placeholder 2"/>
          <p:cNvSpPr txBox="1">
            <a:spLocks/>
          </p:cNvSpPr>
          <p:nvPr/>
        </p:nvSpPr>
        <p:spPr>
          <a:xfrm>
            <a:off x="7964488" y="295272"/>
            <a:ext cx="4197350" cy="371475"/>
          </a:xfrm>
          <a:prstGeom prst="rect">
            <a:avLst/>
          </a:prstGeom>
        </p:spPr>
        <p:txBody>
          <a:bodyPr vert="horz" lIns="91440" tIns="45720" rIns="182880" bIns="45720" rtlCol="0" anchor="ctr"/>
          <a:lstStyle>
            <a:defPPr>
              <a:defRPr lang="en-US"/>
            </a:defPPr>
            <a:lvl1pPr algn="r">
              <a:defRPr sz="140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a:defRPr/>
            </a:pPr>
            <a:r>
              <a:rPr lang="en-US" dirty="0"/>
              <a:t>3 </a:t>
            </a:r>
            <a:r>
              <a:rPr lang="en-US" dirty="0">
                <a:gradFill>
                  <a:gsLst>
                    <a:gs pos="8367">
                      <a:srgbClr val="000000"/>
                    </a:gs>
                    <a:gs pos="31000">
                      <a:srgbClr val="000000"/>
                    </a:gs>
                  </a:gsLst>
                  <a:lin ang="5400000" scaled="0"/>
                </a:gradFill>
                <a:latin typeface="+mn-lt"/>
                <a:ea typeface="+mn-ea"/>
                <a:cs typeface="+mn-cs"/>
              </a:rPr>
              <a:t>Getting started</a:t>
            </a:r>
          </a:p>
          <a:p>
            <a:endParaRPr lang="en-US" sz="1200" dirty="0"/>
          </a:p>
        </p:txBody>
      </p:sp>
    </p:spTree>
    <p:extLst>
      <p:ext uri="{BB962C8B-B14F-4D97-AF65-F5344CB8AC3E}">
        <p14:creationId xmlns:p14="http://schemas.microsoft.com/office/powerpoint/2010/main" val="528432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Getting started with custom application</a:t>
            </a:r>
            <a:endParaRPr lang="en-US" dirty="0"/>
          </a:p>
        </p:txBody>
      </p:sp>
      <p:sp>
        <p:nvSpPr>
          <p:cNvPr id="9" name="Text Placeholder 8"/>
          <p:cNvSpPr>
            <a:spLocks noGrp="1"/>
          </p:cNvSpPr>
          <p:nvPr>
            <p:ph type="body" sz="quarter" idx="10"/>
          </p:nvPr>
        </p:nvSpPr>
        <p:spPr/>
        <p:txBody>
          <a:bodyPr/>
          <a:lstStyle/>
          <a:p>
            <a:pPr marL="704305" indent="0" defTabSz="951304">
              <a:lnSpc>
                <a:spcPct val="150000"/>
              </a:lnSpc>
              <a:buNone/>
            </a:pPr>
            <a:r>
              <a:rPr lang="en-US" sz="3264" dirty="0">
                <a:gradFill>
                  <a:gsLst>
                    <a:gs pos="1250">
                      <a:schemeClr val="tx1"/>
                    </a:gs>
                    <a:gs pos="99000">
                      <a:schemeClr val="tx1"/>
                    </a:gs>
                  </a:gsLst>
                  <a:lin ang="5400000" scaled="0"/>
                </a:gradFill>
              </a:rPr>
              <a:t>Register your app</a:t>
            </a:r>
          </a:p>
          <a:p>
            <a:pPr marL="704305" lvl="0" indent="0" defTabSz="951304">
              <a:lnSpc>
                <a:spcPct val="150000"/>
              </a:lnSpc>
              <a:buNone/>
            </a:pPr>
            <a:r>
              <a:rPr lang="en-US" sz="3264" dirty="0">
                <a:gradFill>
                  <a:gsLst>
                    <a:gs pos="1250">
                      <a:schemeClr val="tx1"/>
                    </a:gs>
                    <a:gs pos="99000">
                      <a:schemeClr val="tx1"/>
                    </a:gs>
                  </a:gsLst>
                  <a:lin ang="5400000" scaled="0"/>
                </a:gradFill>
              </a:rPr>
              <a:t>Authenticate the user</a:t>
            </a:r>
          </a:p>
          <a:p>
            <a:pPr marL="704305" lvl="0" indent="0" defTabSz="951304">
              <a:lnSpc>
                <a:spcPct val="150000"/>
              </a:lnSpc>
              <a:buNone/>
            </a:pPr>
            <a:r>
              <a:rPr lang="en-US" sz="3264" dirty="0">
                <a:gradFill>
                  <a:gsLst>
                    <a:gs pos="1250">
                      <a:schemeClr val="tx1"/>
                    </a:gs>
                    <a:gs pos="99000">
                      <a:schemeClr val="tx1"/>
                    </a:gs>
                  </a:gsLst>
                  <a:lin ang="5400000" scaled="0"/>
                </a:gradFill>
              </a:rPr>
              <a:t>Capture content</a:t>
            </a:r>
          </a:p>
          <a:p>
            <a:pPr marL="704305" lvl="0" indent="0" defTabSz="951304">
              <a:lnSpc>
                <a:spcPct val="150000"/>
              </a:lnSpc>
              <a:buNone/>
            </a:pPr>
            <a:r>
              <a:rPr lang="en-US" sz="3264" dirty="0">
                <a:gradFill>
                  <a:gsLst>
                    <a:gs pos="1250">
                      <a:schemeClr val="tx1"/>
                    </a:gs>
                    <a:gs pos="99000">
                      <a:schemeClr val="tx1"/>
                    </a:gs>
                  </a:gsLst>
                  <a:lin ang="5400000" scaled="0"/>
                </a:gradFill>
              </a:rPr>
              <a:t>Add to OneNote service</a:t>
            </a:r>
          </a:p>
        </p:txBody>
      </p:sp>
      <p:grpSp>
        <p:nvGrpSpPr>
          <p:cNvPr id="16" name="Group 15"/>
          <p:cNvGrpSpPr/>
          <p:nvPr/>
        </p:nvGrpSpPr>
        <p:grpSpPr>
          <a:xfrm>
            <a:off x="9027786" y="1908510"/>
            <a:ext cx="2643513" cy="5755875"/>
            <a:chOff x="9027786" y="1908510"/>
            <a:chExt cx="2643513" cy="5755875"/>
          </a:xfrm>
        </p:grpSpPr>
        <p:pic>
          <p:nvPicPr>
            <p:cNvPr id="14" name="Picture 13"/>
            <p:cNvPicPr>
              <a:picLocks noChangeAspect="1"/>
            </p:cNvPicPr>
            <p:nvPr/>
          </p:nvPicPr>
          <p:blipFill>
            <a:blip r:embed="rId3"/>
            <a:stretch>
              <a:fillRect/>
            </a:stretch>
          </p:blipFill>
          <p:spPr>
            <a:xfrm>
              <a:off x="9027786" y="2341636"/>
              <a:ext cx="2643513" cy="5322749"/>
            </a:xfrm>
            <a:prstGeom prst="rect">
              <a:avLst/>
            </a:prstGeom>
          </p:spPr>
        </p:pic>
        <p:pic>
          <p:nvPicPr>
            <p:cNvPr id="15" name="Picture 14"/>
            <p:cNvPicPr>
              <a:picLocks noChangeAspect="1"/>
            </p:cNvPicPr>
            <p:nvPr/>
          </p:nvPicPr>
          <p:blipFill>
            <a:blip r:embed="rId4"/>
            <a:stretch>
              <a:fillRect/>
            </a:stretch>
          </p:blipFill>
          <p:spPr>
            <a:xfrm>
              <a:off x="9922042" y="1908510"/>
              <a:ext cx="855000" cy="866250"/>
            </a:xfrm>
            <a:prstGeom prst="rect">
              <a:avLst/>
            </a:prstGeom>
          </p:spPr>
        </p:pic>
      </p:grpSp>
      <p:grpSp>
        <p:nvGrpSpPr>
          <p:cNvPr id="20" name="Group 19"/>
          <p:cNvGrpSpPr/>
          <p:nvPr/>
        </p:nvGrpSpPr>
        <p:grpSpPr>
          <a:xfrm>
            <a:off x="469190" y="1544772"/>
            <a:ext cx="371444" cy="371444"/>
            <a:chOff x="457580" y="2341896"/>
            <a:chExt cx="364194" cy="364194"/>
          </a:xfrm>
        </p:grpSpPr>
        <p:sp>
          <p:nvSpPr>
            <p:cNvPr id="21" name="Oval 20"/>
            <p:cNvSpPr/>
            <p:nvPr/>
          </p:nvSpPr>
          <p:spPr bwMode="auto">
            <a:xfrm>
              <a:off x="457580" y="2341896"/>
              <a:ext cx="364194" cy="364194"/>
            </a:xfrm>
            <a:prstGeom prst="ellipse">
              <a:avLst/>
            </a:prstGeom>
            <a:solidFill>
              <a:schemeClr val="bg1"/>
            </a:solidFill>
            <a:ln w="44450">
              <a:solidFill>
                <a:schemeClr val="accent3"/>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22" name="Right Arrow 21"/>
            <p:cNvSpPr/>
            <p:nvPr/>
          </p:nvSpPr>
          <p:spPr bwMode="auto">
            <a:xfrm>
              <a:off x="548238" y="2432554"/>
              <a:ext cx="206618" cy="182878"/>
            </a:xfrm>
            <a:prstGeom prst="rightArrow">
              <a:avLst>
                <a:gd name="adj1" fmla="val 50000"/>
                <a:gd name="adj2" fmla="val 39583"/>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grpSp>
      <p:grpSp>
        <p:nvGrpSpPr>
          <p:cNvPr id="28" name="Group 27"/>
          <p:cNvGrpSpPr/>
          <p:nvPr/>
        </p:nvGrpSpPr>
        <p:grpSpPr>
          <a:xfrm>
            <a:off x="469190" y="4066661"/>
            <a:ext cx="371444" cy="371444"/>
            <a:chOff x="457580" y="2341896"/>
            <a:chExt cx="364194" cy="364194"/>
          </a:xfrm>
        </p:grpSpPr>
        <p:sp>
          <p:nvSpPr>
            <p:cNvPr id="29" name="Oval 28"/>
            <p:cNvSpPr/>
            <p:nvPr/>
          </p:nvSpPr>
          <p:spPr bwMode="auto">
            <a:xfrm>
              <a:off x="457580" y="2341896"/>
              <a:ext cx="364194" cy="364194"/>
            </a:xfrm>
            <a:prstGeom prst="ellipse">
              <a:avLst/>
            </a:prstGeom>
            <a:solidFill>
              <a:schemeClr val="bg1"/>
            </a:solidFill>
            <a:ln w="44450">
              <a:solidFill>
                <a:schemeClr val="accent3"/>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30" name="Right Arrow 29"/>
            <p:cNvSpPr/>
            <p:nvPr/>
          </p:nvSpPr>
          <p:spPr bwMode="auto">
            <a:xfrm>
              <a:off x="548238" y="2432554"/>
              <a:ext cx="206618" cy="182878"/>
            </a:xfrm>
            <a:prstGeom prst="rightArrow">
              <a:avLst>
                <a:gd name="adj1" fmla="val 50000"/>
                <a:gd name="adj2" fmla="val 39583"/>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grpSp>
      <p:grpSp>
        <p:nvGrpSpPr>
          <p:cNvPr id="31" name="Group 30"/>
          <p:cNvGrpSpPr/>
          <p:nvPr/>
        </p:nvGrpSpPr>
        <p:grpSpPr>
          <a:xfrm>
            <a:off x="469190" y="3226032"/>
            <a:ext cx="371444" cy="371444"/>
            <a:chOff x="457580" y="2341896"/>
            <a:chExt cx="364194" cy="364194"/>
          </a:xfrm>
        </p:grpSpPr>
        <p:sp>
          <p:nvSpPr>
            <p:cNvPr id="32" name="Oval 31"/>
            <p:cNvSpPr/>
            <p:nvPr/>
          </p:nvSpPr>
          <p:spPr bwMode="auto">
            <a:xfrm>
              <a:off x="457580" y="2341896"/>
              <a:ext cx="364194" cy="364194"/>
            </a:xfrm>
            <a:prstGeom prst="ellipse">
              <a:avLst/>
            </a:prstGeom>
            <a:solidFill>
              <a:schemeClr val="bg1"/>
            </a:solidFill>
            <a:ln w="44450">
              <a:solidFill>
                <a:schemeClr val="accent3"/>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33" name="Right Arrow 32"/>
            <p:cNvSpPr/>
            <p:nvPr/>
          </p:nvSpPr>
          <p:spPr bwMode="auto">
            <a:xfrm>
              <a:off x="548238" y="2432554"/>
              <a:ext cx="206618" cy="182878"/>
            </a:xfrm>
            <a:prstGeom prst="rightArrow">
              <a:avLst>
                <a:gd name="adj1" fmla="val 50000"/>
                <a:gd name="adj2" fmla="val 39583"/>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grpSp>
      <p:grpSp>
        <p:nvGrpSpPr>
          <p:cNvPr id="34" name="Group 33"/>
          <p:cNvGrpSpPr/>
          <p:nvPr/>
        </p:nvGrpSpPr>
        <p:grpSpPr>
          <a:xfrm>
            <a:off x="469190" y="2385402"/>
            <a:ext cx="371444" cy="371444"/>
            <a:chOff x="457580" y="2341896"/>
            <a:chExt cx="364194" cy="364194"/>
          </a:xfrm>
        </p:grpSpPr>
        <p:sp>
          <p:nvSpPr>
            <p:cNvPr id="35" name="Oval 34"/>
            <p:cNvSpPr/>
            <p:nvPr/>
          </p:nvSpPr>
          <p:spPr bwMode="auto">
            <a:xfrm>
              <a:off x="457580" y="2341896"/>
              <a:ext cx="364194" cy="364194"/>
            </a:xfrm>
            <a:prstGeom prst="ellipse">
              <a:avLst/>
            </a:prstGeom>
            <a:solidFill>
              <a:schemeClr val="bg1"/>
            </a:solidFill>
            <a:ln w="44450">
              <a:solidFill>
                <a:schemeClr val="accent3"/>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36" name="Right Arrow 35"/>
            <p:cNvSpPr/>
            <p:nvPr/>
          </p:nvSpPr>
          <p:spPr bwMode="auto">
            <a:xfrm>
              <a:off x="548238" y="2432554"/>
              <a:ext cx="206618" cy="182878"/>
            </a:xfrm>
            <a:prstGeom prst="rightArrow">
              <a:avLst>
                <a:gd name="adj1" fmla="val 50000"/>
                <a:gd name="adj2" fmla="val 39583"/>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grpSp>
      <p:sp>
        <p:nvSpPr>
          <p:cNvPr id="2" name="Footer Placeholder 1"/>
          <p:cNvSpPr>
            <a:spLocks noGrp="1"/>
          </p:cNvSpPr>
          <p:nvPr>
            <p:ph type="ftr" sz="quarter" idx="16"/>
          </p:nvPr>
        </p:nvSpPr>
        <p:spPr/>
        <p:txBody>
          <a:bodyPr/>
          <a:lstStyle/>
          <a:p>
            <a:pPr>
              <a:defRPr/>
            </a:pPr>
            <a:r>
              <a:rPr lang="en-US" sz="1400" dirty="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Getting started</a:t>
            </a:r>
          </a:p>
          <a:p>
            <a:endParaRPr lang="en-US" dirty="0"/>
          </a:p>
        </p:txBody>
      </p:sp>
    </p:spTree>
    <p:extLst>
      <p:ext uri="{BB962C8B-B14F-4D97-AF65-F5344CB8AC3E}">
        <p14:creationId xmlns:p14="http://schemas.microsoft.com/office/powerpoint/2010/main" val="259283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ppt_x"/>
                                          </p:val>
                                        </p:tav>
                                        <p:tav tm="100000">
                                          <p:val>
                                            <p:strVal val="#ppt_x"/>
                                          </p:val>
                                        </p:tav>
                                      </p:tavLst>
                                    </p:anim>
                                    <p:anim calcmode="lin" valueType="num">
                                      <p:cBhvr additive="base">
                                        <p:cTn id="8" dur="75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Getting started with custom application</a:t>
            </a:r>
            <a:endParaRPr lang="en-US" dirty="0"/>
          </a:p>
        </p:txBody>
      </p:sp>
      <p:sp>
        <p:nvSpPr>
          <p:cNvPr id="9" name="Text Placeholder 8"/>
          <p:cNvSpPr>
            <a:spLocks noGrp="1"/>
          </p:cNvSpPr>
          <p:nvPr>
            <p:ph type="body" sz="quarter" idx="10"/>
          </p:nvPr>
        </p:nvSpPr>
        <p:spPr>
          <a:xfrm>
            <a:off x="274638" y="1212850"/>
            <a:ext cx="11887200" cy="844590"/>
          </a:xfrm>
        </p:spPr>
        <p:txBody>
          <a:bodyPr/>
          <a:lstStyle/>
          <a:p>
            <a:pPr marL="704305" indent="0" defTabSz="951304">
              <a:lnSpc>
                <a:spcPct val="150000"/>
              </a:lnSpc>
              <a:buNone/>
            </a:pPr>
            <a:r>
              <a:rPr lang="en-US" sz="3264" dirty="0">
                <a:gradFill>
                  <a:gsLst>
                    <a:gs pos="1250">
                      <a:schemeClr val="tx1"/>
                    </a:gs>
                    <a:gs pos="99000">
                      <a:schemeClr val="tx1"/>
                    </a:gs>
                  </a:gsLst>
                  <a:lin ang="5400000" scaled="0"/>
                </a:gradFill>
              </a:rPr>
              <a:t>Register your </a:t>
            </a:r>
            <a:r>
              <a:rPr lang="en-US" sz="3264" dirty="0" smtClean="0">
                <a:gradFill>
                  <a:gsLst>
                    <a:gs pos="1250">
                      <a:schemeClr val="tx1"/>
                    </a:gs>
                    <a:gs pos="99000">
                      <a:schemeClr val="tx1"/>
                    </a:gs>
                  </a:gsLst>
                  <a:lin ang="5400000" scaled="0"/>
                </a:gradFill>
              </a:rPr>
              <a:t>app</a:t>
            </a:r>
            <a:endParaRPr lang="en-US" sz="3264" dirty="0">
              <a:gradFill>
                <a:gsLst>
                  <a:gs pos="1250">
                    <a:schemeClr val="tx1"/>
                  </a:gs>
                  <a:gs pos="99000">
                    <a:schemeClr val="tx1"/>
                  </a:gs>
                </a:gsLst>
                <a:lin ang="5400000" scaled="0"/>
              </a:gradFill>
            </a:endParaRPr>
          </a:p>
        </p:txBody>
      </p:sp>
      <p:grpSp>
        <p:nvGrpSpPr>
          <p:cNvPr id="20" name="Group 19"/>
          <p:cNvGrpSpPr/>
          <p:nvPr/>
        </p:nvGrpSpPr>
        <p:grpSpPr>
          <a:xfrm>
            <a:off x="469190" y="1544772"/>
            <a:ext cx="371444" cy="371444"/>
            <a:chOff x="457580" y="2341896"/>
            <a:chExt cx="364194" cy="364194"/>
          </a:xfrm>
        </p:grpSpPr>
        <p:sp>
          <p:nvSpPr>
            <p:cNvPr id="21" name="Oval 20"/>
            <p:cNvSpPr/>
            <p:nvPr/>
          </p:nvSpPr>
          <p:spPr bwMode="auto">
            <a:xfrm>
              <a:off x="457580" y="2341896"/>
              <a:ext cx="364194" cy="364194"/>
            </a:xfrm>
            <a:prstGeom prst="ellipse">
              <a:avLst/>
            </a:prstGeom>
            <a:solidFill>
              <a:schemeClr val="bg1"/>
            </a:solidFill>
            <a:ln w="44450">
              <a:solidFill>
                <a:schemeClr val="accent3"/>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22" name="Right Arrow 21"/>
            <p:cNvSpPr/>
            <p:nvPr/>
          </p:nvSpPr>
          <p:spPr bwMode="auto">
            <a:xfrm>
              <a:off x="548238" y="2432554"/>
              <a:ext cx="206618" cy="182878"/>
            </a:xfrm>
            <a:prstGeom prst="rightArrow">
              <a:avLst>
                <a:gd name="adj1" fmla="val 50000"/>
                <a:gd name="adj2" fmla="val 39583"/>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grpSp>
      <p:sp>
        <p:nvSpPr>
          <p:cNvPr id="4" name="Rectangle 3"/>
          <p:cNvSpPr/>
          <p:nvPr/>
        </p:nvSpPr>
        <p:spPr>
          <a:xfrm>
            <a:off x="274637" y="2319021"/>
            <a:ext cx="11704637" cy="1785104"/>
          </a:xfrm>
          <a:prstGeom prst="rect">
            <a:avLst/>
          </a:prstGeom>
        </p:spPr>
        <p:txBody>
          <a:bodyPr wrap="square">
            <a:spAutoFit/>
          </a:bodyPr>
          <a:lstStyle/>
          <a:p>
            <a:pPr>
              <a:lnSpc>
                <a:spcPct val="90000"/>
              </a:lnSpc>
              <a:spcBef>
                <a:spcPts val="1800"/>
              </a:spcBef>
              <a:buSzPct val="90000"/>
            </a:pPr>
            <a:r>
              <a:rPr lang="en-US" sz="3200" dirty="0">
                <a:gradFill>
                  <a:gsLst>
                    <a:gs pos="1250">
                      <a:srgbClr val="262626"/>
                    </a:gs>
                    <a:gs pos="99000">
                      <a:srgbClr val="262626"/>
                    </a:gs>
                  </a:gsLst>
                  <a:lin ang="5400000" scaled="0"/>
                </a:gradFill>
                <a:latin typeface="Segoe UI Light"/>
              </a:rPr>
              <a:t>OneNote API uses OneDrive – requires Live Service</a:t>
            </a:r>
          </a:p>
          <a:p>
            <a:pPr marL="0" lvl="1">
              <a:lnSpc>
                <a:spcPct val="90000"/>
              </a:lnSpc>
              <a:spcBef>
                <a:spcPct val="20000"/>
              </a:spcBef>
              <a:buSzPct val="90000"/>
            </a:pPr>
            <a:r>
              <a:rPr lang="en-US" sz="1600" dirty="0">
                <a:gradFill>
                  <a:gsLst>
                    <a:gs pos="92515">
                      <a:srgbClr val="262626"/>
                    </a:gs>
                    <a:gs pos="0">
                      <a:srgbClr val="262626"/>
                    </a:gs>
                  </a:gsLst>
                  <a:lin ang="5400000" scaled="0"/>
                </a:gradFill>
                <a:hlinkClick r:id="rId3"/>
              </a:rPr>
              <a:t>https://</a:t>
            </a:r>
            <a:r>
              <a:rPr lang="en-US" sz="1600" dirty="0" smtClean="0">
                <a:gradFill>
                  <a:gsLst>
                    <a:gs pos="92515">
                      <a:srgbClr val="262626"/>
                    </a:gs>
                    <a:gs pos="0">
                      <a:srgbClr val="262626"/>
                    </a:gs>
                  </a:gsLst>
                  <a:lin ang="5400000" scaled="0"/>
                </a:gradFill>
                <a:hlinkClick r:id="rId3"/>
              </a:rPr>
              <a:t>account.live.com/developers/applications/create</a:t>
            </a:r>
            <a:r>
              <a:rPr lang="en-US" sz="1600" dirty="0">
                <a:gradFill>
                  <a:gsLst>
                    <a:gs pos="92515">
                      <a:srgbClr val="262626"/>
                    </a:gs>
                    <a:gs pos="0">
                      <a:srgbClr val="262626"/>
                    </a:gs>
                  </a:gsLst>
                  <a:lin ang="5400000" scaled="0"/>
                </a:gradFill>
              </a:rPr>
              <a:t> </a:t>
            </a:r>
            <a:r>
              <a:rPr lang="en-US" sz="1600" dirty="0" smtClean="0">
                <a:gradFill>
                  <a:gsLst>
                    <a:gs pos="92515">
                      <a:srgbClr val="262626"/>
                    </a:gs>
                    <a:gs pos="0">
                      <a:srgbClr val="262626"/>
                    </a:gs>
                  </a:gsLst>
                  <a:lin ang="5400000" scaled="0"/>
                </a:gradFill>
              </a:rPr>
              <a:t>Requires </a:t>
            </a:r>
            <a:r>
              <a:rPr lang="en-US" sz="1600" dirty="0">
                <a:gradFill>
                  <a:gsLst>
                    <a:gs pos="92515">
                      <a:srgbClr val="262626"/>
                    </a:gs>
                    <a:gs pos="0">
                      <a:srgbClr val="262626"/>
                    </a:gs>
                  </a:gsLst>
                  <a:lin ang="5400000" scaled="0"/>
                </a:gradFill>
              </a:rPr>
              <a:t>Microsoft Account</a:t>
            </a:r>
          </a:p>
          <a:p>
            <a:pPr>
              <a:lnSpc>
                <a:spcPct val="90000"/>
              </a:lnSpc>
              <a:spcBef>
                <a:spcPts val="1800"/>
              </a:spcBef>
              <a:buSzPct val="90000"/>
            </a:pPr>
            <a:r>
              <a:rPr lang="en-US" sz="3200" dirty="0">
                <a:gradFill>
                  <a:gsLst>
                    <a:gs pos="1250">
                      <a:srgbClr val="262626"/>
                    </a:gs>
                    <a:gs pos="99000">
                      <a:srgbClr val="262626"/>
                    </a:gs>
                  </a:gsLst>
                  <a:lin ang="5400000" scaled="0"/>
                </a:gradFill>
                <a:latin typeface="Segoe UI Light"/>
              </a:rPr>
              <a:t>OneNote API uses OneDrive for Business – requires O365</a:t>
            </a:r>
          </a:p>
          <a:p>
            <a:pPr marL="0" lvl="1">
              <a:lnSpc>
                <a:spcPct val="90000"/>
              </a:lnSpc>
              <a:spcBef>
                <a:spcPct val="20000"/>
              </a:spcBef>
              <a:buSzPct val="90000"/>
            </a:pPr>
            <a:r>
              <a:rPr lang="en-US" sz="1600" dirty="0">
                <a:gradFill>
                  <a:gsLst>
                    <a:gs pos="92515">
                      <a:srgbClr val="262626"/>
                    </a:gs>
                    <a:gs pos="0">
                      <a:srgbClr val="262626"/>
                    </a:gs>
                  </a:gsLst>
                  <a:lin ang="5400000" scaled="0"/>
                </a:gradFill>
              </a:rPr>
              <a:t>Requires Microsoft Account</a:t>
            </a:r>
          </a:p>
        </p:txBody>
      </p:sp>
      <p:sp>
        <p:nvSpPr>
          <p:cNvPr id="24" name="Rectangle 23"/>
          <p:cNvSpPr/>
          <p:nvPr/>
        </p:nvSpPr>
        <p:spPr>
          <a:xfrm>
            <a:off x="246063" y="4228558"/>
            <a:ext cx="3914940" cy="667577"/>
          </a:xfrm>
          <a:prstGeom prst="rect">
            <a:avLst/>
          </a:prstGeom>
          <a:no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r>
              <a:rPr lang="en-US" sz="2400" dirty="0" smtClean="0">
                <a:gradFill>
                  <a:gsLst>
                    <a:gs pos="5578">
                      <a:schemeClr val="tx1"/>
                    </a:gs>
                    <a:gs pos="84000">
                      <a:schemeClr val="tx1"/>
                    </a:gs>
                  </a:gsLst>
                  <a:lin ang="5400000" scaled="0"/>
                </a:gradFill>
                <a:latin typeface="+mj-lt"/>
              </a:rPr>
              <a:t>If you’re developing...</a:t>
            </a:r>
            <a:endParaRPr lang="en-US" sz="2400" dirty="0">
              <a:gradFill>
                <a:gsLst>
                  <a:gs pos="5578">
                    <a:schemeClr val="tx1"/>
                  </a:gs>
                  <a:gs pos="84000">
                    <a:schemeClr val="tx1"/>
                  </a:gs>
                </a:gsLst>
                <a:lin ang="5400000" scaled="0"/>
              </a:gradFill>
              <a:latin typeface="+mj-lt"/>
            </a:endParaRPr>
          </a:p>
        </p:txBody>
      </p:sp>
      <p:sp>
        <p:nvSpPr>
          <p:cNvPr id="50" name="Rectangle 49"/>
          <p:cNvSpPr/>
          <p:nvPr/>
        </p:nvSpPr>
        <p:spPr>
          <a:xfrm>
            <a:off x="4246480" y="4228558"/>
            <a:ext cx="3914940" cy="667577"/>
          </a:xfrm>
          <a:prstGeom prst="rect">
            <a:avLst/>
          </a:prstGeom>
          <a:no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r>
              <a:rPr lang="en-US" sz="2400" dirty="0" smtClean="0">
                <a:gradFill>
                  <a:gsLst>
                    <a:gs pos="5578">
                      <a:schemeClr val="tx1"/>
                    </a:gs>
                    <a:gs pos="84000">
                      <a:schemeClr val="tx1"/>
                    </a:gs>
                  </a:gsLst>
                  <a:lin ang="5400000" scaled="0"/>
                </a:gradFill>
                <a:latin typeface="+mj-lt"/>
              </a:rPr>
              <a:t>You’ll need to have a...</a:t>
            </a:r>
            <a:endParaRPr lang="en-US" sz="2400" dirty="0">
              <a:gradFill>
                <a:gsLst>
                  <a:gs pos="5578">
                    <a:schemeClr val="tx1"/>
                  </a:gs>
                  <a:gs pos="84000">
                    <a:schemeClr val="tx1"/>
                  </a:gs>
                </a:gsLst>
                <a:lin ang="5400000" scaled="0"/>
              </a:gradFill>
              <a:latin typeface="+mj-lt"/>
            </a:endParaRPr>
          </a:p>
        </p:txBody>
      </p:sp>
      <p:sp>
        <p:nvSpPr>
          <p:cNvPr id="52" name="Rectangle 51"/>
          <p:cNvSpPr/>
          <p:nvPr/>
        </p:nvSpPr>
        <p:spPr>
          <a:xfrm>
            <a:off x="8246898" y="4228558"/>
            <a:ext cx="3914940" cy="667577"/>
          </a:xfrm>
          <a:prstGeom prst="rect">
            <a:avLst/>
          </a:prstGeom>
          <a:no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r>
              <a:rPr lang="en-US" sz="2400" dirty="0" smtClean="0">
                <a:gradFill>
                  <a:gsLst>
                    <a:gs pos="5578">
                      <a:schemeClr val="tx1"/>
                    </a:gs>
                    <a:gs pos="84000">
                      <a:schemeClr val="tx1"/>
                    </a:gs>
                  </a:gsLst>
                  <a:lin ang="5400000" scaled="0"/>
                </a:gradFill>
                <a:latin typeface="+mj-lt"/>
              </a:rPr>
              <a:t>So you can get your...</a:t>
            </a:r>
            <a:endParaRPr lang="en-US" sz="2400" dirty="0">
              <a:gradFill>
                <a:gsLst>
                  <a:gs pos="5578">
                    <a:schemeClr val="tx1"/>
                  </a:gs>
                  <a:gs pos="84000">
                    <a:schemeClr val="tx1"/>
                  </a:gs>
                </a:gsLst>
                <a:lin ang="5400000" scaled="0"/>
              </a:gradFill>
              <a:latin typeface="+mj-lt"/>
            </a:endParaRPr>
          </a:p>
        </p:txBody>
      </p:sp>
      <p:sp>
        <p:nvSpPr>
          <p:cNvPr id="23" name="Rectangle 22"/>
          <p:cNvSpPr/>
          <p:nvPr/>
        </p:nvSpPr>
        <p:spPr>
          <a:xfrm>
            <a:off x="324401" y="4810293"/>
            <a:ext cx="11749765" cy="408422"/>
          </a:xfrm>
          <a:prstGeom prst="rect">
            <a:avLst/>
          </a:prstGeom>
          <a:solidFill>
            <a:schemeClr val="bg2">
              <a:lumMod val="20000"/>
              <a:lumOff val="80000"/>
            </a:schemeClr>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endParaRPr lang="en-US" sz="2800" dirty="0">
              <a:gradFill>
                <a:gsLst>
                  <a:gs pos="5578">
                    <a:schemeClr val="tx1"/>
                  </a:gs>
                  <a:gs pos="84000">
                    <a:schemeClr val="tx1"/>
                  </a:gs>
                </a:gsLst>
                <a:lin ang="5400000" scaled="0"/>
              </a:gradFill>
              <a:latin typeface="+mj-lt"/>
            </a:endParaRPr>
          </a:p>
        </p:txBody>
      </p:sp>
      <p:sp>
        <p:nvSpPr>
          <p:cNvPr id="26" name="Rectangle 25"/>
          <p:cNvSpPr/>
          <p:nvPr/>
        </p:nvSpPr>
        <p:spPr>
          <a:xfrm>
            <a:off x="324401" y="5289476"/>
            <a:ext cx="11749765" cy="408422"/>
          </a:xfrm>
          <a:prstGeom prst="rect">
            <a:avLst/>
          </a:prstGeom>
          <a:solidFill>
            <a:schemeClr val="bg2">
              <a:lumMod val="20000"/>
              <a:lumOff val="80000"/>
            </a:schemeClr>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endParaRPr lang="en-US" sz="2800" dirty="0">
              <a:gradFill>
                <a:gsLst>
                  <a:gs pos="5578">
                    <a:schemeClr val="tx1"/>
                  </a:gs>
                  <a:gs pos="84000">
                    <a:schemeClr val="tx1"/>
                  </a:gs>
                </a:gsLst>
                <a:lin ang="5400000" scaled="0"/>
              </a:gradFill>
              <a:latin typeface="+mj-lt"/>
            </a:endParaRPr>
          </a:p>
        </p:txBody>
      </p:sp>
      <p:sp>
        <p:nvSpPr>
          <p:cNvPr id="27" name="Rectangle 26"/>
          <p:cNvSpPr/>
          <p:nvPr/>
        </p:nvSpPr>
        <p:spPr>
          <a:xfrm>
            <a:off x="324401" y="5768659"/>
            <a:ext cx="11749765" cy="408422"/>
          </a:xfrm>
          <a:prstGeom prst="rect">
            <a:avLst/>
          </a:prstGeom>
          <a:solidFill>
            <a:schemeClr val="bg2">
              <a:lumMod val="20000"/>
              <a:lumOff val="80000"/>
            </a:schemeClr>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endParaRPr lang="en-US" sz="2800" dirty="0">
              <a:gradFill>
                <a:gsLst>
                  <a:gs pos="5578">
                    <a:schemeClr val="tx1"/>
                  </a:gs>
                  <a:gs pos="84000">
                    <a:schemeClr val="tx1"/>
                  </a:gs>
                </a:gsLst>
                <a:lin ang="5400000" scaled="0"/>
              </a:gradFill>
              <a:latin typeface="+mj-lt"/>
            </a:endParaRPr>
          </a:p>
        </p:txBody>
      </p:sp>
      <p:sp>
        <p:nvSpPr>
          <p:cNvPr id="25" name="Oval 28"/>
          <p:cNvSpPr/>
          <p:nvPr/>
        </p:nvSpPr>
        <p:spPr>
          <a:xfrm>
            <a:off x="324402" y="4810293"/>
            <a:ext cx="3739597" cy="4084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sz="1600" dirty="0">
                <a:gradFill>
                  <a:gsLst>
                    <a:gs pos="1250">
                      <a:schemeClr val="bg2"/>
                    </a:gs>
                    <a:gs pos="100000">
                      <a:schemeClr val="bg2"/>
                    </a:gs>
                  </a:gsLst>
                  <a:lin ang="5400000" scaled="0"/>
                </a:gradFill>
              </a:rPr>
              <a:t>Android, </a:t>
            </a:r>
            <a:r>
              <a:rPr lang="en-US" sz="1600" dirty="0" smtClean="0">
                <a:gradFill>
                  <a:gsLst>
                    <a:gs pos="1250">
                      <a:schemeClr val="bg2"/>
                    </a:gs>
                    <a:gs pos="100000">
                      <a:schemeClr val="bg2"/>
                    </a:gs>
                  </a:gsLst>
                  <a:lin ang="5400000" scaled="0"/>
                </a:gradFill>
              </a:rPr>
              <a:t>iOS, </a:t>
            </a:r>
            <a:r>
              <a:rPr lang="en-US" sz="1600" dirty="0">
                <a:gradFill>
                  <a:gsLst>
                    <a:gs pos="1250">
                      <a:schemeClr val="bg2"/>
                    </a:gs>
                    <a:gs pos="100000">
                      <a:schemeClr val="bg2"/>
                    </a:gs>
                  </a:gsLst>
                  <a:lin ang="5400000" scaled="0"/>
                </a:gradFill>
              </a:rPr>
              <a:t>or Windows Phone</a:t>
            </a:r>
          </a:p>
        </p:txBody>
      </p:sp>
      <p:sp>
        <p:nvSpPr>
          <p:cNvPr id="54" name="Oval 28"/>
          <p:cNvSpPr/>
          <p:nvPr/>
        </p:nvSpPr>
        <p:spPr>
          <a:xfrm>
            <a:off x="324402" y="5289476"/>
            <a:ext cx="3739597" cy="4084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sz="1600" dirty="0">
                <a:gradFill>
                  <a:gsLst>
                    <a:gs pos="1250">
                      <a:schemeClr val="bg2"/>
                    </a:gs>
                    <a:gs pos="100000">
                      <a:schemeClr val="bg2"/>
                    </a:gs>
                  </a:gsLst>
                  <a:lin ang="5400000" scaled="0"/>
                </a:gradFill>
              </a:rPr>
              <a:t>Windows Store apps</a:t>
            </a:r>
          </a:p>
        </p:txBody>
      </p:sp>
      <p:sp>
        <p:nvSpPr>
          <p:cNvPr id="55" name="Oval 28"/>
          <p:cNvSpPr/>
          <p:nvPr/>
        </p:nvSpPr>
        <p:spPr>
          <a:xfrm>
            <a:off x="324402" y="5768659"/>
            <a:ext cx="3739597" cy="4084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sz="1600" dirty="0">
                <a:gradFill>
                  <a:gsLst>
                    <a:gs pos="1250">
                      <a:schemeClr val="bg2"/>
                    </a:gs>
                    <a:gs pos="100000">
                      <a:schemeClr val="bg2"/>
                    </a:gs>
                  </a:gsLst>
                  <a:lin ang="5400000" scaled="0"/>
                </a:gradFill>
              </a:rPr>
              <a:t>Other types (Win7/Web/Desktop)</a:t>
            </a:r>
          </a:p>
        </p:txBody>
      </p:sp>
      <p:sp>
        <p:nvSpPr>
          <p:cNvPr id="56" name="Oval 28"/>
          <p:cNvSpPr/>
          <p:nvPr/>
        </p:nvSpPr>
        <p:spPr>
          <a:xfrm>
            <a:off x="4334152" y="4810293"/>
            <a:ext cx="3739597" cy="4084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sz="1600" dirty="0">
                <a:gradFill>
                  <a:gsLst>
                    <a:gs pos="1250">
                      <a:schemeClr val="bg2"/>
                    </a:gs>
                    <a:gs pos="100000">
                      <a:schemeClr val="bg2"/>
                    </a:gs>
                  </a:gsLst>
                  <a:lin ang="5400000" scaled="0"/>
                </a:gradFill>
              </a:rPr>
              <a:t>Microsoft Account Org ID</a:t>
            </a:r>
          </a:p>
        </p:txBody>
      </p:sp>
      <p:sp>
        <p:nvSpPr>
          <p:cNvPr id="57" name="Oval 28"/>
          <p:cNvSpPr/>
          <p:nvPr/>
        </p:nvSpPr>
        <p:spPr>
          <a:xfrm>
            <a:off x="4334152" y="5289476"/>
            <a:ext cx="3739597" cy="4084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sz="1600" dirty="0">
                <a:gradFill>
                  <a:gsLst>
                    <a:gs pos="1250">
                      <a:schemeClr val="bg2"/>
                    </a:gs>
                    <a:gs pos="100000">
                      <a:schemeClr val="bg2"/>
                    </a:gs>
                  </a:gsLst>
                  <a:lin ang="5400000" scaled="0"/>
                </a:gradFill>
              </a:rPr>
              <a:t>Microsoft </a:t>
            </a:r>
            <a:r>
              <a:rPr lang="en-US" sz="1600" dirty="0" smtClean="0">
                <a:gradFill>
                  <a:gsLst>
                    <a:gs pos="1250">
                      <a:schemeClr val="bg2"/>
                    </a:gs>
                    <a:gs pos="100000">
                      <a:schemeClr val="bg2"/>
                    </a:gs>
                  </a:gsLst>
                  <a:lin ang="5400000" scaled="0"/>
                </a:gradFill>
              </a:rPr>
              <a:t>Account Win Store Dev ID</a:t>
            </a:r>
            <a:endParaRPr lang="en-US" sz="1600" dirty="0">
              <a:gradFill>
                <a:gsLst>
                  <a:gs pos="1250">
                    <a:schemeClr val="bg2"/>
                  </a:gs>
                  <a:gs pos="100000">
                    <a:schemeClr val="bg2"/>
                  </a:gs>
                </a:gsLst>
                <a:lin ang="5400000" scaled="0"/>
              </a:gradFill>
            </a:endParaRPr>
          </a:p>
        </p:txBody>
      </p:sp>
      <p:sp>
        <p:nvSpPr>
          <p:cNvPr id="58" name="Oval 28"/>
          <p:cNvSpPr/>
          <p:nvPr/>
        </p:nvSpPr>
        <p:spPr>
          <a:xfrm>
            <a:off x="4334152" y="5768659"/>
            <a:ext cx="3739597" cy="4084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sz="1600" dirty="0">
                <a:gradFill>
                  <a:gsLst>
                    <a:gs pos="1250">
                      <a:schemeClr val="bg2"/>
                    </a:gs>
                    <a:gs pos="100000">
                      <a:schemeClr val="bg2"/>
                    </a:gs>
                  </a:gsLst>
                  <a:lin ang="5400000" scaled="0"/>
                </a:gradFill>
              </a:rPr>
              <a:t>Microsoft Account Org ID</a:t>
            </a:r>
          </a:p>
        </p:txBody>
      </p:sp>
      <p:sp>
        <p:nvSpPr>
          <p:cNvPr id="59" name="Oval 28"/>
          <p:cNvSpPr/>
          <p:nvPr/>
        </p:nvSpPr>
        <p:spPr>
          <a:xfrm>
            <a:off x="8334570" y="4810293"/>
            <a:ext cx="3739597" cy="4084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91440" bIns="146304" numCol="1" spcCol="0" rtlCol="0" fromWordArt="0" anchor="ctr" anchorCtr="0" forceAA="0" compatLnSpc="1">
            <a:prstTxWarp prst="textNoShape">
              <a:avLst/>
            </a:prstTxWarp>
            <a:noAutofit/>
          </a:bodyPr>
          <a:lstStyle/>
          <a:p>
            <a:r>
              <a:rPr lang="en-US" sz="1600" dirty="0">
                <a:gradFill>
                  <a:gsLst>
                    <a:gs pos="1250">
                      <a:schemeClr val="bg2"/>
                    </a:gs>
                    <a:gs pos="100000">
                      <a:schemeClr val="bg2"/>
                    </a:gs>
                  </a:gsLst>
                  <a:lin ang="5400000" scaled="0"/>
                </a:gradFill>
              </a:rPr>
              <a:t>Client ID</a:t>
            </a:r>
          </a:p>
        </p:txBody>
      </p:sp>
      <p:sp>
        <p:nvSpPr>
          <p:cNvPr id="60" name="Oval 28"/>
          <p:cNvSpPr/>
          <p:nvPr/>
        </p:nvSpPr>
        <p:spPr>
          <a:xfrm>
            <a:off x="8334570" y="5289476"/>
            <a:ext cx="3739597" cy="4084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91440" bIns="146304" numCol="1" spcCol="0" rtlCol="0" fromWordArt="0" anchor="ctr" anchorCtr="0" forceAA="0" compatLnSpc="1">
            <a:prstTxWarp prst="textNoShape">
              <a:avLst/>
            </a:prstTxWarp>
            <a:noAutofit/>
          </a:bodyPr>
          <a:lstStyle/>
          <a:p>
            <a:r>
              <a:rPr lang="en-US" sz="1600" dirty="0">
                <a:gradFill>
                  <a:gsLst>
                    <a:gs pos="1250">
                      <a:schemeClr val="bg2"/>
                    </a:gs>
                    <a:gs pos="100000">
                      <a:schemeClr val="bg2"/>
                    </a:gs>
                  </a:gsLst>
                  <a:lin ang="5400000" scaled="0"/>
                </a:gradFill>
              </a:rPr>
              <a:t>Package identity</a:t>
            </a:r>
          </a:p>
        </p:txBody>
      </p:sp>
      <p:sp>
        <p:nvSpPr>
          <p:cNvPr id="61" name="Oval 28"/>
          <p:cNvSpPr/>
          <p:nvPr/>
        </p:nvSpPr>
        <p:spPr>
          <a:xfrm>
            <a:off x="8334570" y="5768659"/>
            <a:ext cx="3739597" cy="4084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91440" bIns="146304" numCol="1" spcCol="0" rtlCol="0" fromWordArt="0" anchor="ctr" anchorCtr="0" forceAA="0" compatLnSpc="1">
            <a:prstTxWarp prst="textNoShape">
              <a:avLst/>
            </a:prstTxWarp>
            <a:noAutofit/>
          </a:bodyPr>
          <a:lstStyle/>
          <a:p>
            <a:r>
              <a:rPr lang="en-US" sz="1600" dirty="0" smtClean="0">
                <a:gradFill>
                  <a:gsLst>
                    <a:gs pos="1250">
                      <a:schemeClr val="bg2"/>
                    </a:gs>
                    <a:gs pos="100000">
                      <a:schemeClr val="bg2"/>
                    </a:gs>
                  </a:gsLst>
                  <a:lin ang="5400000" scaled="0"/>
                </a:gradFill>
              </a:rPr>
              <a:t>Client ID, client secret, redirect domain</a:t>
            </a:r>
            <a:endParaRPr lang="en-US" sz="1600" dirty="0">
              <a:gradFill>
                <a:gsLst>
                  <a:gs pos="1250">
                    <a:schemeClr val="bg2"/>
                  </a:gs>
                  <a:gs pos="100000">
                    <a:schemeClr val="bg2"/>
                  </a:gs>
                </a:gsLst>
                <a:lin ang="5400000" scaled="0"/>
              </a:gradFill>
            </a:endParaRPr>
          </a:p>
        </p:txBody>
      </p:sp>
      <p:cxnSp>
        <p:nvCxnSpPr>
          <p:cNvPr id="7" name="Straight Connector 6"/>
          <p:cNvCxnSpPr/>
          <p:nvPr/>
        </p:nvCxnSpPr>
        <p:spPr>
          <a:xfrm>
            <a:off x="4240989" y="4810293"/>
            <a:ext cx="0" cy="41148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240989" y="5289476"/>
            <a:ext cx="0" cy="41148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240989" y="5765601"/>
            <a:ext cx="0" cy="41148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157577" y="4810293"/>
            <a:ext cx="0" cy="41148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157577" y="5289476"/>
            <a:ext cx="0" cy="41148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157577" y="5765601"/>
            <a:ext cx="0" cy="41148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6"/>
          </p:nvPr>
        </p:nvSpPr>
        <p:spPr/>
        <p:txBody>
          <a:bodyPr/>
          <a:lstStyle/>
          <a:p>
            <a:pPr>
              <a:defRPr/>
            </a:pPr>
            <a:r>
              <a:rPr lang="en-US" sz="1400" dirty="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Getting started</a:t>
            </a:r>
          </a:p>
          <a:p>
            <a:endParaRPr lang="en-US" dirty="0"/>
          </a:p>
        </p:txBody>
      </p:sp>
    </p:spTree>
    <p:extLst>
      <p:ext uri="{BB962C8B-B14F-4D97-AF65-F5344CB8AC3E}">
        <p14:creationId xmlns:p14="http://schemas.microsoft.com/office/powerpoint/2010/main" val="124142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Getting started with custom application</a:t>
            </a:r>
            <a:endParaRPr lang="en-US" dirty="0"/>
          </a:p>
        </p:txBody>
      </p:sp>
      <p:sp>
        <p:nvSpPr>
          <p:cNvPr id="9" name="Text Placeholder 8"/>
          <p:cNvSpPr>
            <a:spLocks noGrp="1"/>
          </p:cNvSpPr>
          <p:nvPr>
            <p:ph type="body" sz="quarter" idx="10"/>
          </p:nvPr>
        </p:nvSpPr>
        <p:spPr>
          <a:xfrm>
            <a:off x="274638" y="1212850"/>
            <a:ext cx="11887200" cy="844590"/>
          </a:xfrm>
        </p:spPr>
        <p:txBody>
          <a:bodyPr/>
          <a:lstStyle/>
          <a:p>
            <a:pPr marL="704305" indent="0" defTabSz="951304">
              <a:lnSpc>
                <a:spcPct val="150000"/>
              </a:lnSpc>
              <a:buNone/>
            </a:pPr>
            <a:r>
              <a:rPr lang="en-US" sz="3264" dirty="0">
                <a:gradFill>
                  <a:gsLst>
                    <a:gs pos="1250">
                      <a:schemeClr val="tx1"/>
                    </a:gs>
                    <a:gs pos="99000">
                      <a:schemeClr val="tx1"/>
                    </a:gs>
                  </a:gsLst>
                  <a:lin ang="5400000" scaled="0"/>
                </a:gradFill>
              </a:rPr>
              <a:t>Register your </a:t>
            </a:r>
            <a:r>
              <a:rPr lang="en-US" sz="3264" dirty="0" smtClean="0">
                <a:gradFill>
                  <a:gsLst>
                    <a:gs pos="1250">
                      <a:schemeClr val="tx1"/>
                    </a:gs>
                    <a:gs pos="99000">
                      <a:schemeClr val="tx1"/>
                    </a:gs>
                  </a:gsLst>
                  <a:lin ang="5400000" scaled="0"/>
                </a:gradFill>
              </a:rPr>
              <a:t>app</a:t>
            </a:r>
            <a:endParaRPr lang="en-US" sz="3264" dirty="0">
              <a:gradFill>
                <a:gsLst>
                  <a:gs pos="1250">
                    <a:schemeClr val="tx1"/>
                  </a:gs>
                  <a:gs pos="99000">
                    <a:schemeClr val="tx1"/>
                  </a:gs>
                </a:gsLst>
                <a:lin ang="5400000" scaled="0"/>
              </a:gradFill>
            </a:endParaRPr>
          </a:p>
        </p:txBody>
      </p:sp>
      <p:grpSp>
        <p:nvGrpSpPr>
          <p:cNvPr id="20" name="Group 19"/>
          <p:cNvGrpSpPr/>
          <p:nvPr/>
        </p:nvGrpSpPr>
        <p:grpSpPr>
          <a:xfrm>
            <a:off x="469190" y="1544772"/>
            <a:ext cx="371444" cy="371444"/>
            <a:chOff x="457580" y="2341896"/>
            <a:chExt cx="364194" cy="364194"/>
          </a:xfrm>
        </p:grpSpPr>
        <p:sp>
          <p:nvSpPr>
            <p:cNvPr id="21" name="Oval 20"/>
            <p:cNvSpPr/>
            <p:nvPr/>
          </p:nvSpPr>
          <p:spPr bwMode="auto">
            <a:xfrm>
              <a:off x="457580" y="2341896"/>
              <a:ext cx="364194" cy="364194"/>
            </a:xfrm>
            <a:prstGeom prst="ellipse">
              <a:avLst/>
            </a:prstGeom>
            <a:solidFill>
              <a:schemeClr val="bg1"/>
            </a:solidFill>
            <a:ln w="44450">
              <a:solidFill>
                <a:schemeClr val="accent3"/>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22" name="Right Arrow 21"/>
            <p:cNvSpPr/>
            <p:nvPr/>
          </p:nvSpPr>
          <p:spPr bwMode="auto">
            <a:xfrm>
              <a:off x="548238" y="2432554"/>
              <a:ext cx="206618" cy="182878"/>
            </a:xfrm>
            <a:prstGeom prst="rightArrow">
              <a:avLst>
                <a:gd name="adj1" fmla="val 50000"/>
                <a:gd name="adj2" fmla="val 39583"/>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grpSp>
      <p:sp>
        <p:nvSpPr>
          <p:cNvPr id="4" name="Rectangle 3"/>
          <p:cNvSpPr/>
          <p:nvPr/>
        </p:nvSpPr>
        <p:spPr>
          <a:xfrm>
            <a:off x="7099300" y="3082663"/>
            <a:ext cx="4879974" cy="2308324"/>
          </a:xfrm>
          <a:prstGeom prst="rect">
            <a:avLst/>
          </a:prstGeom>
        </p:spPr>
        <p:txBody>
          <a:bodyPr wrap="square">
            <a:spAutoFit/>
          </a:bodyPr>
          <a:lstStyle/>
          <a:p>
            <a:pPr>
              <a:lnSpc>
                <a:spcPct val="90000"/>
              </a:lnSpc>
              <a:spcBef>
                <a:spcPts val="1800"/>
              </a:spcBef>
              <a:buSzPct val="90000"/>
            </a:pPr>
            <a:r>
              <a:rPr lang="en-US" sz="4000" dirty="0">
                <a:gradFill>
                  <a:gsLst>
                    <a:gs pos="1250">
                      <a:srgbClr val="262626"/>
                    </a:gs>
                    <a:gs pos="99000">
                      <a:srgbClr val="262626"/>
                    </a:gs>
                  </a:gsLst>
                  <a:lin ang="5400000" scaled="0"/>
                </a:gradFill>
                <a:latin typeface="Segoe UI Light"/>
              </a:rPr>
              <a:t>OneDrive </a:t>
            </a:r>
            <a:r>
              <a:rPr lang="en-US" sz="4000" dirty="0" smtClean="0">
                <a:gradFill>
                  <a:gsLst>
                    <a:gs pos="1250">
                      <a:srgbClr val="262626"/>
                    </a:gs>
                    <a:gs pos="99000">
                      <a:srgbClr val="262626"/>
                    </a:gs>
                  </a:gsLst>
                  <a:lin ang="5400000" scaled="0"/>
                </a:gradFill>
                <a:latin typeface="Segoe UI Light"/>
              </a:rPr>
              <a:t/>
            </a:r>
            <a:br>
              <a:rPr lang="en-US" sz="4000" dirty="0" smtClean="0">
                <a:gradFill>
                  <a:gsLst>
                    <a:gs pos="1250">
                      <a:srgbClr val="262626"/>
                    </a:gs>
                    <a:gs pos="99000">
                      <a:srgbClr val="262626"/>
                    </a:gs>
                  </a:gsLst>
                  <a:lin ang="5400000" scaled="0"/>
                </a:gradFill>
                <a:latin typeface="Segoe UI Light"/>
              </a:rPr>
            </a:br>
            <a:r>
              <a:rPr lang="en-US" sz="4000" dirty="0" smtClean="0">
                <a:gradFill>
                  <a:gsLst>
                    <a:gs pos="1250">
                      <a:srgbClr val="262626"/>
                    </a:gs>
                    <a:gs pos="99000">
                      <a:srgbClr val="262626"/>
                    </a:gs>
                  </a:gsLst>
                  <a:lin ang="5400000" scaled="0"/>
                </a:gradFill>
                <a:latin typeface="Segoe UI Light"/>
              </a:rPr>
              <a:t>consumer</a:t>
            </a:r>
            <a:r>
              <a:rPr lang="en-US" sz="4000" dirty="0">
                <a:gradFill>
                  <a:gsLst>
                    <a:gs pos="1250">
                      <a:srgbClr val="262626"/>
                    </a:gs>
                    <a:gs pos="99000">
                      <a:srgbClr val="262626"/>
                    </a:gs>
                  </a:gsLst>
                  <a:lin ang="5400000" scaled="0"/>
                </a:gradFill>
                <a:latin typeface="Segoe UI Light"/>
              </a:rPr>
              <a:t/>
            </a:r>
            <a:br>
              <a:rPr lang="en-US" sz="4000" dirty="0">
                <a:gradFill>
                  <a:gsLst>
                    <a:gs pos="1250">
                      <a:srgbClr val="262626"/>
                    </a:gs>
                    <a:gs pos="99000">
                      <a:srgbClr val="262626"/>
                    </a:gs>
                  </a:gsLst>
                  <a:lin ang="5400000" scaled="0"/>
                </a:gradFill>
                <a:latin typeface="Segoe UI Light"/>
              </a:rPr>
            </a:br>
            <a:r>
              <a:rPr lang="en-US" sz="4000" dirty="0">
                <a:gradFill>
                  <a:gsLst>
                    <a:gs pos="1250">
                      <a:srgbClr val="262626"/>
                    </a:gs>
                    <a:gs pos="99000">
                      <a:srgbClr val="262626"/>
                    </a:gs>
                  </a:gsLst>
                  <a:lin ang="5400000" scaled="0"/>
                </a:gradFill>
                <a:latin typeface="Segoe UI Light"/>
              </a:rPr>
              <a:t>register </a:t>
            </a:r>
            <a:r>
              <a:rPr lang="en-US" sz="4000" dirty="0" smtClean="0">
                <a:gradFill>
                  <a:gsLst>
                    <a:gs pos="1250">
                      <a:srgbClr val="262626"/>
                    </a:gs>
                    <a:gs pos="99000">
                      <a:srgbClr val="262626"/>
                    </a:gs>
                  </a:gsLst>
                  <a:lin ang="5400000" scaled="0"/>
                </a:gradFill>
                <a:latin typeface="Segoe UI Light"/>
              </a:rPr>
              <a:t/>
            </a:r>
            <a:br>
              <a:rPr lang="en-US" sz="4000" dirty="0" smtClean="0">
                <a:gradFill>
                  <a:gsLst>
                    <a:gs pos="1250">
                      <a:srgbClr val="262626"/>
                    </a:gs>
                    <a:gs pos="99000">
                      <a:srgbClr val="262626"/>
                    </a:gs>
                  </a:gsLst>
                  <a:lin ang="5400000" scaled="0"/>
                </a:gradFill>
                <a:latin typeface="Segoe UI Light"/>
              </a:rPr>
            </a:br>
            <a:r>
              <a:rPr lang="en-US" sz="4000" dirty="0" smtClean="0">
                <a:gradFill>
                  <a:gsLst>
                    <a:gs pos="1250">
                      <a:srgbClr val="262626"/>
                    </a:gs>
                    <a:gs pos="99000">
                      <a:srgbClr val="262626"/>
                    </a:gs>
                  </a:gsLst>
                  <a:lin ang="5400000" scaled="0"/>
                </a:gradFill>
                <a:latin typeface="Segoe UI Light"/>
              </a:rPr>
              <a:t>application</a:t>
            </a:r>
            <a:endParaRPr lang="en-US" sz="4000" dirty="0">
              <a:gradFill>
                <a:gsLst>
                  <a:gs pos="1250">
                    <a:srgbClr val="262626"/>
                  </a:gs>
                  <a:gs pos="99000">
                    <a:srgbClr val="262626"/>
                  </a:gs>
                </a:gsLst>
                <a:lin ang="5400000" scaled="0"/>
              </a:gradFill>
              <a:latin typeface="Segoe UI Light"/>
            </a:endParaRPr>
          </a:p>
        </p:txBody>
      </p:sp>
      <p:pic>
        <p:nvPicPr>
          <p:cNvPr id="23" name="Picture 22"/>
          <p:cNvPicPr>
            <a:picLocks noChangeAspect="1"/>
          </p:cNvPicPr>
          <p:nvPr/>
        </p:nvPicPr>
        <p:blipFill rotWithShape="1">
          <a:blip r:embed="rId2"/>
          <a:srcRect l="-2058" t="-2058" r="-2058" b="-2058"/>
          <a:stretch/>
        </p:blipFill>
        <p:spPr>
          <a:xfrm>
            <a:off x="469190" y="2250650"/>
            <a:ext cx="6331688" cy="3972350"/>
          </a:xfrm>
          <a:prstGeom prst="rect">
            <a:avLst/>
          </a:prstGeom>
          <a:noFill/>
          <a:ln>
            <a:solidFill>
              <a:schemeClr val="bg2">
                <a:lumMod val="20000"/>
                <a:lumOff val="80000"/>
              </a:schemeClr>
            </a:solidFill>
            <a:miter lim="800000"/>
          </a:ln>
        </p:spPr>
      </p:pic>
      <p:sp>
        <p:nvSpPr>
          <p:cNvPr id="2" name="Footer Placeholder 1"/>
          <p:cNvSpPr>
            <a:spLocks noGrp="1"/>
          </p:cNvSpPr>
          <p:nvPr>
            <p:ph type="ftr" sz="quarter" idx="16"/>
          </p:nvPr>
        </p:nvSpPr>
        <p:spPr/>
        <p:txBody>
          <a:bodyPr/>
          <a:lstStyle/>
          <a:p>
            <a:pPr>
              <a:defRPr/>
            </a:pPr>
            <a:r>
              <a:rPr lang="en-US" sz="1400" dirty="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Getting started</a:t>
            </a:r>
          </a:p>
          <a:p>
            <a:endParaRPr lang="en-US" dirty="0"/>
          </a:p>
        </p:txBody>
      </p:sp>
    </p:spTree>
    <p:extLst>
      <p:ext uri="{BB962C8B-B14F-4D97-AF65-F5344CB8AC3E}">
        <p14:creationId xmlns:p14="http://schemas.microsoft.com/office/powerpoint/2010/main" val="1056770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Getting started with custom application</a:t>
            </a:r>
            <a:endParaRPr lang="en-US" dirty="0"/>
          </a:p>
        </p:txBody>
      </p:sp>
      <p:sp>
        <p:nvSpPr>
          <p:cNvPr id="9" name="Text Placeholder 8"/>
          <p:cNvSpPr>
            <a:spLocks noGrp="1"/>
          </p:cNvSpPr>
          <p:nvPr>
            <p:ph type="body" sz="quarter" idx="10"/>
          </p:nvPr>
        </p:nvSpPr>
        <p:spPr>
          <a:xfrm>
            <a:off x="274638" y="1212850"/>
            <a:ext cx="11887200" cy="844590"/>
          </a:xfrm>
        </p:spPr>
        <p:txBody>
          <a:bodyPr/>
          <a:lstStyle/>
          <a:p>
            <a:pPr marL="704305" indent="0" defTabSz="951304">
              <a:lnSpc>
                <a:spcPct val="150000"/>
              </a:lnSpc>
              <a:buNone/>
            </a:pPr>
            <a:r>
              <a:rPr lang="en-US" sz="3264" dirty="0" smtClean="0">
                <a:gradFill>
                  <a:gsLst>
                    <a:gs pos="1250">
                      <a:schemeClr val="tx1"/>
                    </a:gs>
                    <a:gs pos="99000">
                      <a:schemeClr val="tx1"/>
                    </a:gs>
                  </a:gsLst>
                  <a:lin ang="5400000" scaled="0"/>
                </a:gradFill>
              </a:rPr>
              <a:t>Authenticate the user</a:t>
            </a:r>
            <a:endParaRPr lang="en-US" sz="3264" dirty="0">
              <a:gradFill>
                <a:gsLst>
                  <a:gs pos="1250">
                    <a:schemeClr val="tx1"/>
                  </a:gs>
                  <a:gs pos="99000">
                    <a:schemeClr val="tx1"/>
                  </a:gs>
                </a:gsLst>
                <a:lin ang="5400000" scaled="0"/>
              </a:gradFill>
            </a:endParaRPr>
          </a:p>
        </p:txBody>
      </p:sp>
      <p:grpSp>
        <p:nvGrpSpPr>
          <p:cNvPr id="20" name="Group 19"/>
          <p:cNvGrpSpPr/>
          <p:nvPr/>
        </p:nvGrpSpPr>
        <p:grpSpPr>
          <a:xfrm>
            <a:off x="469190" y="1544772"/>
            <a:ext cx="371444" cy="371444"/>
            <a:chOff x="457580" y="2341896"/>
            <a:chExt cx="364194" cy="364194"/>
          </a:xfrm>
        </p:grpSpPr>
        <p:sp>
          <p:nvSpPr>
            <p:cNvPr id="21" name="Oval 20"/>
            <p:cNvSpPr/>
            <p:nvPr/>
          </p:nvSpPr>
          <p:spPr bwMode="auto">
            <a:xfrm>
              <a:off x="457580" y="2341896"/>
              <a:ext cx="364194" cy="364194"/>
            </a:xfrm>
            <a:prstGeom prst="ellipse">
              <a:avLst/>
            </a:prstGeom>
            <a:solidFill>
              <a:schemeClr val="bg1"/>
            </a:solidFill>
            <a:ln w="44450">
              <a:solidFill>
                <a:schemeClr val="accent3"/>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22" name="Right Arrow 21"/>
            <p:cNvSpPr/>
            <p:nvPr/>
          </p:nvSpPr>
          <p:spPr bwMode="auto">
            <a:xfrm>
              <a:off x="548238" y="2432554"/>
              <a:ext cx="206618" cy="182878"/>
            </a:xfrm>
            <a:prstGeom prst="rightArrow">
              <a:avLst>
                <a:gd name="adj1" fmla="val 50000"/>
                <a:gd name="adj2" fmla="val 39583"/>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grpSp>
      <p:sp>
        <p:nvSpPr>
          <p:cNvPr id="12" name="Rectangle 11"/>
          <p:cNvSpPr/>
          <p:nvPr/>
        </p:nvSpPr>
        <p:spPr>
          <a:xfrm>
            <a:off x="274637" y="2319021"/>
            <a:ext cx="11704637" cy="3339376"/>
          </a:xfrm>
          <a:prstGeom prst="rect">
            <a:avLst/>
          </a:prstGeom>
        </p:spPr>
        <p:txBody>
          <a:bodyPr wrap="square">
            <a:spAutoFit/>
          </a:bodyPr>
          <a:lstStyle/>
          <a:p>
            <a:pPr>
              <a:lnSpc>
                <a:spcPct val="90000"/>
              </a:lnSpc>
              <a:spcBef>
                <a:spcPts val="1800"/>
              </a:spcBef>
              <a:buSzPct val="90000"/>
            </a:pPr>
            <a:r>
              <a:rPr lang="en-US" sz="3200" dirty="0">
                <a:gradFill>
                  <a:gsLst>
                    <a:gs pos="1250">
                      <a:srgbClr val="262626"/>
                    </a:gs>
                    <a:gs pos="99000">
                      <a:srgbClr val="262626"/>
                    </a:gs>
                  </a:gsLst>
                  <a:lin ang="5400000" scaled="0"/>
                </a:gradFill>
                <a:latin typeface="Segoe UI Light"/>
              </a:rPr>
              <a:t>Microsoft Account Authentication </a:t>
            </a:r>
          </a:p>
          <a:p>
            <a:pPr marL="0" lvl="1">
              <a:lnSpc>
                <a:spcPct val="90000"/>
              </a:lnSpc>
              <a:spcBef>
                <a:spcPct val="20000"/>
              </a:spcBef>
              <a:buSzPct val="90000"/>
            </a:pPr>
            <a:r>
              <a:rPr lang="en-US" sz="1600" dirty="0">
                <a:gradFill>
                  <a:gsLst>
                    <a:gs pos="92515">
                      <a:srgbClr val="262626"/>
                    </a:gs>
                    <a:gs pos="0">
                      <a:srgbClr val="262626"/>
                    </a:gs>
                  </a:gsLst>
                  <a:lin ang="5400000" scaled="0"/>
                </a:gradFill>
              </a:rPr>
              <a:t>Available via </a:t>
            </a:r>
            <a:r>
              <a:rPr lang="en-US" sz="1600" dirty="0" err="1">
                <a:gradFill>
                  <a:gsLst>
                    <a:gs pos="92515">
                      <a:srgbClr val="262626"/>
                    </a:gs>
                    <a:gs pos="0">
                      <a:srgbClr val="262626"/>
                    </a:gs>
                  </a:gsLst>
                  <a:lin ang="5400000" scaled="0"/>
                </a:gradFill>
              </a:rPr>
              <a:t>NuGet</a:t>
            </a:r>
            <a:endParaRPr lang="en-US" sz="1600" dirty="0">
              <a:gradFill>
                <a:gsLst>
                  <a:gs pos="92515">
                    <a:srgbClr val="262626"/>
                  </a:gs>
                  <a:gs pos="0">
                    <a:srgbClr val="262626"/>
                  </a:gs>
                </a:gsLst>
                <a:lin ang="5400000" scaled="0"/>
              </a:gradFill>
            </a:endParaRPr>
          </a:p>
          <a:p>
            <a:pPr lvl="0">
              <a:lnSpc>
                <a:spcPct val="90000"/>
              </a:lnSpc>
              <a:spcBef>
                <a:spcPts val="1800"/>
              </a:spcBef>
              <a:buSzPct val="90000"/>
            </a:pPr>
            <a:r>
              <a:rPr lang="en-US" sz="3200" dirty="0" err="1">
                <a:gradFill>
                  <a:gsLst>
                    <a:gs pos="1250">
                      <a:srgbClr val="262626"/>
                    </a:gs>
                    <a:gs pos="99000">
                      <a:srgbClr val="262626"/>
                    </a:gs>
                  </a:gsLst>
                  <a:lin ang="5400000" scaled="0"/>
                </a:gradFill>
                <a:latin typeface="Segoe UI Light"/>
              </a:rPr>
              <a:t>Microsoft.Live.LiveAuthClient</a:t>
            </a:r>
            <a:r>
              <a:rPr lang="en-US" sz="3200" dirty="0">
                <a:gradFill>
                  <a:gsLst>
                    <a:gs pos="1250">
                      <a:srgbClr val="262626"/>
                    </a:gs>
                    <a:gs pos="99000">
                      <a:srgbClr val="262626"/>
                    </a:gs>
                  </a:gsLst>
                  <a:lin ang="5400000" scaled="0"/>
                </a:gradFill>
                <a:latin typeface="Segoe UI Light"/>
              </a:rPr>
              <a:t> class</a:t>
            </a:r>
          </a:p>
          <a:p>
            <a:pPr marL="0" lvl="1">
              <a:lnSpc>
                <a:spcPct val="90000"/>
              </a:lnSpc>
              <a:spcBef>
                <a:spcPct val="20000"/>
              </a:spcBef>
              <a:buSzPct val="90000"/>
            </a:pPr>
            <a:r>
              <a:rPr lang="en-US" sz="1600" dirty="0">
                <a:gradFill>
                  <a:gsLst>
                    <a:gs pos="92515">
                      <a:srgbClr val="262626"/>
                    </a:gs>
                    <a:gs pos="0">
                      <a:srgbClr val="262626"/>
                    </a:gs>
                  </a:gsLst>
                  <a:lin ang="5400000" scaled="0"/>
                </a:gradFill>
              </a:rPr>
              <a:t>Manages </a:t>
            </a:r>
            <a:r>
              <a:rPr lang="en-US" sz="1600" dirty="0" smtClean="0">
                <a:gradFill>
                  <a:gsLst>
                    <a:gs pos="92515">
                      <a:srgbClr val="262626"/>
                    </a:gs>
                    <a:gs pos="0">
                      <a:srgbClr val="262626"/>
                    </a:gs>
                  </a:gsLst>
                  <a:lin ang="5400000" scaled="0"/>
                </a:gradFill>
              </a:rPr>
              <a:t>Access/Refresh </a:t>
            </a:r>
            <a:r>
              <a:rPr lang="en-US" sz="1600" dirty="0">
                <a:gradFill>
                  <a:gsLst>
                    <a:gs pos="92515">
                      <a:srgbClr val="262626"/>
                    </a:gs>
                    <a:gs pos="0">
                      <a:srgbClr val="262626"/>
                    </a:gs>
                  </a:gsLst>
                  <a:lin ang="5400000" scaled="0"/>
                </a:gradFill>
              </a:rPr>
              <a:t>tokens</a:t>
            </a:r>
          </a:p>
          <a:p>
            <a:pPr>
              <a:lnSpc>
                <a:spcPct val="90000"/>
              </a:lnSpc>
              <a:spcBef>
                <a:spcPts val="1800"/>
              </a:spcBef>
              <a:buSzPct val="90000"/>
            </a:pPr>
            <a:r>
              <a:rPr lang="en-US" sz="3200" dirty="0">
                <a:gradFill>
                  <a:gsLst>
                    <a:gs pos="1250">
                      <a:srgbClr val="262626"/>
                    </a:gs>
                    <a:gs pos="99000">
                      <a:srgbClr val="262626"/>
                    </a:gs>
                  </a:gsLst>
                  <a:lin ang="5400000" scaled="0"/>
                </a:gradFill>
                <a:latin typeface="Segoe UI Light"/>
              </a:rPr>
              <a:t>Scope</a:t>
            </a:r>
          </a:p>
          <a:p>
            <a:pPr marL="0" lvl="1">
              <a:lnSpc>
                <a:spcPct val="90000"/>
              </a:lnSpc>
              <a:spcBef>
                <a:spcPct val="20000"/>
              </a:spcBef>
              <a:buSzPct val="90000"/>
            </a:pPr>
            <a:r>
              <a:rPr lang="en-US" sz="1600" dirty="0" err="1">
                <a:gradFill>
                  <a:gsLst>
                    <a:gs pos="92515">
                      <a:srgbClr val="262626"/>
                    </a:gs>
                    <a:gs pos="0">
                      <a:srgbClr val="262626"/>
                    </a:gs>
                  </a:gsLst>
                  <a:lin ang="5400000" scaled="0"/>
                </a:gradFill>
              </a:rPr>
              <a:t>Office.OneNote_Create</a:t>
            </a:r>
            <a:r>
              <a:rPr lang="en-US" sz="1600" dirty="0">
                <a:gradFill>
                  <a:gsLst>
                    <a:gs pos="92515">
                      <a:srgbClr val="262626"/>
                    </a:gs>
                    <a:gs pos="0">
                      <a:srgbClr val="262626"/>
                    </a:gs>
                  </a:gsLst>
                  <a:lin ang="5400000" scaled="0"/>
                </a:gradFill>
              </a:rPr>
              <a:t>, </a:t>
            </a:r>
            <a:r>
              <a:rPr lang="en-US" sz="1600" dirty="0" err="1">
                <a:gradFill>
                  <a:gsLst>
                    <a:gs pos="92515">
                      <a:srgbClr val="262626"/>
                    </a:gs>
                    <a:gs pos="0">
                      <a:srgbClr val="262626"/>
                    </a:gs>
                  </a:gsLst>
                  <a:lin ang="5400000" scaled="0"/>
                </a:gradFill>
              </a:rPr>
              <a:t>Office.OneNote_Update</a:t>
            </a:r>
            <a:r>
              <a:rPr lang="en-US" sz="1600" dirty="0">
                <a:gradFill>
                  <a:gsLst>
                    <a:gs pos="92515">
                      <a:srgbClr val="262626"/>
                    </a:gs>
                    <a:gs pos="0">
                      <a:srgbClr val="262626"/>
                    </a:gs>
                  </a:gsLst>
                  <a:lin ang="5400000" scaled="0"/>
                </a:gradFill>
              </a:rPr>
              <a:t>, </a:t>
            </a:r>
            <a:r>
              <a:rPr lang="en-US" sz="1600" dirty="0" err="1">
                <a:gradFill>
                  <a:gsLst>
                    <a:gs pos="92515">
                      <a:srgbClr val="262626"/>
                    </a:gs>
                    <a:gs pos="0">
                      <a:srgbClr val="262626"/>
                    </a:gs>
                  </a:gsLst>
                  <a:lin ang="5400000" scaled="0"/>
                </a:gradFill>
              </a:rPr>
              <a:t>Office.OneNote_Update_By_App</a:t>
            </a:r>
            <a:r>
              <a:rPr lang="en-US" sz="1600" dirty="0">
                <a:gradFill>
                  <a:gsLst>
                    <a:gs pos="92515">
                      <a:srgbClr val="262626"/>
                    </a:gs>
                    <a:gs pos="0">
                      <a:srgbClr val="262626"/>
                    </a:gs>
                  </a:gsLst>
                  <a:lin ang="5400000" scaled="0"/>
                </a:gradFill>
              </a:rPr>
              <a:t>, </a:t>
            </a:r>
            <a:r>
              <a:rPr lang="en-US" sz="1600" dirty="0" err="1">
                <a:gradFill>
                  <a:gsLst>
                    <a:gs pos="92515">
                      <a:srgbClr val="262626"/>
                    </a:gs>
                    <a:gs pos="0">
                      <a:srgbClr val="262626"/>
                    </a:gs>
                  </a:gsLst>
                  <a:lin ang="5400000" scaled="0"/>
                </a:gradFill>
              </a:rPr>
              <a:t>Office.OneNote</a:t>
            </a:r>
            <a:endParaRPr lang="en-US" sz="1600" dirty="0">
              <a:gradFill>
                <a:gsLst>
                  <a:gs pos="92515">
                    <a:srgbClr val="262626"/>
                  </a:gs>
                  <a:gs pos="0">
                    <a:srgbClr val="262626"/>
                  </a:gs>
                </a:gsLst>
                <a:lin ang="5400000" scaled="0"/>
              </a:gradFill>
            </a:endParaRPr>
          </a:p>
          <a:p>
            <a:pPr marL="0" lvl="1">
              <a:lnSpc>
                <a:spcPct val="90000"/>
              </a:lnSpc>
              <a:spcBef>
                <a:spcPct val="20000"/>
              </a:spcBef>
              <a:buSzPct val="90000"/>
            </a:pPr>
            <a:r>
              <a:rPr lang="en-US" sz="1600" dirty="0">
                <a:gradFill>
                  <a:gsLst>
                    <a:gs pos="92515">
                      <a:srgbClr val="262626"/>
                    </a:gs>
                    <a:gs pos="0">
                      <a:srgbClr val="262626"/>
                    </a:gs>
                  </a:gsLst>
                  <a:lin ang="5400000" scaled="0"/>
                </a:gradFill>
              </a:rPr>
              <a:t>(</a:t>
            </a:r>
            <a:r>
              <a:rPr lang="en-US" sz="1600" dirty="0" err="1">
                <a:gradFill>
                  <a:gsLst>
                    <a:gs pos="92515">
                      <a:srgbClr val="262626"/>
                    </a:gs>
                    <a:gs pos="0">
                      <a:srgbClr val="262626"/>
                    </a:gs>
                  </a:gsLst>
                  <a:lin ang="5400000" scaled="0"/>
                </a:gradFill>
              </a:rPr>
              <a:t>WL.SignIn</a:t>
            </a:r>
            <a:r>
              <a:rPr lang="en-US" sz="1600" dirty="0">
                <a:gradFill>
                  <a:gsLst>
                    <a:gs pos="92515">
                      <a:srgbClr val="262626"/>
                    </a:gs>
                    <a:gs pos="0">
                      <a:srgbClr val="262626"/>
                    </a:gs>
                  </a:gsLst>
                  <a:lin ang="5400000" scaled="0"/>
                </a:gradFill>
              </a:rPr>
              <a:t> &amp; </a:t>
            </a:r>
            <a:r>
              <a:rPr lang="en-US" sz="1600" dirty="0" err="1">
                <a:gradFill>
                  <a:gsLst>
                    <a:gs pos="92515">
                      <a:srgbClr val="262626"/>
                    </a:gs>
                    <a:gs pos="0">
                      <a:srgbClr val="262626"/>
                    </a:gs>
                  </a:gsLst>
                  <a:lin ang="5400000" scaled="0"/>
                </a:gradFill>
              </a:rPr>
              <a:t>WL.Offline_Access</a:t>
            </a:r>
            <a:r>
              <a:rPr lang="en-US" sz="1600" dirty="0">
                <a:gradFill>
                  <a:gsLst>
                    <a:gs pos="92515">
                      <a:srgbClr val="262626"/>
                    </a:gs>
                    <a:gs pos="0">
                      <a:srgbClr val="262626"/>
                    </a:gs>
                  </a:gsLst>
                  <a:lin ang="5400000" scaled="0"/>
                </a:gradFill>
              </a:rPr>
              <a:t> required for using Refresh Token)</a:t>
            </a:r>
          </a:p>
          <a:p>
            <a:pPr marL="0" lvl="1">
              <a:lnSpc>
                <a:spcPct val="90000"/>
              </a:lnSpc>
              <a:spcBef>
                <a:spcPct val="20000"/>
              </a:spcBef>
              <a:buSzPct val="90000"/>
            </a:pPr>
            <a:r>
              <a:rPr lang="en-US" sz="1600" dirty="0">
                <a:gradFill>
                  <a:gsLst>
                    <a:gs pos="92515">
                      <a:srgbClr val="262626"/>
                    </a:gs>
                    <a:gs pos="0">
                      <a:srgbClr val="262626"/>
                    </a:gs>
                  </a:gsLst>
                  <a:lin ang="5400000" scaled="0"/>
                </a:gradFill>
                <a:hlinkClick r:id="rId2"/>
              </a:rPr>
              <a:t>Permission Scope reference documentation on MSDN</a:t>
            </a:r>
            <a:endParaRPr lang="en-US" sz="1600" dirty="0">
              <a:gradFill>
                <a:gsLst>
                  <a:gs pos="92515">
                    <a:srgbClr val="262626"/>
                  </a:gs>
                  <a:gs pos="0">
                    <a:srgbClr val="262626"/>
                  </a:gs>
                </a:gsLst>
                <a:lin ang="5400000" scaled="0"/>
              </a:gradFill>
            </a:endParaRPr>
          </a:p>
        </p:txBody>
      </p:sp>
      <p:sp>
        <p:nvSpPr>
          <p:cNvPr id="2" name="Footer Placeholder 1"/>
          <p:cNvSpPr>
            <a:spLocks noGrp="1"/>
          </p:cNvSpPr>
          <p:nvPr>
            <p:ph type="ftr" sz="quarter" idx="16"/>
          </p:nvPr>
        </p:nvSpPr>
        <p:spPr/>
        <p:txBody>
          <a:bodyPr/>
          <a:lstStyle/>
          <a:p>
            <a:pPr>
              <a:defRPr/>
            </a:pPr>
            <a:r>
              <a:rPr lang="en-US" sz="1400" dirty="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Getting started</a:t>
            </a:r>
          </a:p>
          <a:p>
            <a:endParaRPr lang="en-US" dirty="0"/>
          </a:p>
        </p:txBody>
      </p:sp>
    </p:spTree>
    <p:extLst>
      <p:ext uri="{BB962C8B-B14F-4D97-AF65-F5344CB8AC3E}">
        <p14:creationId xmlns:p14="http://schemas.microsoft.com/office/powerpoint/2010/main" val="1802714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128466"/>
            <a:ext cx="11887200" cy="2179058"/>
          </a:xfrm>
        </p:spPr>
        <p:txBody>
          <a:bodyPr/>
          <a:lstStyle/>
          <a:p>
            <a:r>
              <a:rPr lang="en-US" dirty="0" smtClean="0"/>
              <a:t>Deep Dive into </a:t>
            </a:r>
            <a:r>
              <a:rPr lang="en-US" altLang="zh-CN" dirty="0" smtClean="0"/>
              <a:t>Microsoft Graph</a:t>
            </a:r>
            <a:r>
              <a:rPr lang="en-US" dirty="0" smtClean="0"/>
              <a:t> </a:t>
            </a:r>
            <a:r>
              <a:rPr lang="en-US" dirty="0" smtClean="0"/>
              <a:t>for OneNote services</a:t>
            </a:r>
            <a:endParaRPr lang="en-US" dirty="0"/>
          </a:p>
        </p:txBody>
      </p:sp>
      <p:grpSp>
        <p:nvGrpSpPr>
          <p:cNvPr id="23" name="Group 22"/>
          <p:cNvGrpSpPr/>
          <p:nvPr/>
        </p:nvGrpSpPr>
        <p:grpSpPr>
          <a:xfrm>
            <a:off x="6773873" y="3452327"/>
            <a:ext cx="5203085" cy="3073145"/>
            <a:chOff x="5240338" y="3342655"/>
            <a:chExt cx="5516562" cy="3258297"/>
          </a:xfrm>
        </p:grpSpPr>
        <p:grpSp>
          <p:nvGrpSpPr>
            <p:cNvPr id="20" name="Group 19"/>
            <p:cNvGrpSpPr/>
            <p:nvPr/>
          </p:nvGrpSpPr>
          <p:grpSpPr>
            <a:xfrm>
              <a:off x="5240338" y="3342655"/>
              <a:ext cx="5516562" cy="3258297"/>
              <a:chOff x="503238" y="38100"/>
              <a:chExt cx="11425238" cy="6748191"/>
            </a:xfrm>
          </p:grpSpPr>
          <p:sp>
            <p:nvSpPr>
              <p:cNvPr id="17" name="Freeform 6"/>
              <p:cNvSpPr>
                <a:spLocks noEditPoints="1"/>
              </p:cNvSpPr>
              <p:nvPr/>
            </p:nvSpPr>
            <p:spPr bwMode="auto">
              <a:xfrm>
                <a:off x="2139951" y="38100"/>
                <a:ext cx="8156575" cy="5713413"/>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endParaRPr lang="en-US" sz="1799"/>
              </a:p>
            </p:txBody>
          </p:sp>
          <p:sp>
            <p:nvSpPr>
              <p:cNvPr id="18" name="Freeform 7"/>
              <p:cNvSpPr>
                <a:spLocks/>
              </p:cNvSpPr>
              <p:nvPr/>
            </p:nvSpPr>
            <p:spPr bwMode="auto">
              <a:xfrm>
                <a:off x="503238" y="5960792"/>
                <a:ext cx="11425238" cy="825499"/>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endParaRPr lang="en-US" sz="1799"/>
              </a:p>
            </p:txBody>
          </p:sp>
          <p:sp>
            <p:nvSpPr>
              <p:cNvPr id="19" name="Freeform 8"/>
              <p:cNvSpPr>
                <a:spLocks/>
              </p:cNvSpPr>
              <p:nvPr/>
            </p:nvSpPr>
            <p:spPr bwMode="auto">
              <a:xfrm>
                <a:off x="2522538" y="417512"/>
                <a:ext cx="7386638" cy="4951413"/>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endParaRPr lang="en-US" sz="1799"/>
              </a:p>
            </p:txBody>
          </p:sp>
        </p:grpSp>
        <p:sp>
          <p:nvSpPr>
            <p:cNvPr id="22" name="TextBox 21"/>
            <p:cNvSpPr txBox="1"/>
            <p:nvPr/>
          </p:nvSpPr>
          <p:spPr>
            <a:xfrm>
              <a:off x="6363257" y="3735895"/>
              <a:ext cx="3251518" cy="1949275"/>
            </a:xfrm>
            <a:prstGeom prst="rect">
              <a:avLst/>
            </a:prstGeom>
            <a:noFill/>
          </p:spPr>
          <p:txBody>
            <a:bodyPr wrap="none" lIns="0" tIns="0" rIns="0" bIns="0" rtlCol="0">
              <a:spAutoFit/>
            </a:bodyPr>
            <a:lstStyle/>
            <a:p>
              <a:pPr>
                <a:lnSpc>
                  <a:spcPct val="90000"/>
                </a:lnSpc>
              </a:pPr>
              <a:r>
                <a:rPr lang="en-US" sz="13794" dirty="0">
                  <a:gradFill>
                    <a:gsLst>
                      <a:gs pos="3187">
                        <a:schemeClr val="accent1"/>
                      </a:gs>
                      <a:gs pos="14000">
                        <a:schemeClr val="accent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&lt;/&gt;</a:t>
              </a:r>
            </a:p>
          </p:txBody>
        </p:sp>
      </p:grpSp>
      <p:sp>
        <p:nvSpPr>
          <p:cNvPr id="11" name="Freeform 10"/>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75967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Getting started with custom application</a:t>
            </a:r>
            <a:endParaRPr lang="en-US" dirty="0"/>
          </a:p>
        </p:txBody>
      </p:sp>
      <p:sp>
        <p:nvSpPr>
          <p:cNvPr id="9" name="Text Placeholder 8"/>
          <p:cNvSpPr>
            <a:spLocks noGrp="1"/>
          </p:cNvSpPr>
          <p:nvPr>
            <p:ph type="body" sz="quarter" idx="10"/>
          </p:nvPr>
        </p:nvSpPr>
        <p:spPr>
          <a:xfrm>
            <a:off x="274638" y="1212850"/>
            <a:ext cx="11887200" cy="844590"/>
          </a:xfrm>
        </p:spPr>
        <p:txBody>
          <a:bodyPr/>
          <a:lstStyle/>
          <a:p>
            <a:pPr marL="704305" defTabSz="951304">
              <a:lnSpc>
                <a:spcPct val="150000"/>
              </a:lnSpc>
            </a:pPr>
            <a:r>
              <a:rPr lang="en-US" sz="3264" dirty="0"/>
              <a:t>Capture </a:t>
            </a:r>
            <a:r>
              <a:rPr lang="en-US" sz="3264" dirty="0" smtClean="0"/>
              <a:t>content</a:t>
            </a:r>
            <a:endParaRPr lang="en-US" sz="3264" dirty="0"/>
          </a:p>
        </p:txBody>
      </p:sp>
      <p:grpSp>
        <p:nvGrpSpPr>
          <p:cNvPr id="20" name="Group 19"/>
          <p:cNvGrpSpPr/>
          <p:nvPr/>
        </p:nvGrpSpPr>
        <p:grpSpPr>
          <a:xfrm>
            <a:off x="469190" y="1544772"/>
            <a:ext cx="371444" cy="371444"/>
            <a:chOff x="457580" y="2341896"/>
            <a:chExt cx="364194" cy="364194"/>
          </a:xfrm>
        </p:grpSpPr>
        <p:sp>
          <p:nvSpPr>
            <p:cNvPr id="21" name="Oval 20"/>
            <p:cNvSpPr/>
            <p:nvPr/>
          </p:nvSpPr>
          <p:spPr bwMode="auto">
            <a:xfrm>
              <a:off x="457580" y="2341896"/>
              <a:ext cx="364194" cy="364194"/>
            </a:xfrm>
            <a:prstGeom prst="ellipse">
              <a:avLst/>
            </a:prstGeom>
            <a:solidFill>
              <a:schemeClr val="bg1"/>
            </a:solidFill>
            <a:ln w="44450">
              <a:solidFill>
                <a:schemeClr val="accent3"/>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22" name="Right Arrow 21"/>
            <p:cNvSpPr/>
            <p:nvPr/>
          </p:nvSpPr>
          <p:spPr bwMode="auto">
            <a:xfrm>
              <a:off x="548238" y="2432554"/>
              <a:ext cx="206618" cy="182878"/>
            </a:xfrm>
            <a:prstGeom prst="rightArrow">
              <a:avLst>
                <a:gd name="adj1" fmla="val 50000"/>
                <a:gd name="adj2" fmla="val 39583"/>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grpSp>
      <p:pic>
        <p:nvPicPr>
          <p:cNvPr id="11" name="Picture 10"/>
          <p:cNvPicPr>
            <a:picLocks noChangeAspect="1"/>
          </p:cNvPicPr>
          <p:nvPr/>
        </p:nvPicPr>
        <p:blipFill>
          <a:blip r:embed="rId2"/>
          <a:stretch>
            <a:fillRect/>
          </a:stretch>
        </p:blipFill>
        <p:spPr>
          <a:xfrm>
            <a:off x="469190" y="2250650"/>
            <a:ext cx="2205752" cy="3972350"/>
          </a:xfrm>
          <a:prstGeom prst="rect">
            <a:avLst/>
          </a:prstGeom>
          <a:noFill/>
          <a:ln>
            <a:solidFill>
              <a:schemeClr val="bg2">
                <a:lumMod val="20000"/>
                <a:lumOff val="80000"/>
              </a:schemeClr>
            </a:solidFill>
            <a:miter lim="800000"/>
          </a:ln>
        </p:spPr>
      </p:pic>
      <p:sp>
        <p:nvSpPr>
          <p:cNvPr id="13" name="Rectangle 12"/>
          <p:cNvSpPr/>
          <p:nvPr/>
        </p:nvSpPr>
        <p:spPr>
          <a:xfrm>
            <a:off x="3136900" y="3082663"/>
            <a:ext cx="4879974" cy="2215991"/>
          </a:xfrm>
          <a:prstGeom prst="rect">
            <a:avLst/>
          </a:prstGeom>
        </p:spPr>
        <p:txBody>
          <a:bodyPr wrap="square">
            <a:spAutoFit/>
          </a:bodyPr>
          <a:lstStyle/>
          <a:p>
            <a:pPr lvl="0">
              <a:lnSpc>
                <a:spcPct val="90000"/>
              </a:lnSpc>
              <a:spcBef>
                <a:spcPts val="1800"/>
              </a:spcBef>
              <a:buSzPct val="90000"/>
            </a:pPr>
            <a:r>
              <a:rPr lang="en-US" sz="4000" dirty="0">
                <a:gradFill>
                  <a:gsLst>
                    <a:gs pos="1250">
                      <a:srgbClr val="262626"/>
                    </a:gs>
                    <a:gs pos="99000">
                      <a:srgbClr val="262626"/>
                    </a:gs>
                  </a:gsLst>
                  <a:lin ang="5400000" scaled="0"/>
                </a:gradFill>
                <a:latin typeface="Segoe UI Light"/>
              </a:rPr>
              <a:t>HTML</a:t>
            </a:r>
          </a:p>
          <a:p>
            <a:pPr lvl="0">
              <a:lnSpc>
                <a:spcPct val="90000"/>
              </a:lnSpc>
              <a:spcBef>
                <a:spcPts val="1800"/>
              </a:spcBef>
              <a:buSzPct val="90000"/>
            </a:pPr>
            <a:r>
              <a:rPr lang="en-US" sz="4000" dirty="0">
                <a:gradFill>
                  <a:gsLst>
                    <a:gs pos="1250">
                      <a:srgbClr val="262626"/>
                    </a:gs>
                    <a:gs pos="99000">
                      <a:srgbClr val="262626"/>
                    </a:gs>
                  </a:gsLst>
                  <a:lin ang="5400000" scaled="0"/>
                </a:gradFill>
                <a:latin typeface="Segoe UI Light"/>
              </a:rPr>
              <a:t>Image</a:t>
            </a:r>
          </a:p>
          <a:p>
            <a:pPr lvl="0">
              <a:lnSpc>
                <a:spcPct val="90000"/>
              </a:lnSpc>
              <a:spcBef>
                <a:spcPts val="1800"/>
              </a:spcBef>
              <a:buSzPct val="90000"/>
            </a:pPr>
            <a:r>
              <a:rPr lang="en-US" sz="4000" dirty="0">
                <a:gradFill>
                  <a:gsLst>
                    <a:gs pos="1250">
                      <a:srgbClr val="262626"/>
                    </a:gs>
                    <a:gs pos="99000">
                      <a:srgbClr val="262626"/>
                    </a:gs>
                  </a:gsLst>
                  <a:lin ang="5400000" scaled="0"/>
                </a:gradFill>
                <a:latin typeface="Segoe UI Light"/>
              </a:rPr>
              <a:t>Embedded File</a:t>
            </a:r>
          </a:p>
        </p:txBody>
      </p:sp>
      <p:sp>
        <p:nvSpPr>
          <p:cNvPr id="2" name="Footer Placeholder 1"/>
          <p:cNvSpPr>
            <a:spLocks noGrp="1"/>
          </p:cNvSpPr>
          <p:nvPr>
            <p:ph type="ftr" sz="quarter" idx="16"/>
          </p:nvPr>
        </p:nvSpPr>
        <p:spPr/>
        <p:txBody>
          <a:bodyPr/>
          <a:lstStyle/>
          <a:p>
            <a:pPr>
              <a:defRPr/>
            </a:pPr>
            <a:r>
              <a:rPr lang="en-US" sz="1400" dirty="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Getting started</a:t>
            </a:r>
          </a:p>
          <a:p>
            <a:endParaRPr lang="en-US" dirty="0"/>
          </a:p>
        </p:txBody>
      </p:sp>
    </p:spTree>
    <p:extLst>
      <p:ext uri="{BB962C8B-B14F-4D97-AF65-F5344CB8AC3E}">
        <p14:creationId xmlns:p14="http://schemas.microsoft.com/office/powerpoint/2010/main" val="2394373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Add to OneNote</a:t>
            </a:r>
            <a:endParaRPr lang="en-US" dirty="0"/>
          </a:p>
        </p:txBody>
      </p:sp>
      <p:sp>
        <p:nvSpPr>
          <p:cNvPr id="2" name="Text Placeholder 1"/>
          <p:cNvSpPr>
            <a:spLocks noGrp="1"/>
          </p:cNvSpPr>
          <p:nvPr>
            <p:ph type="body" sz="quarter" idx="10"/>
          </p:nvPr>
        </p:nvSpPr>
        <p:spPr>
          <a:xfrm>
            <a:off x="274638" y="1212850"/>
            <a:ext cx="11887200" cy="2025170"/>
          </a:xfrm>
        </p:spPr>
        <p:txBody>
          <a:bodyPr/>
          <a:lstStyle/>
          <a:p>
            <a:r>
              <a:rPr lang="en-US" dirty="0" smtClean="0"/>
              <a:t>RESTful API</a:t>
            </a:r>
          </a:p>
          <a:p>
            <a:pPr lvl="1"/>
            <a:r>
              <a:rPr lang="en-US" dirty="0" smtClean="0"/>
              <a:t>https://www.onenote.com/</a:t>
            </a:r>
          </a:p>
          <a:p>
            <a:r>
              <a:rPr lang="en-US" dirty="0" smtClean="0"/>
              <a:t>OAuth token in header</a:t>
            </a:r>
          </a:p>
          <a:p>
            <a:r>
              <a:rPr lang="en-US" dirty="0" smtClean="0"/>
              <a:t>Content in POST body</a:t>
            </a:r>
          </a:p>
          <a:p>
            <a:pPr lvl="1"/>
            <a:r>
              <a:rPr lang="en-US" dirty="0" smtClean="0"/>
              <a:t>UTF-8 encoding</a:t>
            </a:r>
          </a:p>
          <a:p>
            <a:pPr lvl="1"/>
            <a:r>
              <a:rPr lang="en-US" dirty="0" smtClean="0"/>
              <a:t>HTML must be well-formed </a:t>
            </a:r>
          </a:p>
          <a:p>
            <a:r>
              <a:rPr lang="en-US" dirty="0" smtClean="0"/>
              <a:t>Try it out</a:t>
            </a:r>
          </a:p>
          <a:p>
            <a:pPr lvl="1"/>
            <a:r>
              <a:rPr lang="en-US" dirty="0" smtClean="0">
                <a:hlinkClick r:id="rId2"/>
              </a:rPr>
              <a:t>https://apigee.com/onenote/embed/console/onenote/</a:t>
            </a:r>
            <a:r>
              <a:rPr lang="en-US" dirty="0" smtClean="0"/>
              <a:t> (production)</a:t>
            </a:r>
          </a:p>
          <a:p>
            <a:pPr lvl="1"/>
            <a:r>
              <a:rPr lang="en-US" dirty="0" smtClean="0">
                <a:hlinkClick r:id="rId3"/>
              </a:rPr>
              <a:t>https://apigee.com/onenote_beta/embed/console/onenote_beta/</a:t>
            </a:r>
            <a:r>
              <a:rPr lang="en-US" dirty="0" smtClean="0"/>
              <a:t> (bleeding edge, beta)</a:t>
            </a:r>
            <a:endParaRPr lang="en-US" dirty="0"/>
          </a:p>
        </p:txBody>
      </p:sp>
      <p:pic>
        <p:nvPicPr>
          <p:cNvPr id="12" name="Picture 11"/>
          <p:cNvPicPr>
            <a:picLocks noChangeAspect="1"/>
          </p:cNvPicPr>
          <p:nvPr/>
        </p:nvPicPr>
        <p:blipFill>
          <a:blip r:embed="rId4"/>
          <a:stretch>
            <a:fillRect/>
          </a:stretch>
        </p:blipFill>
        <p:spPr>
          <a:xfrm>
            <a:off x="6526817" y="1212850"/>
            <a:ext cx="5635022" cy="2741613"/>
          </a:xfrm>
          <a:prstGeom prst="rect">
            <a:avLst/>
          </a:prstGeom>
          <a:noFill/>
          <a:ln>
            <a:solidFill>
              <a:schemeClr val="bg2">
                <a:lumMod val="20000"/>
                <a:lumOff val="80000"/>
              </a:schemeClr>
            </a:solidFill>
            <a:miter lim="800000"/>
          </a:ln>
        </p:spPr>
      </p:pic>
      <p:sp>
        <p:nvSpPr>
          <p:cNvPr id="3" name="Footer Placeholder 2"/>
          <p:cNvSpPr>
            <a:spLocks noGrp="1"/>
          </p:cNvSpPr>
          <p:nvPr>
            <p:ph type="ftr" sz="quarter" idx="16"/>
          </p:nvPr>
        </p:nvSpPr>
        <p:spPr/>
        <p:txBody>
          <a:bodyPr/>
          <a:lstStyle/>
          <a:p>
            <a:pPr>
              <a:defRPr/>
            </a:pPr>
            <a:r>
              <a:rPr lang="en-US" sz="1400" dirty="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Getting started</a:t>
            </a:r>
          </a:p>
          <a:p>
            <a:endParaRPr lang="en-US" dirty="0"/>
          </a:p>
        </p:txBody>
      </p:sp>
    </p:spTree>
    <p:extLst>
      <p:ext uri="{BB962C8B-B14F-4D97-AF65-F5344CB8AC3E}">
        <p14:creationId xmlns:p14="http://schemas.microsoft.com/office/powerpoint/2010/main" val="854438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OneNote REST Interface</a:t>
            </a:r>
            <a:endParaRPr lang="en-US" dirty="0"/>
          </a:p>
        </p:txBody>
      </p:sp>
      <p:sp>
        <p:nvSpPr>
          <p:cNvPr id="2" name="Text Placeholder 1"/>
          <p:cNvSpPr>
            <a:spLocks noGrp="1"/>
          </p:cNvSpPr>
          <p:nvPr>
            <p:ph type="body" sz="quarter" idx="10"/>
          </p:nvPr>
        </p:nvSpPr>
        <p:spPr>
          <a:xfrm>
            <a:off x="274638" y="1212850"/>
            <a:ext cx="3598862" cy="4768850"/>
          </a:xfrm>
        </p:spPr>
        <p:txBody>
          <a:bodyPr/>
          <a:lstStyle/>
          <a:p>
            <a:r>
              <a:rPr lang="en-US" dirty="0" smtClean="0"/>
              <a:t>GET</a:t>
            </a:r>
          </a:p>
          <a:p>
            <a:pPr lvl="1"/>
            <a:r>
              <a:rPr lang="en-US" dirty="0" smtClean="0"/>
              <a:t>Pages</a:t>
            </a:r>
          </a:p>
          <a:p>
            <a:pPr lvl="1"/>
            <a:r>
              <a:rPr lang="en-US" dirty="0" smtClean="0"/>
              <a:t>Sections</a:t>
            </a:r>
          </a:p>
          <a:p>
            <a:pPr lvl="1"/>
            <a:r>
              <a:rPr lang="en-US" dirty="0" err="1" smtClean="0"/>
              <a:t>SectionGroups</a:t>
            </a:r>
            <a:endParaRPr lang="en-US" dirty="0" smtClean="0"/>
          </a:p>
          <a:p>
            <a:pPr lvl="1"/>
            <a:r>
              <a:rPr lang="en-US" dirty="0" smtClean="0"/>
              <a:t>Notebooks</a:t>
            </a:r>
          </a:p>
          <a:p>
            <a:pPr lvl="0"/>
            <a:r>
              <a:rPr lang="en-US" dirty="0" smtClean="0"/>
              <a:t>POST</a:t>
            </a:r>
          </a:p>
          <a:p>
            <a:pPr lvl="1"/>
            <a:r>
              <a:rPr lang="en-US" dirty="0" smtClean="0"/>
              <a:t>Pages</a:t>
            </a:r>
          </a:p>
          <a:p>
            <a:pPr lvl="1"/>
            <a:r>
              <a:rPr lang="en-US" dirty="0" smtClean="0"/>
              <a:t>Sections</a:t>
            </a:r>
          </a:p>
          <a:p>
            <a:pPr lvl="1"/>
            <a:r>
              <a:rPr lang="en-US" dirty="0" smtClean="0"/>
              <a:t>Notebooks</a:t>
            </a:r>
          </a:p>
          <a:p>
            <a:pPr lvl="0"/>
            <a:r>
              <a:rPr lang="en-US" dirty="0" smtClean="0"/>
              <a:t>PATCH </a:t>
            </a:r>
          </a:p>
          <a:p>
            <a:pPr lvl="1"/>
            <a:r>
              <a:rPr lang="en-US" dirty="0" smtClean="0"/>
              <a:t>Pages</a:t>
            </a:r>
            <a:endParaRPr lang="en-US" dirty="0"/>
          </a:p>
        </p:txBody>
      </p:sp>
      <p:sp>
        <p:nvSpPr>
          <p:cNvPr id="9" name="Text Placeholder 1"/>
          <p:cNvSpPr txBox="1">
            <a:spLocks/>
          </p:cNvSpPr>
          <p:nvPr/>
        </p:nvSpPr>
        <p:spPr>
          <a:xfrm>
            <a:off x="3373437" y="2471326"/>
            <a:ext cx="8377237" cy="2251899"/>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Root URI</a:t>
            </a:r>
          </a:p>
          <a:p>
            <a:pPr>
              <a:spcBef>
                <a:spcPts val="480"/>
              </a:spcBef>
              <a:spcAft>
                <a:spcPts val="1200"/>
              </a:spcAft>
              <a:defRPr/>
            </a:pPr>
            <a:r>
              <a:rPr lang="en-US" sz="2000" dirty="0">
                <a:gradFill>
                  <a:gsLst>
                    <a:gs pos="1250">
                      <a:srgbClr val="000000"/>
                    </a:gs>
                    <a:gs pos="100000">
                      <a:srgbClr val="000000"/>
                    </a:gs>
                  </a:gsLst>
                  <a:lin ang="5400000" scaled="0"/>
                </a:gradFill>
                <a:latin typeface="Consolas" panose="020B0609020204030204" pitchFamily="49" charset="0"/>
                <a:cs typeface="Consolas" panose="020B0609020204030204" pitchFamily="49" charset="0"/>
              </a:rPr>
              <a:t>https://www.onenote.com/api/{version}/{context}/notes</a:t>
            </a:r>
          </a:p>
          <a:p>
            <a:r>
              <a:rPr lang="en-US" dirty="0" smtClean="0"/>
              <a:t>Beta URI</a:t>
            </a:r>
          </a:p>
          <a:p>
            <a:pPr lvl="0">
              <a:spcBef>
                <a:spcPts val="480"/>
              </a:spcBef>
              <a:spcAft>
                <a:spcPts val="1200"/>
              </a:spcAft>
              <a:defRPr/>
            </a:pPr>
            <a:r>
              <a:rPr lang="en-US" sz="2000" dirty="0">
                <a:gradFill>
                  <a:gsLst>
                    <a:gs pos="1250">
                      <a:srgbClr val="000000"/>
                    </a:gs>
                    <a:gs pos="100000">
                      <a:srgbClr val="000000"/>
                    </a:gs>
                  </a:gsLst>
                  <a:lin ang="5400000" scaled="0"/>
                </a:gradFill>
                <a:latin typeface="Consolas" panose="020B0609020204030204" pitchFamily="49" charset="0"/>
                <a:cs typeface="Consolas" panose="020B0609020204030204" pitchFamily="49" charset="0"/>
              </a:rPr>
              <a:t>https://www.onenote.com/beta/api/{context}/notes</a:t>
            </a:r>
          </a:p>
        </p:txBody>
      </p:sp>
      <p:sp>
        <p:nvSpPr>
          <p:cNvPr id="3" name="Footer Placeholder 2"/>
          <p:cNvSpPr>
            <a:spLocks noGrp="1"/>
          </p:cNvSpPr>
          <p:nvPr>
            <p:ph type="ftr" sz="quarter" idx="16"/>
          </p:nvPr>
        </p:nvSpPr>
        <p:spPr/>
        <p:txBody>
          <a:bodyPr/>
          <a:lstStyle/>
          <a:p>
            <a:pPr>
              <a:defRPr/>
            </a:pPr>
            <a:r>
              <a:rPr lang="en-US" sz="1400" dirty="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Getting started</a:t>
            </a:r>
          </a:p>
          <a:p>
            <a:endParaRPr lang="en-US" dirty="0"/>
          </a:p>
        </p:txBody>
      </p:sp>
    </p:spTree>
    <p:extLst>
      <p:ext uri="{BB962C8B-B14F-4D97-AF65-F5344CB8AC3E}">
        <p14:creationId xmlns:p14="http://schemas.microsoft.com/office/powerpoint/2010/main" val="269077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a:t>
            </a:r>
            <a:r>
              <a:rPr lang="en-US" dirty="0" smtClean="0"/>
              <a:t>Microsoft Graph </a:t>
            </a:r>
            <a:r>
              <a:rPr lang="en-US" dirty="0" smtClean="0"/>
              <a:t>with </a:t>
            </a:r>
            <a:r>
              <a:rPr lang="en-US" dirty="0"/>
              <a:t>Office 365</a:t>
            </a:r>
          </a:p>
        </p:txBody>
      </p:sp>
      <p:sp>
        <p:nvSpPr>
          <p:cNvPr id="4" name="Text Placeholder 3"/>
          <p:cNvSpPr>
            <a:spLocks noGrp="1"/>
          </p:cNvSpPr>
          <p:nvPr>
            <p:ph type="body" sz="quarter" idx="10"/>
          </p:nvPr>
        </p:nvSpPr>
        <p:spPr>
          <a:xfrm>
            <a:off x="274638" y="1212850"/>
            <a:ext cx="11887200" cy="4770537"/>
          </a:xfrm>
        </p:spPr>
        <p:txBody>
          <a:bodyPr/>
          <a:lstStyle/>
          <a:p>
            <a:r>
              <a:rPr lang="en-US" dirty="0"/>
              <a:t>Notebooks stored in a user’s OneDrive for Business are accessible via </a:t>
            </a:r>
            <a:r>
              <a:rPr lang="en-US" dirty="0" smtClean="0"/>
              <a:t>Microsoft Graph</a:t>
            </a:r>
            <a:endParaRPr lang="en-US" dirty="0"/>
          </a:p>
          <a:p>
            <a:r>
              <a:rPr lang="en-US" dirty="0"/>
              <a:t>Register application with Azure AD</a:t>
            </a:r>
          </a:p>
          <a:p>
            <a:pPr lvl="1"/>
            <a:r>
              <a:rPr lang="en-US" dirty="0"/>
              <a:t>OneNote specific permissions &amp; scopes available</a:t>
            </a:r>
          </a:p>
          <a:p>
            <a:r>
              <a:rPr lang="en-US" dirty="0"/>
              <a:t>Authenticate with Azure AD &amp; obtain access token</a:t>
            </a:r>
          </a:p>
          <a:p>
            <a:r>
              <a:rPr lang="en-US" dirty="0"/>
              <a:t>Requires you to first login to OneNote.com with </a:t>
            </a:r>
            <a:r>
              <a:rPr lang="en-US" dirty="0" smtClean="0"/>
              <a:t/>
            </a:r>
            <a:br>
              <a:rPr lang="en-US" dirty="0" smtClean="0"/>
            </a:br>
            <a:r>
              <a:rPr lang="en-US" dirty="0" smtClean="0"/>
              <a:t>your </a:t>
            </a:r>
            <a:r>
              <a:rPr lang="en-US" dirty="0"/>
              <a:t>Office 365 account to get OneNote permission </a:t>
            </a:r>
            <a:r>
              <a:rPr lang="en-US" dirty="0" smtClean="0"/>
              <a:t/>
            </a:r>
            <a:br>
              <a:rPr lang="en-US" dirty="0" smtClean="0"/>
            </a:br>
            <a:r>
              <a:rPr lang="en-US" dirty="0" smtClean="0"/>
              <a:t>&amp; </a:t>
            </a:r>
            <a:r>
              <a:rPr lang="en-US" dirty="0"/>
              <a:t>scope to appear in Azure </a:t>
            </a:r>
            <a:r>
              <a:rPr lang="en-US" dirty="0" smtClean="0"/>
              <a:t>AD</a:t>
            </a:r>
            <a:endParaRPr lang="en-US" dirty="0"/>
          </a:p>
        </p:txBody>
      </p:sp>
      <p:sp>
        <p:nvSpPr>
          <p:cNvPr id="2" name="Footer Placeholder 1"/>
          <p:cNvSpPr>
            <a:spLocks noGrp="1"/>
          </p:cNvSpPr>
          <p:nvPr>
            <p:ph type="ftr" sz="quarter" idx="16"/>
          </p:nvPr>
        </p:nvSpPr>
        <p:spPr/>
        <p:txBody>
          <a:bodyPr/>
          <a:lstStyle/>
          <a:p>
            <a:pPr>
              <a:defRPr/>
            </a:pPr>
            <a:r>
              <a:rPr lang="en-US" sz="1400" dirty="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Getting started</a:t>
            </a:r>
          </a:p>
          <a:p>
            <a:endParaRPr lang="en-US" dirty="0"/>
          </a:p>
        </p:txBody>
      </p:sp>
    </p:spTree>
    <p:extLst>
      <p:ext uri="{BB962C8B-B14F-4D97-AF65-F5344CB8AC3E}">
        <p14:creationId xmlns:p14="http://schemas.microsoft.com/office/powerpoint/2010/main" val="376893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2179058"/>
          </a:xfrm>
        </p:spPr>
        <p:txBody>
          <a:bodyPr/>
          <a:lstStyle/>
          <a:p>
            <a:r>
              <a:rPr lang="en-US" dirty="0"/>
              <a:t>Explore the REST API using </a:t>
            </a:r>
            <a:r>
              <a:rPr lang="en-US" dirty="0" err="1"/>
              <a:t>apigee</a:t>
            </a:r>
            <a:endParaRPr lang="en-US" dirty="0"/>
          </a:p>
        </p:txBody>
      </p:sp>
      <p:sp>
        <p:nvSpPr>
          <p:cNvPr id="9" name="Footer Placeholder 2"/>
          <p:cNvSpPr txBox="1">
            <a:spLocks/>
          </p:cNvSpPr>
          <p:nvPr/>
        </p:nvSpPr>
        <p:spPr>
          <a:xfrm>
            <a:off x="7964488" y="295272"/>
            <a:ext cx="4197350" cy="371475"/>
          </a:xfrm>
          <a:prstGeom prst="rect">
            <a:avLst/>
          </a:prstGeom>
        </p:spPr>
        <p:txBody>
          <a:bodyPr vert="horz" lIns="91440" tIns="45720" rIns="182880" bIns="45720" rtlCol="0" anchor="ctr"/>
          <a:lstStyle>
            <a:defPPr>
              <a:defRPr lang="en-US"/>
            </a:defPPr>
            <a:lvl1pPr algn="r">
              <a:defRPr sz="140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a:defRPr/>
            </a:pPr>
            <a:r>
              <a:rPr lang="en-US" dirty="0"/>
              <a:t>3 </a:t>
            </a:r>
            <a:r>
              <a:rPr lang="en-US" dirty="0">
                <a:gradFill>
                  <a:gsLst>
                    <a:gs pos="8367">
                      <a:srgbClr val="000000"/>
                    </a:gs>
                    <a:gs pos="31000">
                      <a:srgbClr val="000000"/>
                    </a:gs>
                  </a:gsLst>
                  <a:lin ang="5400000" scaled="0"/>
                </a:gradFill>
                <a:latin typeface="+mn-lt"/>
                <a:ea typeface="+mn-ea"/>
                <a:cs typeface="+mn-cs"/>
              </a:rPr>
              <a:t>Getting started</a:t>
            </a:r>
          </a:p>
          <a:p>
            <a:endParaRPr lang="en-US" sz="1200" dirty="0"/>
          </a:p>
        </p:txBody>
      </p:sp>
    </p:spTree>
    <p:extLst>
      <p:ext uri="{BB962C8B-B14F-4D97-AF65-F5344CB8AC3E}">
        <p14:creationId xmlns:p14="http://schemas.microsoft.com/office/powerpoint/2010/main" val="2423259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smtClean="0"/>
              <a:t>Content capture in depth</a:t>
            </a:r>
            <a:endParaRPr lang="en-US" dirty="0"/>
          </a:p>
        </p:txBody>
      </p:sp>
      <p:sp>
        <p:nvSpPr>
          <p:cNvPr id="6" name="Text Placeholder 5"/>
          <p:cNvSpPr>
            <a:spLocks noGrp="1"/>
          </p:cNvSpPr>
          <p:nvPr>
            <p:ph type="body" sz="quarter" idx="12"/>
          </p:nvPr>
        </p:nvSpPr>
        <p:spPr/>
        <p:txBody>
          <a:bodyPr/>
          <a:lstStyle/>
          <a:p>
            <a:r>
              <a:rPr lang="en-US" dirty="0" smtClean="0"/>
              <a:t>4</a:t>
            </a:r>
            <a:endParaRPr lang="en-US" dirty="0"/>
          </a:p>
        </p:txBody>
      </p:sp>
      <p:grpSp>
        <p:nvGrpSpPr>
          <p:cNvPr id="49" name="Group 48"/>
          <p:cNvGrpSpPr/>
          <p:nvPr/>
        </p:nvGrpSpPr>
        <p:grpSpPr>
          <a:xfrm>
            <a:off x="6508747" y="3784600"/>
            <a:ext cx="5470527" cy="2735264"/>
            <a:chOff x="4664075" y="3040063"/>
            <a:chExt cx="7315200" cy="3657601"/>
          </a:xfrm>
        </p:grpSpPr>
        <p:grpSp>
          <p:nvGrpSpPr>
            <p:cNvPr id="48" name="Group 47"/>
            <p:cNvGrpSpPr/>
            <p:nvPr/>
          </p:nvGrpSpPr>
          <p:grpSpPr>
            <a:xfrm>
              <a:off x="7318375" y="3040063"/>
              <a:ext cx="4660900" cy="3657601"/>
              <a:chOff x="7318375" y="3040063"/>
              <a:chExt cx="4660900" cy="3657601"/>
            </a:xfrm>
          </p:grpSpPr>
          <p:sp>
            <p:nvSpPr>
              <p:cNvPr id="9"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Rectangle 41"/>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7" name="Group 46"/>
            <p:cNvGrpSpPr/>
            <p:nvPr/>
          </p:nvGrpSpPr>
          <p:grpSpPr>
            <a:xfrm>
              <a:off x="4664075" y="4286961"/>
              <a:ext cx="5793411" cy="2392930"/>
              <a:chOff x="4664075" y="4286961"/>
              <a:chExt cx="5793411" cy="2392930"/>
            </a:xfrm>
          </p:grpSpPr>
          <p:pic>
            <p:nvPicPr>
              <p:cNvPr id="39" name="Picture 38"/>
              <p:cNvPicPr>
                <a:picLocks noChangeAspect="1"/>
              </p:cNvPicPr>
              <p:nvPr/>
            </p:nvPicPr>
            <p:blipFill>
              <a:blip r:embed="rId2"/>
              <a:stretch>
                <a:fillRect/>
              </a:stretch>
            </p:blipFill>
            <p:spPr>
              <a:xfrm flipH="1">
                <a:off x="4664075" y="4286961"/>
                <a:ext cx="5793411" cy="2392930"/>
              </a:xfrm>
              <a:prstGeom prst="rect">
                <a:avLst/>
              </a:prstGeom>
            </p:spPr>
          </p:pic>
          <p:pic>
            <p:nvPicPr>
              <p:cNvPr id="44" name="Picture 43"/>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45" name="Rectangle 44"/>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Tree>
    <p:extLst>
      <p:ext uri="{BB962C8B-B14F-4D97-AF65-F5344CB8AC3E}">
        <p14:creationId xmlns:p14="http://schemas.microsoft.com/office/powerpoint/2010/main" val="107850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Capture text</a:t>
            </a:r>
            <a:endParaRPr lang="en-US" dirty="0"/>
          </a:p>
        </p:txBody>
      </p:sp>
      <p:sp>
        <p:nvSpPr>
          <p:cNvPr id="4" name="Text Placeholder 3"/>
          <p:cNvSpPr>
            <a:spLocks noGrp="1"/>
          </p:cNvSpPr>
          <p:nvPr>
            <p:ph type="body" sz="quarter" idx="10"/>
          </p:nvPr>
        </p:nvSpPr>
        <p:spPr>
          <a:xfrm>
            <a:off x="274638" y="1221157"/>
            <a:ext cx="11887199" cy="4658198"/>
          </a:xfrm>
        </p:spPr>
        <p:txBody>
          <a:bodyPr/>
          <a:lstStyle/>
          <a:p>
            <a:r>
              <a:rPr lang="en-US" sz="1700" dirty="0" err="1">
                <a:solidFill>
                  <a:srgbClr val="0000FF"/>
                </a:solidFill>
                <a:highlight>
                  <a:srgbClr val="FFFFFF"/>
                </a:highlight>
              </a:rPr>
              <a:t>var</a:t>
            </a:r>
            <a:r>
              <a:rPr lang="en-US" sz="1700" dirty="0">
                <a:solidFill>
                  <a:srgbClr val="000000"/>
                </a:solidFill>
                <a:highlight>
                  <a:srgbClr val="FFFFFF"/>
                </a:highlight>
              </a:rPr>
              <a:t> client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HttpClient</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err="1">
                <a:solidFill>
                  <a:srgbClr val="000000"/>
                </a:solidFill>
                <a:highlight>
                  <a:srgbClr val="FFFFFF"/>
                </a:highlight>
              </a:rPr>
              <a:t>client.DefaultRequestHeaders.Accept.Add</a:t>
            </a:r>
            <a:r>
              <a:rPr lang="en-US" sz="1700" dirty="0">
                <a:solidFill>
                  <a:srgbClr val="000000"/>
                </a:solidFill>
                <a:highlight>
                  <a:srgbClr val="FFFFFF"/>
                </a:highlight>
              </a:rPr>
              <a:t>(</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MediaTypeWithQualityHeaderValue</a:t>
            </a:r>
            <a:r>
              <a:rPr lang="en-US" sz="1700" dirty="0">
                <a:solidFill>
                  <a:srgbClr val="000000"/>
                </a:solidFill>
                <a:highlight>
                  <a:srgbClr val="FFFFFF"/>
                </a:highlight>
              </a:rPr>
              <a:t>(</a:t>
            </a:r>
            <a:r>
              <a:rPr lang="en-US" sz="1700" dirty="0">
                <a:solidFill>
                  <a:srgbClr val="A31515"/>
                </a:solidFill>
                <a:highlight>
                  <a:srgbClr val="FFFFFF"/>
                </a:highlight>
              </a:rPr>
              <a:t>"application/</a:t>
            </a:r>
            <a:r>
              <a:rPr lang="en-US" sz="1700" dirty="0" err="1">
                <a:solidFill>
                  <a:srgbClr val="A31515"/>
                </a:solidFill>
                <a:highlight>
                  <a:srgbClr val="FFFFFF"/>
                </a:highlight>
              </a:rPr>
              <a:t>json</a:t>
            </a:r>
            <a:r>
              <a:rPr lang="en-US" sz="1700" dirty="0">
                <a:solidFill>
                  <a:srgbClr val="A31515"/>
                </a:solidFill>
                <a:highlight>
                  <a:srgbClr val="FFFFFF"/>
                </a:highlight>
              </a:rPr>
              <a:t>"</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err="1">
                <a:solidFill>
                  <a:srgbClr val="000000"/>
                </a:solidFill>
                <a:highlight>
                  <a:srgbClr val="FFFFFF"/>
                </a:highlight>
              </a:rPr>
              <a:t>client.DefaultRequestHeaders.Authorization</a:t>
            </a:r>
            <a:r>
              <a:rPr lang="en-US" sz="1700" dirty="0">
                <a:solidFill>
                  <a:srgbClr val="000000"/>
                </a:solidFill>
                <a:highlight>
                  <a:srgbClr val="FFFFFF"/>
                </a:highlight>
              </a:rPr>
              <a:t> = </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AuthenticationHeaderValue</a:t>
            </a:r>
            <a:r>
              <a:rPr lang="en-US" sz="1700" dirty="0">
                <a:solidFill>
                  <a:srgbClr val="000000"/>
                </a:solidFill>
                <a:highlight>
                  <a:srgbClr val="FFFFFF"/>
                </a:highlight>
              </a:rPr>
              <a:t>(</a:t>
            </a:r>
            <a:r>
              <a:rPr lang="en-US" sz="1700" dirty="0">
                <a:solidFill>
                  <a:srgbClr val="A31515"/>
                </a:solidFill>
                <a:highlight>
                  <a:srgbClr val="FFFFFF"/>
                </a:highlight>
              </a:rPr>
              <a:t>"Bearer"</a:t>
            </a:r>
            <a:r>
              <a:rPr lang="en-US" sz="1700" dirty="0">
                <a:solidFill>
                  <a:srgbClr val="000000"/>
                </a:solidFill>
                <a:highlight>
                  <a:srgbClr val="FFFFFF"/>
                </a:highlight>
              </a:rPr>
              <a:t>, _</a:t>
            </a:r>
            <a:r>
              <a:rPr lang="en-US" sz="1700" dirty="0" err="1">
                <a:solidFill>
                  <a:srgbClr val="000000"/>
                </a:solidFill>
                <a:highlight>
                  <a:srgbClr val="FFFFFF"/>
                </a:highlight>
              </a:rPr>
              <a:t>authClient.Session.AccessToken</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r>
            <a:br>
              <a:rPr lang="en-US" sz="1700" dirty="0">
                <a:solidFill>
                  <a:srgbClr val="000000"/>
                </a:solidFill>
                <a:highlight>
                  <a:srgbClr val="FFFFFF"/>
                </a:highlight>
              </a:rPr>
            </a:br>
            <a:r>
              <a:rPr lang="en-US" sz="1700" dirty="0">
                <a:solidFill>
                  <a:srgbClr val="0000FF"/>
                </a:solidFill>
                <a:highlight>
                  <a:srgbClr val="FFFFFF"/>
                </a:highlight>
              </a:rPr>
              <a:t>string</a:t>
            </a:r>
            <a:r>
              <a:rPr lang="en-US" sz="1700" dirty="0">
                <a:solidFill>
                  <a:srgbClr val="000000"/>
                </a:solidFill>
                <a:highlight>
                  <a:srgbClr val="FFFFFF"/>
                </a:highlight>
              </a:rPr>
              <a:t> </a:t>
            </a:r>
            <a:r>
              <a:rPr lang="en-US" sz="1700" dirty="0" err="1">
                <a:solidFill>
                  <a:srgbClr val="000000"/>
                </a:solidFill>
                <a:highlight>
                  <a:srgbClr val="FFFFFF"/>
                </a:highlight>
              </a:rPr>
              <a:t>simpleHtml</a:t>
            </a:r>
            <a:r>
              <a:rPr lang="en-US" sz="1700" dirty="0">
                <a:solidFill>
                  <a:srgbClr val="000000"/>
                </a:solidFill>
                <a:highlight>
                  <a:srgbClr val="FFFFFF"/>
                </a:highlight>
              </a:rPr>
              <a:t> = </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a:solidFill>
                  <a:srgbClr val="A31515"/>
                </a:solidFill>
                <a:highlight>
                  <a:srgbClr val="FFFFFF"/>
                </a:highlight>
              </a:rPr>
              <a:t>"&lt;html&gt;&lt;head&gt;" +</a:t>
            </a:r>
            <a:br>
              <a:rPr lang="en-US" sz="1700" dirty="0">
                <a:solidFill>
                  <a:srgbClr val="A31515"/>
                </a:solidFill>
                <a:highlight>
                  <a:srgbClr val="FFFFFF"/>
                </a:highlight>
              </a:rPr>
            </a:br>
            <a:r>
              <a:rPr lang="en-US" sz="1700" dirty="0">
                <a:solidFill>
                  <a:srgbClr val="A31515"/>
                </a:solidFill>
                <a:highlight>
                  <a:srgbClr val="FFFFFF"/>
                </a:highlight>
              </a:rPr>
              <a:t>     "&lt;title&gt;A simple page created from basic HTML-formatted text on Windows 8&lt;/title&gt;"</a:t>
            </a:r>
            <a:r>
              <a:rPr lang="en-US" sz="1700" dirty="0">
                <a:solidFill>
                  <a:srgbClr val="000000"/>
                </a:solidFill>
                <a:highlight>
                  <a:srgbClr val="FFFFFF"/>
                </a:highlight>
              </a:rPr>
              <a:t> +</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a:solidFill>
                  <a:srgbClr val="A31515"/>
                </a:solidFill>
                <a:highlight>
                  <a:srgbClr val="FFFFFF"/>
                </a:highlight>
              </a:rPr>
              <a:t>"&lt;meta name=\"created\" content=\""</a:t>
            </a:r>
            <a:r>
              <a:rPr lang="en-US" sz="1700" dirty="0">
                <a:solidFill>
                  <a:srgbClr val="000000"/>
                </a:solidFill>
                <a:highlight>
                  <a:srgbClr val="FFFFFF"/>
                </a:highlight>
              </a:rPr>
              <a:t> + </a:t>
            </a:r>
            <a:r>
              <a:rPr lang="en-US" sz="1700" dirty="0" err="1">
                <a:solidFill>
                  <a:srgbClr val="2B91AF"/>
                </a:solidFill>
                <a:highlight>
                  <a:srgbClr val="FFFFFF"/>
                </a:highlight>
              </a:rPr>
              <a:t>DateTime</a:t>
            </a:r>
            <a:r>
              <a:rPr lang="en-US" sz="1700" dirty="0" err="1">
                <a:solidFill>
                  <a:srgbClr val="000000"/>
                </a:solidFill>
                <a:highlight>
                  <a:srgbClr val="FFFFFF"/>
                </a:highlight>
              </a:rPr>
              <a:t>.Now.ToString</a:t>
            </a:r>
            <a:r>
              <a:rPr lang="en-US" sz="1700" dirty="0">
                <a:solidFill>
                  <a:srgbClr val="000000"/>
                </a:solidFill>
                <a:highlight>
                  <a:srgbClr val="FFFFFF"/>
                </a:highlight>
              </a:rPr>
              <a:t>(</a:t>
            </a:r>
            <a:r>
              <a:rPr lang="en-US" sz="1700" dirty="0">
                <a:solidFill>
                  <a:srgbClr val="A31515"/>
                </a:solidFill>
                <a:highlight>
                  <a:srgbClr val="FFFFFF"/>
                </a:highlight>
              </a:rPr>
              <a:t>"o"</a:t>
            </a:r>
            <a:r>
              <a:rPr lang="en-US" sz="1700" dirty="0">
                <a:solidFill>
                  <a:srgbClr val="000000"/>
                </a:solidFill>
                <a:highlight>
                  <a:srgbClr val="FFFFFF"/>
                </a:highlight>
              </a:rPr>
              <a:t>) + </a:t>
            </a:r>
            <a:r>
              <a:rPr lang="en-US" sz="1700" dirty="0">
                <a:solidFill>
                  <a:srgbClr val="A31515"/>
                </a:solidFill>
                <a:highlight>
                  <a:srgbClr val="FFFFFF"/>
                </a:highlight>
              </a:rPr>
              <a:t>"\" /&gt;&lt;/head&gt;"</a:t>
            </a:r>
            <a:r>
              <a:rPr lang="en-US" sz="1700" dirty="0">
                <a:solidFill>
                  <a:srgbClr val="000000"/>
                </a:solidFill>
                <a:highlight>
                  <a:srgbClr val="FFFFFF"/>
                </a:highlight>
              </a:rPr>
              <a:t> +</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a:solidFill>
                  <a:srgbClr val="A31515"/>
                </a:solidFill>
                <a:highlight>
                  <a:srgbClr val="FFFFFF"/>
                </a:highlight>
              </a:rPr>
              <a:t>"&lt;body&gt;&lt;p&gt;This is a page that contains some simple &lt;</a:t>
            </a:r>
            <a:r>
              <a:rPr lang="en-US" sz="1700" dirty="0" err="1">
                <a:solidFill>
                  <a:srgbClr val="A31515"/>
                </a:solidFill>
                <a:highlight>
                  <a:srgbClr val="FFFFFF"/>
                </a:highlight>
              </a:rPr>
              <a:t>i</a:t>
            </a:r>
            <a:r>
              <a:rPr lang="en-US" sz="1700" dirty="0">
                <a:solidFill>
                  <a:srgbClr val="A31515"/>
                </a:solidFill>
                <a:highlight>
                  <a:srgbClr val="FFFFFF"/>
                </a:highlight>
              </a:rPr>
              <a:t>&gt;formatted&lt;/</a:t>
            </a:r>
            <a:r>
              <a:rPr lang="en-US" sz="1700" dirty="0" err="1">
                <a:solidFill>
                  <a:srgbClr val="A31515"/>
                </a:solidFill>
                <a:highlight>
                  <a:srgbClr val="FFFFFF"/>
                </a:highlight>
              </a:rPr>
              <a:t>i</a:t>
            </a:r>
            <a:r>
              <a:rPr lang="en-US" sz="1700" dirty="0">
                <a:solidFill>
                  <a:srgbClr val="A31515"/>
                </a:solidFill>
                <a:highlight>
                  <a:srgbClr val="FFFFFF"/>
                </a:highlight>
              </a:rPr>
              <a:t>&gt; &lt;b&gt;text&lt;/b&gt;&lt;/p&gt;"</a:t>
            </a:r>
            <a:r>
              <a:rPr lang="en-US" sz="1700" dirty="0">
                <a:solidFill>
                  <a:srgbClr val="000000"/>
                </a:solidFill>
                <a:highlight>
                  <a:srgbClr val="FFFFFF"/>
                </a:highlight>
              </a:rPr>
              <a:t> +</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a:solidFill>
                  <a:srgbClr val="A31515"/>
                </a:solidFill>
                <a:highlight>
                  <a:srgbClr val="FFFFFF"/>
                </a:highlight>
              </a:rPr>
              <a:t>"&lt;p&gt;Here is a &lt;a </a:t>
            </a:r>
            <a:r>
              <a:rPr lang="en-US" sz="1700" dirty="0" err="1">
                <a:solidFill>
                  <a:srgbClr val="A31515"/>
                </a:solidFill>
                <a:highlight>
                  <a:srgbClr val="FFFFFF"/>
                </a:highlight>
              </a:rPr>
              <a:t>href</a:t>
            </a:r>
            <a:r>
              <a:rPr lang="en-US" sz="1700" dirty="0">
                <a:solidFill>
                  <a:srgbClr val="A31515"/>
                </a:solidFill>
                <a:highlight>
                  <a:srgbClr val="FFFFFF"/>
                </a:highlight>
              </a:rPr>
              <a:t>=\"http://www.microsoft.com\"&gt;link&lt;/a&gt;&lt;/p&gt;&lt;/body&gt;&lt;/html&gt;"</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r>
            <a:br>
              <a:rPr lang="en-US" sz="1700" dirty="0">
                <a:solidFill>
                  <a:srgbClr val="000000"/>
                </a:solidFill>
                <a:highlight>
                  <a:srgbClr val="FFFFFF"/>
                </a:highlight>
              </a:rPr>
            </a:br>
            <a:r>
              <a:rPr lang="en-US" sz="1700" dirty="0" err="1">
                <a:solidFill>
                  <a:srgbClr val="0000FF"/>
                </a:solidFill>
                <a:highlight>
                  <a:srgbClr val="FFFFFF"/>
                </a:highlight>
              </a:rPr>
              <a:t>var</a:t>
            </a:r>
            <a:r>
              <a:rPr lang="en-US" sz="1700" dirty="0">
                <a:solidFill>
                  <a:srgbClr val="000000"/>
                </a:solidFill>
                <a:highlight>
                  <a:srgbClr val="FFFFFF"/>
                </a:highlight>
              </a:rPr>
              <a:t> </a:t>
            </a:r>
            <a:r>
              <a:rPr lang="en-US" sz="1700" dirty="0" err="1">
                <a:solidFill>
                  <a:srgbClr val="000000"/>
                </a:solidFill>
                <a:highlight>
                  <a:srgbClr val="FFFFFF"/>
                </a:highlight>
              </a:rPr>
              <a:t>endPoint</a:t>
            </a:r>
            <a:r>
              <a:rPr lang="en-US" sz="1700" dirty="0">
                <a:solidFill>
                  <a:srgbClr val="000000"/>
                </a:solidFill>
                <a:highlight>
                  <a:srgbClr val="FFFFFF"/>
                </a:highlight>
              </a:rPr>
              <a: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a:solidFill>
                  <a:srgbClr val="2B91AF"/>
                </a:solidFill>
                <a:highlight>
                  <a:srgbClr val="FFFFFF"/>
                </a:highlight>
              </a:rPr>
              <a:t>Uri(</a:t>
            </a:r>
            <a:r>
              <a:rPr lang="en-US" sz="1700" dirty="0">
                <a:solidFill>
                  <a:srgbClr val="A31515"/>
                </a:solidFill>
                <a:highlight>
                  <a:srgbClr val="FFFFFF"/>
                </a:highlight>
              </a:rPr>
              <a:t>"https://www.onenote.com/api/v1.0/pages"</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err="1">
                <a:solidFill>
                  <a:srgbClr val="0000FF"/>
                </a:solidFill>
                <a:highlight>
                  <a:srgbClr val="FFFFFF"/>
                </a:highlight>
              </a:rPr>
              <a:t>var</a:t>
            </a:r>
            <a:r>
              <a:rPr lang="en-US" sz="1700" dirty="0">
                <a:solidFill>
                  <a:srgbClr val="000000"/>
                </a:solidFill>
                <a:highlight>
                  <a:srgbClr val="FFFFFF"/>
                </a:highlight>
              </a:rPr>
              <a:t> </a:t>
            </a:r>
            <a:r>
              <a:rPr lang="en-US" sz="1700" dirty="0" err="1">
                <a:solidFill>
                  <a:srgbClr val="000000"/>
                </a:solidFill>
                <a:highlight>
                  <a:srgbClr val="FFFFFF"/>
                </a:highlight>
              </a:rPr>
              <a:t>createMessage</a:t>
            </a:r>
            <a:r>
              <a:rPr lang="en-US" sz="1700" dirty="0">
                <a:solidFill>
                  <a:srgbClr val="000000"/>
                </a:solidFill>
                <a:highlight>
                  <a:srgbClr val="FFFFFF"/>
                </a:highlight>
              </a:rPr>
              <a: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HttpRequestMessage</a:t>
            </a:r>
            <a:r>
              <a:rPr lang="en-US" sz="1700" dirty="0">
                <a:solidFill>
                  <a:srgbClr val="000000"/>
                </a:solidFill>
                <a:highlight>
                  <a:srgbClr val="FFFFFF"/>
                </a:highlight>
              </a:rPr>
              <a:t>(</a:t>
            </a:r>
            <a:r>
              <a:rPr lang="en-US" sz="1700" dirty="0" err="1">
                <a:solidFill>
                  <a:srgbClr val="2B91AF"/>
                </a:solidFill>
                <a:highlight>
                  <a:srgbClr val="FFFFFF"/>
                </a:highlight>
              </a:rPr>
              <a:t>HttpMethod</a:t>
            </a:r>
            <a:r>
              <a:rPr lang="en-US" sz="1700" dirty="0" err="1">
                <a:solidFill>
                  <a:srgbClr val="000000"/>
                </a:solidFill>
                <a:highlight>
                  <a:srgbClr val="FFFFFF"/>
                </a:highlight>
              </a:rPr>
              <a:t>.Post</a:t>
            </a:r>
            <a:r>
              <a:rPr lang="en-US" sz="1700" dirty="0">
                <a:solidFill>
                  <a:srgbClr val="000000"/>
                </a:solidFill>
                <a:highlight>
                  <a:srgbClr val="FFFFFF"/>
                </a:highlight>
              </a:rPr>
              <a:t>, </a:t>
            </a:r>
            <a:r>
              <a:rPr lang="en-US" sz="1700" dirty="0" err="1">
                <a:solidFill>
                  <a:srgbClr val="000000"/>
                </a:solidFill>
                <a:highlight>
                  <a:srgbClr val="FFFFFF"/>
                </a:highlight>
              </a:rPr>
              <a:t>endPoint</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br>
              <a:rPr lang="en-US" sz="1700" dirty="0">
                <a:solidFill>
                  <a:srgbClr val="000000"/>
                </a:solidFill>
                <a:highlight>
                  <a:srgbClr val="FFFFFF"/>
                </a:highlight>
              </a:rPr>
            </a:br>
            <a:r>
              <a:rPr lang="en-US" sz="1700" dirty="0">
                <a:solidFill>
                  <a:srgbClr val="000000"/>
                </a:solidFill>
                <a:highlight>
                  <a:srgbClr val="FFFFFF"/>
                </a:highlight>
              </a:rPr>
              <a:t>                  Content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StringContent</a:t>
            </a:r>
            <a:r>
              <a:rPr lang="en-US" sz="1700" dirty="0">
                <a:solidFill>
                  <a:srgbClr val="000000"/>
                </a:solidFill>
                <a:highlight>
                  <a:srgbClr val="FFFFFF"/>
                </a:highlight>
              </a:rPr>
              <a:t>(</a:t>
            </a:r>
            <a:r>
              <a:rPr lang="en-US" sz="1700" dirty="0" err="1">
                <a:solidFill>
                  <a:srgbClr val="000000"/>
                </a:solidFill>
                <a:highlight>
                  <a:srgbClr val="FFFFFF"/>
                </a:highlight>
              </a:rPr>
              <a:t>simpleHtml</a:t>
            </a:r>
            <a:r>
              <a:rPr lang="en-US" sz="1700" dirty="0">
                <a:solidFill>
                  <a:srgbClr val="000000"/>
                </a:solidFill>
                <a:highlight>
                  <a:srgbClr val="FFFFFF"/>
                </a:highlight>
              </a:rPr>
              <a:t>, System.Text.</a:t>
            </a:r>
            <a:r>
              <a:rPr lang="en-US" sz="1700" dirty="0">
                <a:solidFill>
                  <a:srgbClr val="2B91AF"/>
                </a:solidFill>
                <a:highlight>
                  <a:srgbClr val="FFFFFF"/>
                </a:highlight>
              </a:rPr>
              <a:t>Encoding</a:t>
            </a:r>
            <a:r>
              <a:rPr lang="en-US" sz="1700" dirty="0">
                <a:solidFill>
                  <a:srgbClr val="000000"/>
                </a:solidFill>
                <a:highlight>
                  <a:srgbClr val="FFFFFF"/>
                </a:highlight>
              </a:rPr>
              <a:t>.UTF8, </a:t>
            </a:r>
            <a:r>
              <a:rPr lang="en-US" sz="1700" dirty="0">
                <a:solidFill>
                  <a:srgbClr val="A31515"/>
                </a:solidFill>
                <a:highlight>
                  <a:srgbClr val="FFFFFF"/>
                </a:highlight>
              </a:rPr>
              <a:t>"text/html"</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br>
              <a:rPr lang="en-US" sz="1700" dirty="0">
                <a:solidFill>
                  <a:srgbClr val="000000"/>
                </a:solidFill>
                <a:highlight>
                  <a:srgbClr val="FFFFFF"/>
                </a:highlight>
              </a:rPr>
            </a:br>
            <a:r>
              <a:rPr lang="en-US" sz="1700" dirty="0">
                <a:solidFill>
                  <a:srgbClr val="000000"/>
                </a:solidFill>
                <a:highlight>
                  <a:srgbClr val="FFFFFF"/>
                </a:highlight>
              </a:rPr>
              <a:t/>
            </a:r>
            <a:br>
              <a:rPr lang="en-US" sz="1700" dirty="0">
                <a:solidFill>
                  <a:srgbClr val="000000"/>
                </a:solidFill>
                <a:highlight>
                  <a:srgbClr val="FFFFFF"/>
                </a:highlight>
              </a:rPr>
            </a:br>
            <a:r>
              <a:rPr lang="en-US" sz="1700" dirty="0" err="1">
                <a:solidFill>
                  <a:srgbClr val="2B91AF"/>
                </a:solidFill>
                <a:highlight>
                  <a:srgbClr val="FFFFFF"/>
                </a:highlight>
              </a:rPr>
              <a:t>HttpResponseMessage</a:t>
            </a:r>
            <a:r>
              <a:rPr lang="en-US" sz="1700" dirty="0">
                <a:solidFill>
                  <a:srgbClr val="000000"/>
                </a:solidFill>
                <a:highlight>
                  <a:srgbClr val="FFFFFF"/>
                </a:highlight>
              </a:rPr>
              <a:t> response = </a:t>
            </a:r>
            <a:r>
              <a:rPr lang="en-US" sz="1700" dirty="0">
                <a:solidFill>
                  <a:srgbClr val="0000FF"/>
                </a:solidFill>
                <a:highlight>
                  <a:srgbClr val="FFFFFF"/>
                </a:highlight>
              </a:rPr>
              <a:t>await</a:t>
            </a:r>
            <a:r>
              <a:rPr lang="en-US" sz="1700" dirty="0">
                <a:solidFill>
                  <a:srgbClr val="000000"/>
                </a:solidFill>
                <a:highlight>
                  <a:srgbClr val="FFFFFF"/>
                </a:highlight>
              </a:rPr>
              <a:t> </a:t>
            </a:r>
            <a:r>
              <a:rPr lang="en-US" sz="1700" dirty="0" err="1">
                <a:solidFill>
                  <a:srgbClr val="000000"/>
                </a:solidFill>
                <a:highlight>
                  <a:srgbClr val="FFFFFF"/>
                </a:highlight>
              </a:rPr>
              <a:t>client.SendAsync</a:t>
            </a:r>
            <a:r>
              <a:rPr lang="en-US" sz="1700" dirty="0">
                <a:solidFill>
                  <a:srgbClr val="000000"/>
                </a:solidFill>
                <a:highlight>
                  <a:srgbClr val="FFFFFF"/>
                </a:highlight>
              </a:rPr>
              <a:t>(</a:t>
            </a:r>
            <a:r>
              <a:rPr lang="en-US" sz="1700" dirty="0" err="1">
                <a:solidFill>
                  <a:srgbClr val="000000"/>
                </a:solidFill>
                <a:highlight>
                  <a:srgbClr val="FFFFFF"/>
                </a:highlight>
              </a:rPr>
              <a:t>createMessage</a:t>
            </a:r>
            <a:r>
              <a:rPr lang="en-US" sz="1700" dirty="0" smtClean="0">
                <a:solidFill>
                  <a:srgbClr val="000000"/>
                </a:solidFill>
                <a:highlight>
                  <a:srgbClr val="FFFFFF"/>
                </a:highlight>
              </a:rPr>
              <a:t>);</a:t>
            </a:r>
            <a:endParaRPr lang="en-US" sz="1700" dirty="0"/>
          </a:p>
        </p:txBody>
      </p:sp>
      <p:sp>
        <p:nvSpPr>
          <p:cNvPr id="2" name="Footer Placeholder 1"/>
          <p:cNvSpPr>
            <a:spLocks noGrp="1"/>
          </p:cNvSpPr>
          <p:nvPr>
            <p:ph type="ftr" sz="quarter" idx="11"/>
          </p:nvPr>
        </p:nvSpPr>
        <p:spPr/>
        <p:txBody>
          <a:bodyPr/>
          <a:lstStyle/>
          <a:p>
            <a:pPr>
              <a:defRPr/>
            </a:pPr>
            <a:r>
              <a:rPr lang="en-US" sz="1400" dirty="0" smtClean="0">
                <a:gradFill>
                  <a:gsLst>
                    <a:gs pos="8367">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smtClean="0">
                <a:gradFill>
                  <a:gsLst>
                    <a:gs pos="8367">
                      <a:srgbClr val="000000"/>
                    </a:gs>
                    <a:gs pos="31000">
                      <a:srgbClr val="000000"/>
                    </a:gs>
                  </a:gsLst>
                  <a:lin ang="5400000" scaled="0"/>
                </a:gradFill>
              </a:rPr>
              <a:t> Content capture</a:t>
            </a:r>
          </a:p>
          <a:p>
            <a:endParaRPr lang="en-US" dirty="0"/>
          </a:p>
        </p:txBody>
      </p:sp>
    </p:spTree>
    <p:extLst>
      <p:ext uri="{BB962C8B-B14F-4D97-AF65-F5344CB8AC3E}">
        <p14:creationId xmlns:p14="http://schemas.microsoft.com/office/powerpoint/2010/main" val="104500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Capture image</a:t>
            </a:r>
            <a:endParaRPr lang="en-US" dirty="0"/>
          </a:p>
        </p:txBody>
      </p:sp>
      <p:sp>
        <p:nvSpPr>
          <p:cNvPr id="4" name="Text Placeholder 3"/>
          <p:cNvSpPr>
            <a:spLocks noGrp="1"/>
          </p:cNvSpPr>
          <p:nvPr>
            <p:ph type="body" sz="quarter" idx="10"/>
          </p:nvPr>
        </p:nvSpPr>
        <p:spPr>
          <a:xfrm>
            <a:off x="274638" y="1221157"/>
            <a:ext cx="11887199" cy="4893647"/>
          </a:xfrm>
        </p:spPr>
        <p:txBody>
          <a:bodyPr/>
          <a:lstStyle/>
          <a:p>
            <a:r>
              <a:rPr lang="en-US" sz="1700" dirty="0" err="1">
                <a:solidFill>
                  <a:srgbClr val="0000FF"/>
                </a:solidFill>
                <a:highlight>
                  <a:srgbClr val="FFFFFF"/>
                </a:highlight>
              </a:rPr>
              <a:t>var</a:t>
            </a:r>
            <a:r>
              <a:rPr lang="en-US" sz="1700" dirty="0">
                <a:solidFill>
                  <a:srgbClr val="000000"/>
                </a:solidFill>
                <a:highlight>
                  <a:srgbClr val="FFFFFF"/>
                </a:highlight>
              </a:rPr>
              <a:t> client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HttpClient</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8000"/>
                </a:solidFill>
                <a:highlight>
                  <a:srgbClr val="FFFFFF"/>
                </a:highlight>
              </a:rPr>
              <a:t>// [set Accept and Authorization headers as previous example]</a:t>
            </a:r>
            <a:br>
              <a:rPr lang="en-US" sz="1700" dirty="0">
                <a:solidFill>
                  <a:srgbClr val="008000"/>
                </a:solidFill>
                <a:highlight>
                  <a:srgbClr val="FFFFFF"/>
                </a:highlight>
              </a:rPr>
            </a:br>
            <a:r>
              <a:rPr lang="en-US" sz="1700" dirty="0">
                <a:solidFill>
                  <a:srgbClr val="000000"/>
                </a:solidFill>
                <a:highlight>
                  <a:srgbClr val="FFFFFF"/>
                </a:highlight>
              </a:rPr>
              <a:t/>
            </a:r>
            <a:br>
              <a:rPr lang="en-US" sz="1700" dirty="0">
                <a:solidFill>
                  <a:srgbClr val="000000"/>
                </a:solidFill>
                <a:highlight>
                  <a:srgbClr val="FFFFFF"/>
                </a:highlight>
              </a:rPr>
            </a:br>
            <a:r>
              <a:rPr lang="en-US" sz="1700" dirty="0">
                <a:solidFill>
                  <a:srgbClr val="0000FF"/>
                </a:solidFill>
                <a:highlight>
                  <a:srgbClr val="FFFFFF"/>
                </a:highlight>
              </a:rPr>
              <a:t>string</a:t>
            </a:r>
            <a:r>
              <a:rPr lang="en-US" sz="1700" dirty="0">
                <a:solidFill>
                  <a:srgbClr val="000000"/>
                </a:solidFill>
                <a:highlight>
                  <a:srgbClr val="FFFFFF"/>
                </a:highlight>
              </a:rPr>
              <a:t> </a:t>
            </a:r>
            <a:r>
              <a:rPr lang="en-US" sz="1700" dirty="0" err="1">
                <a:solidFill>
                  <a:srgbClr val="000000"/>
                </a:solidFill>
                <a:highlight>
                  <a:srgbClr val="FFFFFF"/>
                </a:highlight>
              </a:rPr>
              <a:t>simpleHtml</a:t>
            </a:r>
            <a:r>
              <a:rPr lang="en-US" sz="1700" dirty="0">
                <a:solidFill>
                  <a:srgbClr val="000000"/>
                </a:solidFill>
                <a:highlight>
                  <a:srgbClr val="FFFFFF"/>
                </a:highlight>
              </a:rPr>
              <a:t> = </a:t>
            </a:r>
            <a:r>
              <a:rPr lang="en-US" sz="1700" dirty="0">
                <a:solidFill>
                  <a:srgbClr val="008000"/>
                </a:solidFill>
                <a:highlight>
                  <a:srgbClr val="FFFFFF"/>
                </a:highlight>
              </a:rPr>
              <a:t>// [similar to previous example]</a:t>
            </a:r>
            <a:br>
              <a:rPr lang="en-US" sz="1700" dirty="0">
                <a:solidFill>
                  <a:srgbClr val="008000"/>
                </a:solidFill>
                <a:highlight>
                  <a:srgbClr val="FFFFFF"/>
                </a:highlight>
              </a:rPr>
            </a:br>
            <a:r>
              <a:rPr lang="en-US" sz="1700" dirty="0">
                <a:solidFill>
                  <a:srgbClr val="008000"/>
                </a:solidFill>
                <a:highlight>
                  <a:srgbClr val="FFFFFF"/>
                </a:highlight>
              </a:rPr>
              <a:t>                    </a:t>
            </a:r>
            <a:r>
              <a:rPr lang="en-US" sz="1700" dirty="0">
                <a:solidFill>
                  <a:srgbClr val="A31515"/>
                </a:solidFill>
                <a:highlight>
                  <a:srgbClr val="FFFFFF"/>
                </a:highlight>
              </a:rPr>
              <a:t>"&lt;</a:t>
            </a:r>
            <a:r>
              <a:rPr lang="en-US" sz="1700" dirty="0" err="1">
                <a:solidFill>
                  <a:srgbClr val="A31515"/>
                </a:solidFill>
                <a:highlight>
                  <a:srgbClr val="FFFFFF"/>
                </a:highlight>
              </a:rPr>
              <a:t>img</a:t>
            </a:r>
            <a:r>
              <a:rPr lang="en-US" sz="1700" dirty="0">
                <a:solidFill>
                  <a:srgbClr val="A31515"/>
                </a:solidFill>
                <a:highlight>
                  <a:srgbClr val="FFFFFF"/>
                </a:highlight>
              </a:rPr>
              <a:t> </a:t>
            </a:r>
            <a:r>
              <a:rPr lang="en-US" sz="1700" dirty="0" err="1">
                <a:solidFill>
                  <a:srgbClr val="A31515"/>
                </a:solidFill>
                <a:highlight>
                  <a:srgbClr val="FFFFFF"/>
                </a:highlight>
              </a:rPr>
              <a:t>src</a:t>
            </a:r>
            <a:r>
              <a:rPr lang="en-US" sz="1700" dirty="0">
                <a:solidFill>
                  <a:srgbClr val="A31515"/>
                </a:solidFill>
                <a:highlight>
                  <a:srgbClr val="FFFFFF"/>
                </a:highlight>
              </a:rPr>
              <a:t>=\"name:image1\" width=\"426\" height=\"68\" /&gt;"</a:t>
            </a:r>
            <a:br>
              <a:rPr lang="en-US" sz="1700" dirty="0">
                <a:solidFill>
                  <a:srgbClr val="A31515"/>
                </a:solidFill>
                <a:highlight>
                  <a:srgbClr val="FFFFFF"/>
                </a:highlight>
              </a:rPr>
            </a:br>
            <a:r>
              <a:rPr lang="en-US" sz="1700" dirty="0">
                <a:solidFill>
                  <a:srgbClr val="008000"/>
                </a:solidFill>
                <a:highlight>
                  <a:srgbClr val="FFFFFF"/>
                </a:highlight>
              </a:rPr>
              <a:t/>
            </a:r>
            <a:br>
              <a:rPr lang="en-US" sz="1700" dirty="0">
                <a:solidFill>
                  <a:srgbClr val="008000"/>
                </a:solidFill>
                <a:highlight>
                  <a:srgbClr val="FFFFFF"/>
                </a:highlight>
              </a:rPr>
            </a:br>
            <a:r>
              <a:rPr lang="en-US" sz="1700" dirty="0">
                <a:solidFill>
                  <a:srgbClr val="0000FF"/>
                </a:solidFill>
                <a:highlight>
                  <a:srgbClr val="FFFFFF"/>
                </a:highlight>
              </a:rPr>
              <a:t>using</a:t>
            </a:r>
            <a:r>
              <a:rPr lang="en-US" sz="1700" dirty="0">
                <a:solidFill>
                  <a:srgbClr val="000000"/>
                </a:solidFill>
                <a:highlight>
                  <a:srgbClr val="FFFFFF"/>
                </a:highlight>
              </a:rPr>
              <a:t> (</a:t>
            </a:r>
            <a:r>
              <a:rPr lang="en-US" sz="1700" dirty="0" err="1">
                <a:solidFill>
                  <a:srgbClr val="0000FF"/>
                </a:solidFill>
                <a:highlight>
                  <a:srgbClr val="FFFFFF"/>
                </a:highlight>
              </a:rPr>
              <a:t>var</a:t>
            </a:r>
            <a:r>
              <a:rPr lang="en-US" sz="1700" dirty="0">
                <a:solidFill>
                  <a:srgbClr val="000000"/>
                </a:solidFill>
                <a:highlight>
                  <a:srgbClr val="FFFFFF"/>
                </a:highlight>
              </a:rPr>
              <a:t> </a:t>
            </a:r>
            <a:r>
              <a:rPr lang="en-US" sz="1700" dirty="0" err="1">
                <a:solidFill>
                  <a:srgbClr val="000000"/>
                </a:solidFill>
                <a:highlight>
                  <a:srgbClr val="FFFFFF"/>
                </a:highlight>
              </a:rPr>
              <a:t>imageContent</a:t>
            </a:r>
            <a:r>
              <a:rPr lang="en-US" sz="1700" dirty="0">
                <a:solidFill>
                  <a:srgbClr val="000000"/>
                </a:solidFill>
                <a:highlight>
                  <a:srgbClr val="FFFFFF"/>
                </a:highlight>
              </a:rPr>
              <a: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StreamContent</a:t>
            </a:r>
            <a:r>
              <a:rPr lang="en-US" sz="1700" dirty="0">
                <a:solidFill>
                  <a:srgbClr val="000000"/>
                </a:solidFill>
                <a:highlight>
                  <a:srgbClr val="FFFFFF"/>
                </a:highlight>
              </a:rPr>
              <a:t>(</a:t>
            </a:r>
            <a:r>
              <a:rPr lang="en-US" sz="1700" dirty="0">
                <a:solidFill>
                  <a:srgbClr val="0000FF"/>
                </a:solidFill>
                <a:highlight>
                  <a:srgbClr val="FFFFFF"/>
                </a:highlight>
              </a:rPr>
              <a:t>await</a:t>
            </a:r>
            <a:r>
              <a:rPr lang="en-US" sz="1700" dirty="0">
                <a:solidFill>
                  <a:srgbClr val="000000"/>
                </a:solidFill>
                <a:highlight>
                  <a:srgbClr val="FFFFFF"/>
                </a:highlight>
              </a:rPr>
              <a:t> </a:t>
            </a:r>
            <a:r>
              <a:rPr lang="en-US" sz="1700" dirty="0" err="1">
                <a:solidFill>
                  <a:srgbClr val="000000"/>
                </a:solidFill>
                <a:highlight>
                  <a:srgbClr val="FFFFFF"/>
                </a:highlight>
              </a:rPr>
              <a:t>GetBinaryStream</a:t>
            </a:r>
            <a:r>
              <a:rPr lang="en-US" sz="1700" dirty="0">
                <a:solidFill>
                  <a:srgbClr val="000000"/>
                </a:solidFill>
                <a:highlight>
                  <a:srgbClr val="FFFFFF"/>
                </a:highlight>
              </a:rPr>
              <a:t>(</a:t>
            </a:r>
            <a:r>
              <a:rPr lang="en-US" sz="1700" dirty="0">
                <a:solidFill>
                  <a:srgbClr val="A31515"/>
                </a:solidFill>
                <a:highlight>
                  <a:srgbClr val="FFFFFF"/>
                </a:highlight>
              </a:rPr>
              <a:t>"assets\\Logo.jpg"</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err="1">
                <a:solidFill>
                  <a:srgbClr val="000000"/>
                </a:solidFill>
                <a:highlight>
                  <a:srgbClr val="FFFFFF"/>
                </a:highlight>
              </a:rPr>
              <a:t>imageContent.Headers.ContentType</a:t>
            </a:r>
            <a:r>
              <a:rPr lang="en-US" sz="1700" dirty="0">
                <a:solidFill>
                  <a:srgbClr val="000000"/>
                </a:solidFill>
                <a:highlight>
                  <a:srgbClr val="FFFFFF"/>
                </a:highlight>
              </a:rPr>
              <a: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MediaTypeHeaderValue</a:t>
            </a:r>
            <a:r>
              <a:rPr lang="en-US" sz="1700" dirty="0">
                <a:solidFill>
                  <a:srgbClr val="000000"/>
                </a:solidFill>
                <a:highlight>
                  <a:srgbClr val="FFFFFF"/>
                </a:highlight>
              </a:rPr>
              <a:t>(</a:t>
            </a:r>
            <a:r>
              <a:rPr lang="en-US" sz="1700" dirty="0">
                <a:solidFill>
                  <a:srgbClr val="A31515"/>
                </a:solidFill>
                <a:highlight>
                  <a:srgbClr val="FFFFFF"/>
                </a:highlight>
              </a:rPr>
              <a:t>"image/jpeg"</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err="1">
                <a:solidFill>
                  <a:srgbClr val="0000FF"/>
                </a:solidFill>
                <a:highlight>
                  <a:srgbClr val="FFFFFF"/>
                </a:highlight>
              </a:rPr>
              <a:t>var</a:t>
            </a:r>
            <a:r>
              <a:rPr lang="en-US" sz="1700" dirty="0">
                <a:solidFill>
                  <a:srgbClr val="000000"/>
                </a:solidFill>
                <a:highlight>
                  <a:srgbClr val="FFFFFF"/>
                </a:highlight>
              </a:rPr>
              <a:t> </a:t>
            </a:r>
            <a:r>
              <a:rPr lang="en-US" sz="1700" dirty="0" err="1">
                <a:solidFill>
                  <a:srgbClr val="000000"/>
                </a:solidFill>
                <a:highlight>
                  <a:srgbClr val="FFFFFF"/>
                </a:highlight>
              </a:rPr>
              <a:t>endPoint</a:t>
            </a:r>
            <a:r>
              <a:rPr lang="en-US" sz="1700" dirty="0">
                <a:solidFill>
                  <a:srgbClr val="000000"/>
                </a:solidFill>
                <a:highlight>
                  <a:srgbClr val="FFFFFF"/>
                </a:highlight>
              </a:rPr>
              <a: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a:solidFill>
                  <a:srgbClr val="2B91AF"/>
                </a:solidFill>
                <a:highlight>
                  <a:srgbClr val="FFFFFF"/>
                </a:highlight>
              </a:rPr>
              <a:t>Uri(</a:t>
            </a:r>
            <a:r>
              <a:rPr lang="en-US" sz="1700" dirty="0">
                <a:solidFill>
                  <a:srgbClr val="A31515"/>
                </a:solidFill>
                <a:highlight>
                  <a:srgbClr val="FFFFFF"/>
                </a:highlight>
              </a:rPr>
              <a:t>"https://www.onenote.com/api/v1.0/pages"</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err="1">
                <a:solidFill>
                  <a:srgbClr val="0000FF"/>
                </a:solidFill>
                <a:highlight>
                  <a:srgbClr val="FFFFFF"/>
                </a:highlight>
              </a:rPr>
              <a:t>var</a:t>
            </a:r>
            <a:r>
              <a:rPr lang="en-US" sz="1700" dirty="0">
                <a:solidFill>
                  <a:srgbClr val="000000"/>
                </a:solidFill>
                <a:highlight>
                  <a:srgbClr val="FFFFFF"/>
                </a:highlight>
              </a:rPr>
              <a:t> </a:t>
            </a:r>
            <a:r>
              <a:rPr lang="en-US" sz="1700" dirty="0" err="1">
                <a:solidFill>
                  <a:srgbClr val="000000"/>
                </a:solidFill>
                <a:highlight>
                  <a:srgbClr val="FFFFFF"/>
                </a:highlight>
              </a:rPr>
              <a:t>createMessage</a:t>
            </a:r>
            <a:r>
              <a:rPr lang="en-US" sz="1700" dirty="0">
                <a:solidFill>
                  <a:srgbClr val="000000"/>
                </a:solidFill>
                <a:highlight>
                  <a:srgbClr val="FFFFFF"/>
                </a:highlight>
              </a:rPr>
              <a: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HttpRequestMessage</a:t>
            </a:r>
            <a:r>
              <a:rPr lang="en-US" sz="1700" dirty="0">
                <a:solidFill>
                  <a:srgbClr val="000000"/>
                </a:solidFill>
                <a:highlight>
                  <a:srgbClr val="FFFFFF"/>
                </a:highlight>
              </a:rPr>
              <a:t>(</a:t>
            </a:r>
            <a:r>
              <a:rPr lang="en-US" sz="1700" dirty="0" err="1">
                <a:solidFill>
                  <a:srgbClr val="2B91AF"/>
                </a:solidFill>
                <a:highlight>
                  <a:srgbClr val="FFFFFF"/>
                </a:highlight>
              </a:rPr>
              <a:t>HttpMethod</a:t>
            </a:r>
            <a:r>
              <a:rPr lang="en-US" sz="1700" dirty="0" err="1">
                <a:solidFill>
                  <a:srgbClr val="000000"/>
                </a:solidFill>
                <a:highlight>
                  <a:srgbClr val="FFFFFF"/>
                </a:highlight>
              </a:rPr>
              <a:t>.Post</a:t>
            </a:r>
            <a:r>
              <a:rPr lang="en-US" sz="1700" dirty="0">
                <a:solidFill>
                  <a:srgbClr val="000000"/>
                </a:solidFill>
                <a:highlight>
                  <a:srgbClr val="FFFFFF"/>
                </a:highlight>
              </a:rPr>
              <a:t>, </a:t>
            </a:r>
            <a:r>
              <a:rPr lang="en-US" sz="1700" dirty="0" err="1">
                <a:solidFill>
                  <a:srgbClr val="000000"/>
                </a:solidFill>
                <a:highlight>
                  <a:srgbClr val="FFFFFF"/>
                </a:highlight>
              </a:rPr>
              <a:t>endPoint</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err="1">
                <a:solidFill>
                  <a:srgbClr val="000000"/>
                </a:solidFill>
                <a:highlight>
                  <a:srgbClr val="FFFFFF"/>
                </a:highlight>
              </a:rPr>
              <a:t>createMessage.Content</a:t>
            </a:r>
            <a:r>
              <a:rPr lang="en-US" sz="1700" dirty="0">
                <a:solidFill>
                  <a:srgbClr val="000000"/>
                </a:solidFill>
                <a:highlight>
                  <a:srgbClr val="FFFFFF"/>
                </a:highlight>
              </a:rPr>
              <a:t> = </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MultipartFormDataContent</a:t>
            </a:r>
            <a:r>
              <a:rPr lang="en-US" sz="1700" dirty="0">
                <a:solidFill>
                  <a:srgbClr val="2B91AF"/>
                </a:solidFill>
                <a:highlight>
                  <a:srgbClr val="FFFFFF"/>
                </a:highlight>
              </a:rPr>
              <a:t/>
            </a:r>
            <a:br>
              <a:rPr lang="en-US" sz="1700" dirty="0">
                <a:solidFill>
                  <a:srgbClr val="2B91AF"/>
                </a:solidFill>
                <a:highlight>
                  <a:srgbClr val="FFFFFF"/>
                </a:highlight>
              </a:rPr>
            </a:br>
            <a:r>
              <a:rPr lang="en-US" sz="1700" dirty="0">
                <a:solidFill>
                  <a:srgbClr val="2B91AF"/>
                </a:solidFill>
                <a:highlight>
                  <a:srgbClr val="FFFFFF"/>
                </a:highlight>
              </a:rPr>
              <a:t>    </a:t>
            </a:r>
            <a:r>
              <a:rPr lang="en-US" sz="1700" dirty="0">
                <a:solidFill>
                  <a:srgbClr val="000000"/>
                </a:solidFill>
                <a:highlight>
                  <a:srgbClr val="FFFFFF"/>
                </a:highlight>
              </a:rPr>
              <a:t>{</a:t>
            </a:r>
            <a:r>
              <a:rPr lang="en-US" sz="1700" dirty="0">
                <a:solidFill>
                  <a:srgbClr val="2B91AF"/>
                </a:solidFill>
                <a:highlight>
                  <a:srgbClr val="FFFFFF"/>
                </a:highlight>
              </a:rPr>
              <a:t/>
            </a:r>
            <a:br>
              <a:rPr lang="en-US" sz="1700" dirty="0">
                <a:solidFill>
                  <a:srgbClr val="2B91AF"/>
                </a:solidFill>
                <a:highlight>
                  <a:srgbClr val="FFFFFF"/>
                </a:highlight>
              </a:rPr>
            </a:br>
            <a:r>
              <a:rPr lang="en-US" sz="1700" dirty="0">
                <a:solidFill>
                  <a:srgbClr val="2B91AF"/>
                </a:solidFill>
                <a:highlight>
                  <a:srgbClr val="FFFFFF"/>
                </a:highlight>
              </a:rPr>
              <a:t>      </a:t>
            </a:r>
            <a:r>
              <a:rPr lang="en-US" sz="1700" dirty="0">
                <a:solidFill>
                  <a:srgbClr val="000000"/>
                </a:solidFill>
                <a:highlight>
                  <a:srgbClr val="FFFFFF"/>
                </a:highlight>
              </a:rPr>
              <a:t>{</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StringContent</a:t>
            </a:r>
            <a:r>
              <a:rPr lang="en-US" sz="1700" dirty="0">
                <a:solidFill>
                  <a:srgbClr val="000000"/>
                </a:solidFill>
                <a:highlight>
                  <a:srgbClr val="FFFFFF"/>
                </a:highlight>
              </a:rPr>
              <a:t>(</a:t>
            </a:r>
            <a:r>
              <a:rPr lang="en-US" sz="1700" dirty="0" err="1">
                <a:solidFill>
                  <a:srgbClr val="000000"/>
                </a:solidFill>
                <a:highlight>
                  <a:srgbClr val="FFFFFF"/>
                </a:highlight>
              </a:rPr>
              <a:t>simpleHtml</a:t>
            </a:r>
            <a:r>
              <a:rPr lang="en-US" sz="1700" dirty="0">
                <a:solidFill>
                  <a:srgbClr val="000000"/>
                </a:solidFill>
                <a:highlight>
                  <a:srgbClr val="FFFFFF"/>
                </a:highlight>
              </a:rPr>
              <a:t>, System.Text.</a:t>
            </a:r>
            <a:r>
              <a:rPr lang="en-US" sz="1700" dirty="0">
                <a:solidFill>
                  <a:srgbClr val="2B91AF"/>
                </a:solidFill>
                <a:highlight>
                  <a:srgbClr val="FFFFFF"/>
                </a:highlight>
              </a:rPr>
              <a:t>Encoding</a:t>
            </a:r>
            <a:r>
              <a:rPr lang="en-US" sz="1700" dirty="0">
                <a:solidFill>
                  <a:srgbClr val="000000"/>
                </a:solidFill>
                <a:highlight>
                  <a:srgbClr val="FFFFFF"/>
                </a:highlight>
              </a:rPr>
              <a:t>.UTF8, </a:t>
            </a:r>
            <a:r>
              <a:rPr lang="en-US" sz="1700" dirty="0">
                <a:solidFill>
                  <a:srgbClr val="A31515"/>
                </a:solidFill>
                <a:highlight>
                  <a:srgbClr val="FFFFFF"/>
                </a:highlight>
              </a:rPr>
              <a:t>"text/html"</a:t>
            </a:r>
            <a:r>
              <a:rPr lang="en-US" sz="1700" dirty="0">
                <a:solidFill>
                  <a:srgbClr val="000000"/>
                </a:solidFill>
                <a:highlight>
                  <a:srgbClr val="FFFFFF"/>
                </a:highlight>
              </a:rPr>
              <a:t>), </a:t>
            </a:r>
            <a:r>
              <a:rPr lang="en-US" sz="1700" dirty="0">
                <a:solidFill>
                  <a:srgbClr val="A31515"/>
                </a:solidFill>
                <a:highlight>
                  <a:srgbClr val="FFFFFF"/>
                </a:highlight>
              </a:rPr>
              <a:t>"Presentation"</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err="1">
                <a:solidFill>
                  <a:srgbClr val="000000"/>
                </a:solidFill>
                <a:highlight>
                  <a:srgbClr val="FFFFFF"/>
                </a:highlight>
              </a:rPr>
              <a:t>imageContent</a:t>
            </a:r>
            <a:r>
              <a:rPr lang="en-US" sz="1700" dirty="0">
                <a:solidFill>
                  <a:srgbClr val="000000"/>
                </a:solidFill>
                <a:highlight>
                  <a:srgbClr val="FFFFFF"/>
                </a:highlight>
              </a:rPr>
              <a:t>, </a:t>
            </a:r>
            <a:r>
              <a:rPr lang="en-US" sz="1700" dirty="0">
                <a:solidFill>
                  <a:srgbClr val="A31515"/>
                </a:solidFill>
                <a:highlight>
                  <a:srgbClr val="FFFFFF"/>
                </a:highlight>
              </a:rPr>
              <a:t>"image1" </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br>
              <a:rPr lang="en-US" sz="1700" dirty="0">
                <a:solidFill>
                  <a:srgbClr val="000000"/>
                </a:solidFill>
                <a:highlight>
                  <a:srgbClr val="FFFFFF"/>
                </a:highlight>
              </a:rPr>
            </a:b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err="1">
                <a:solidFill>
                  <a:srgbClr val="2B91AF"/>
                </a:solidFill>
                <a:highlight>
                  <a:srgbClr val="FFFFFF"/>
                </a:highlight>
              </a:rPr>
              <a:t>HttpResponseMessage</a:t>
            </a:r>
            <a:r>
              <a:rPr lang="en-US" sz="1700" dirty="0">
                <a:solidFill>
                  <a:srgbClr val="000000"/>
                </a:solidFill>
                <a:highlight>
                  <a:srgbClr val="FFFFFF"/>
                </a:highlight>
              </a:rPr>
              <a:t> response = </a:t>
            </a:r>
            <a:r>
              <a:rPr lang="en-US" sz="1700" dirty="0">
                <a:solidFill>
                  <a:srgbClr val="0000FF"/>
                </a:solidFill>
                <a:highlight>
                  <a:srgbClr val="FFFFFF"/>
                </a:highlight>
              </a:rPr>
              <a:t>await</a:t>
            </a:r>
            <a:r>
              <a:rPr lang="en-US" sz="1700" dirty="0">
                <a:solidFill>
                  <a:srgbClr val="000000"/>
                </a:solidFill>
                <a:highlight>
                  <a:srgbClr val="FFFFFF"/>
                </a:highlight>
              </a:rPr>
              <a:t> </a:t>
            </a:r>
            <a:r>
              <a:rPr lang="en-US" sz="1700" dirty="0" err="1">
                <a:solidFill>
                  <a:srgbClr val="000000"/>
                </a:solidFill>
                <a:highlight>
                  <a:srgbClr val="FFFFFF"/>
                </a:highlight>
              </a:rPr>
              <a:t>client.SendAsync</a:t>
            </a:r>
            <a:r>
              <a:rPr lang="en-US" sz="1700" dirty="0">
                <a:solidFill>
                  <a:srgbClr val="000000"/>
                </a:solidFill>
                <a:highlight>
                  <a:srgbClr val="FFFFFF"/>
                </a:highlight>
              </a:rPr>
              <a:t>(</a:t>
            </a:r>
            <a:r>
              <a:rPr lang="en-US" sz="1700" dirty="0" err="1">
                <a:solidFill>
                  <a:srgbClr val="000000"/>
                </a:solidFill>
                <a:highlight>
                  <a:srgbClr val="FFFFFF"/>
                </a:highlight>
              </a:rPr>
              <a:t>createMessage</a:t>
            </a:r>
            <a:r>
              <a:rPr lang="en-US" sz="1700" dirty="0" smtClean="0">
                <a:solidFill>
                  <a:srgbClr val="000000"/>
                </a:solidFill>
                <a:highlight>
                  <a:srgbClr val="FFFFFF"/>
                </a:highlight>
              </a:rPr>
              <a:t>);</a:t>
            </a:r>
            <a:endParaRPr lang="en-US" sz="1700" dirty="0">
              <a:gradFill>
                <a:gsLst>
                  <a:gs pos="100000">
                    <a:srgbClr val="DC3C00"/>
                  </a:gs>
                  <a:gs pos="0">
                    <a:srgbClr val="DC3C00"/>
                  </a:gs>
                </a:gsLst>
                <a:lin ang="5400000" scaled="0"/>
              </a:gradFill>
            </a:endParaRPr>
          </a:p>
        </p:txBody>
      </p:sp>
      <p:sp>
        <p:nvSpPr>
          <p:cNvPr id="2" name="Footer Placeholder 1"/>
          <p:cNvSpPr>
            <a:spLocks noGrp="1"/>
          </p:cNvSpPr>
          <p:nvPr>
            <p:ph type="ftr" sz="quarter" idx="11"/>
          </p:nvPr>
        </p:nvSpPr>
        <p:spPr/>
        <p:txBody>
          <a:bodyPr/>
          <a:lstStyle/>
          <a:p>
            <a:pPr>
              <a:defRPr/>
            </a:pPr>
            <a:r>
              <a:rPr lang="en-US" sz="1400" dirty="0">
                <a:gradFill>
                  <a:gsLst>
                    <a:gs pos="8367">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Content capture</a:t>
            </a:r>
          </a:p>
          <a:p>
            <a:endParaRPr lang="en-US" dirty="0"/>
          </a:p>
        </p:txBody>
      </p:sp>
    </p:spTree>
    <p:extLst>
      <p:ext uri="{BB962C8B-B14F-4D97-AF65-F5344CB8AC3E}">
        <p14:creationId xmlns:p14="http://schemas.microsoft.com/office/powerpoint/2010/main" val="2541697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Capture </a:t>
            </a:r>
            <a:r>
              <a:rPr lang="en-US" dirty="0" smtClean="0"/>
              <a:t>web page snapshot</a:t>
            </a:r>
            <a:endParaRPr lang="en-US" dirty="0"/>
          </a:p>
        </p:txBody>
      </p:sp>
      <p:sp>
        <p:nvSpPr>
          <p:cNvPr id="4" name="Text Placeholder 3"/>
          <p:cNvSpPr>
            <a:spLocks noGrp="1"/>
          </p:cNvSpPr>
          <p:nvPr>
            <p:ph type="body" sz="quarter" idx="10"/>
          </p:nvPr>
        </p:nvSpPr>
        <p:spPr>
          <a:xfrm>
            <a:off x="274638" y="1221157"/>
            <a:ext cx="11887199" cy="3245504"/>
          </a:xfrm>
        </p:spPr>
        <p:txBody>
          <a:bodyPr/>
          <a:lstStyle/>
          <a:p>
            <a:pPr lvl="0"/>
            <a:r>
              <a:rPr lang="en-US" sz="1700" dirty="0" err="1">
                <a:solidFill>
                  <a:srgbClr val="0000FF"/>
                </a:solidFill>
                <a:highlight>
                  <a:srgbClr val="FFFFFF"/>
                </a:highlight>
              </a:rPr>
              <a:t>var</a:t>
            </a:r>
            <a:r>
              <a:rPr lang="en-US" sz="1700" dirty="0">
                <a:solidFill>
                  <a:srgbClr val="000000"/>
                </a:solidFill>
                <a:highlight>
                  <a:srgbClr val="FFFFFF"/>
                </a:highlight>
              </a:rPr>
              <a:t> client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HttpClient</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8000"/>
                </a:solidFill>
                <a:highlight>
                  <a:srgbClr val="FFFFFF"/>
                </a:highlight>
              </a:rPr>
              <a:t>// [set Accept and Authorization headers as previous example]</a:t>
            </a:r>
            <a:br>
              <a:rPr lang="en-US" sz="1700" dirty="0">
                <a:solidFill>
                  <a:srgbClr val="008000"/>
                </a:solidFill>
                <a:highlight>
                  <a:srgbClr val="FFFFFF"/>
                </a:highlight>
              </a:rPr>
            </a:br>
            <a:r>
              <a:rPr lang="en-US" sz="1700" dirty="0">
                <a:solidFill>
                  <a:srgbClr val="000000"/>
                </a:solidFill>
                <a:highlight>
                  <a:srgbClr val="FFFFFF"/>
                </a:highlight>
              </a:rPr>
              <a:t/>
            </a:r>
            <a:br>
              <a:rPr lang="en-US" sz="1700" dirty="0">
                <a:solidFill>
                  <a:srgbClr val="000000"/>
                </a:solidFill>
                <a:highlight>
                  <a:srgbClr val="FFFFFF"/>
                </a:highlight>
              </a:rPr>
            </a:br>
            <a:r>
              <a:rPr lang="en-US" sz="1700" dirty="0">
                <a:solidFill>
                  <a:srgbClr val="0000FF"/>
                </a:solidFill>
                <a:highlight>
                  <a:srgbClr val="FFFFFF"/>
                </a:highlight>
              </a:rPr>
              <a:t>string</a:t>
            </a:r>
            <a:r>
              <a:rPr lang="en-US" sz="1700" dirty="0">
                <a:solidFill>
                  <a:srgbClr val="000000"/>
                </a:solidFill>
                <a:highlight>
                  <a:srgbClr val="FFFFFF"/>
                </a:highlight>
              </a:rPr>
              <a:t> </a:t>
            </a:r>
            <a:r>
              <a:rPr lang="en-US" sz="1700" dirty="0" err="1">
                <a:solidFill>
                  <a:srgbClr val="000000"/>
                </a:solidFill>
                <a:highlight>
                  <a:srgbClr val="FFFFFF"/>
                </a:highlight>
              </a:rPr>
              <a:t>simpleHtml</a:t>
            </a:r>
            <a:r>
              <a:rPr lang="en-US" sz="1700" dirty="0">
                <a:solidFill>
                  <a:srgbClr val="000000"/>
                </a:solidFill>
                <a:highlight>
                  <a:srgbClr val="FFFFFF"/>
                </a:highlight>
              </a:rPr>
              <a:t> = </a:t>
            </a:r>
            <a:r>
              <a:rPr lang="en-US" sz="1700" dirty="0">
                <a:solidFill>
                  <a:srgbClr val="008000"/>
                </a:solidFill>
                <a:highlight>
                  <a:srgbClr val="FFFFFF"/>
                </a:highlight>
              </a:rPr>
              <a:t>// [similar to previous example]</a:t>
            </a:r>
            <a:br>
              <a:rPr lang="en-US" sz="1700" dirty="0">
                <a:solidFill>
                  <a:srgbClr val="008000"/>
                </a:solidFill>
                <a:highlight>
                  <a:srgbClr val="FFFFFF"/>
                </a:highlight>
              </a:rPr>
            </a:br>
            <a:r>
              <a:rPr lang="en-US" sz="1700" dirty="0">
                <a:solidFill>
                  <a:srgbClr val="008000"/>
                </a:solidFill>
                <a:highlight>
                  <a:srgbClr val="FFFFFF"/>
                </a:highlight>
              </a:rPr>
              <a:t>                    </a:t>
            </a:r>
            <a:r>
              <a:rPr lang="en-US" sz="1700" dirty="0">
                <a:solidFill>
                  <a:srgbClr val="A31515"/>
                </a:solidFill>
                <a:highlight>
                  <a:srgbClr val="FFFFFF"/>
                </a:highlight>
              </a:rPr>
              <a:t>"&lt;</a:t>
            </a:r>
            <a:r>
              <a:rPr lang="en-US" sz="1700" dirty="0" err="1">
                <a:solidFill>
                  <a:srgbClr val="A31515"/>
                </a:solidFill>
                <a:highlight>
                  <a:srgbClr val="FFFFFF"/>
                </a:highlight>
              </a:rPr>
              <a:t>img</a:t>
            </a:r>
            <a:r>
              <a:rPr lang="en-US" sz="1700" dirty="0">
                <a:solidFill>
                  <a:srgbClr val="A31515"/>
                </a:solidFill>
                <a:highlight>
                  <a:srgbClr val="FFFFFF"/>
                </a:highlight>
              </a:rPr>
              <a:t> data-render-</a:t>
            </a:r>
            <a:r>
              <a:rPr lang="en-US" sz="1700" dirty="0" err="1">
                <a:solidFill>
                  <a:srgbClr val="A31515"/>
                </a:solidFill>
                <a:highlight>
                  <a:srgbClr val="FFFFFF"/>
                </a:highlight>
              </a:rPr>
              <a:t>src</a:t>
            </a:r>
            <a:r>
              <a:rPr lang="en-US" sz="1700" dirty="0">
                <a:solidFill>
                  <a:srgbClr val="A31515"/>
                </a:solidFill>
                <a:highlight>
                  <a:srgbClr val="FFFFFF"/>
                </a:highlight>
              </a:rPr>
              <a:t>=\"http://www.onenote.com\" /&gt;"</a:t>
            </a:r>
            <a:br>
              <a:rPr lang="en-US" sz="1700" dirty="0">
                <a:solidFill>
                  <a:srgbClr val="A31515"/>
                </a:solidFill>
                <a:highlight>
                  <a:srgbClr val="FFFFFF"/>
                </a:highlight>
              </a:rPr>
            </a:br>
            <a:r>
              <a:rPr lang="en-US" sz="1700" dirty="0">
                <a:solidFill>
                  <a:srgbClr val="008000"/>
                </a:solidFill>
                <a:highlight>
                  <a:srgbClr val="FFFFFF"/>
                </a:highlight>
              </a:rPr>
              <a:t/>
            </a:r>
            <a:br>
              <a:rPr lang="en-US" sz="1700" dirty="0">
                <a:solidFill>
                  <a:srgbClr val="008000"/>
                </a:solidFill>
                <a:highlight>
                  <a:srgbClr val="FFFFFF"/>
                </a:highlight>
              </a:rPr>
            </a:br>
            <a:r>
              <a:rPr lang="en-US" sz="1700" dirty="0" err="1">
                <a:solidFill>
                  <a:srgbClr val="0000FF"/>
                </a:solidFill>
                <a:highlight>
                  <a:srgbClr val="FFFFFF"/>
                </a:highlight>
              </a:rPr>
              <a:t>var</a:t>
            </a:r>
            <a:r>
              <a:rPr lang="en-US" sz="1700" dirty="0">
                <a:solidFill>
                  <a:srgbClr val="000000"/>
                </a:solidFill>
                <a:highlight>
                  <a:srgbClr val="FFFFFF"/>
                </a:highlight>
              </a:rPr>
              <a:t> </a:t>
            </a:r>
            <a:r>
              <a:rPr lang="en-US" sz="1700" dirty="0" err="1">
                <a:solidFill>
                  <a:srgbClr val="000000"/>
                </a:solidFill>
                <a:highlight>
                  <a:srgbClr val="FFFFFF"/>
                </a:highlight>
              </a:rPr>
              <a:t>endPoint</a:t>
            </a:r>
            <a:r>
              <a:rPr lang="en-US" sz="1700" dirty="0">
                <a:solidFill>
                  <a:srgbClr val="000000"/>
                </a:solidFill>
                <a:highlight>
                  <a:srgbClr val="FFFFFF"/>
                </a:highlight>
              </a:rPr>
              <a: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a:solidFill>
                  <a:srgbClr val="2B91AF"/>
                </a:solidFill>
                <a:highlight>
                  <a:srgbClr val="FFFFFF"/>
                </a:highlight>
              </a:rPr>
              <a:t>Uri(</a:t>
            </a:r>
            <a:r>
              <a:rPr lang="en-US" sz="1700" dirty="0">
                <a:solidFill>
                  <a:srgbClr val="A31515"/>
                </a:solidFill>
                <a:highlight>
                  <a:srgbClr val="FFFFFF"/>
                </a:highlight>
              </a:rPr>
              <a:t>"https://www.onenote.com/api/v1.0/pages"</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err="1">
                <a:solidFill>
                  <a:srgbClr val="0000FF"/>
                </a:solidFill>
                <a:highlight>
                  <a:srgbClr val="FFFFFF"/>
                </a:highlight>
              </a:rPr>
              <a:t>var</a:t>
            </a:r>
            <a:r>
              <a:rPr lang="en-US" sz="1700" dirty="0">
                <a:solidFill>
                  <a:srgbClr val="000000"/>
                </a:solidFill>
                <a:highlight>
                  <a:srgbClr val="FFFFFF"/>
                </a:highlight>
              </a:rPr>
              <a:t> </a:t>
            </a:r>
            <a:r>
              <a:rPr lang="en-US" sz="1700" dirty="0" err="1">
                <a:solidFill>
                  <a:srgbClr val="000000"/>
                </a:solidFill>
                <a:highlight>
                  <a:srgbClr val="FFFFFF"/>
                </a:highlight>
              </a:rPr>
              <a:t>createMessage</a:t>
            </a:r>
            <a:r>
              <a:rPr lang="en-US" sz="1700" dirty="0">
                <a:solidFill>
                  <a:srgbClr val="000000"/>
                </a:solidFill>
                <a:highlight>
                  <a:srgbClr val="FFFFFF"/>
                </a:highlight>
              </a:rPr>
              <a: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HttpRequestMessage</a:t>
            </a:r>
            <a:r>
              <a:rPr lang="en-US" sz="1700" dirty="0">
                <a:solidFill>
                  <a:srgbClr val="000000"/>
                </a:solidFill>
                <a:highlight>
                  <a:srgbClr val="FFFFFF"/>
                </a:highlight>
              </a:rPr>
              <a:t>(</a:t>
            </a:r>
            <a:r>
              <a:rPr lang="en-US" sz="1700" dirty="0" err="1">
                <a:solidFill>
                  <a:srgbClr val="2B91AF"/>
                </a:solidFill>
                <a:highlight>
                  <a:srgbClr val="FFFFFF"/>
                </a:highlight>
              </a:rPr>
              <a:t>HttpMethod</a:t>
            </a:r>
            <a:r>
              <a:rPr lang="en-US" sz="1700" dirty="0" err="1">
                <a:solidFill>
                  <a:srgbClr val="000000"/>
                </a:solidFill>
                <a:highlight>
                  <a:srgbClr val="FFFFFF"/>
                </a:highlight>
              </a:rPr>
              <a:t>.Post</a:t>
            </a:r>
            <a:r>
              <a:rPr lang="en-US" sz="1700" dirty="0">
                <a:solidFill>
                  <a:srgbClr val="000000"/>
                </a:solidFill>
                <a:highlight>
                  <a:srgbClr val="FFFFFF"/>
                </a:highlight>
              </a:rPr>
              <a:t>, </a:t>
            </a:r>
            <a:r>
              <a:rPr lang="en-US" sz="1700" dirty="0" err="1">
                <a:solidFill>
                  <a:srgbClr val="000000"/>
                </a:solidFill>
                <a:highlight>
                  <a:srgbClr val="FFFFFF"/>
                </a:highlight>
              </a:rPr>
              <a:t>endPoint</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br>
              <a:rPr lang="en-US" sz="1700" dirty="0">
                <a:solidFill>
                  <a:srgbClr val="000000"/>
                </a:solidFill>
                <a:highlight>
                  <a:srgbClr val="FFFFFF"/>
                </a:highlight>
              </a:rPr>
            </a:br>
            <a:r>
              <a:rPr lang="en-US" sz="1700" dirty="0">
                <a:solidFill>
                  <a:srgbClr val="000000"/>
                </a:solidFill>
                <a:highlight>
                  <a:srgbClr val="FFFFFF"/>
                </a:highlight>
              </a:rPr>
              <a:t>                  Content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StringContent</a:t>
            </a:r>
            <a:r>
              <a:rPr lang="en-US" sz="1700" dirty="0">
                <a:solidFill>
                  <a:srgbClr val="000000"/>
                </a:solidFill>
                <a:highlight>
                  <a:srgbClr val="FFFFFF"/>
                </a:highlight>
              </a:rPr>
              <a:t>(</a:t>
            </a:r>
            <a:r>
              <a:rPr lang="en-US" sz="1700" dirty="0" err="1">
                <a:solidFill>
                  <a:srgbClr val="000000"/>
                </a:solidFill>
                <a:highlight>
                  <a:srgbClr val="FFFFFF"/>
                </a:highlight>
              </a:rPr>
              <a:t>simpleHtml</a:t>
            </a:r>
            <a:r>
              <a:rPr lang="en-US" sz="1700" dirty="0">
                <a:solidFill>
                  <a:srgbClr val="000000"/>
                </a:solidFill>
                <a:highlight>
                  <a:srgbClr val="FFFFFF"/>
                </a:highlight>
              </a:rPr>
              <a:t>, System.Text.</a:t>
            </a:r>
            <a:r>
              <a:rPr lang="en-US" sz="1700" dirty="0">
                <a:solidFill>
                  <a:srgbClr val="2B91AF"/>
                </a:solidFill>
                <a:highlight>
                  <a:srgbClr val="FFFFFF"/>
                </a:highlight>
              </a:rPr>
              <a:t>Encoding</a:t>
            </a:r>
            <a:r>
              <a:rPr lang="en-US" sz="1700" dirty="0">
                <a:solidFill>
                  <a:srgbClr val="000000"/>
                </a:solidFill>
                <a:highlight>
                  <a:srgbClr val="FFFFFF"/>
                </a:highlight>
              </a:rPr>
              <a:t>.UTF8, </a:t>
            </a:r>
            <a:r>
              <a:rPr lang="en-US" sz="1700" dirty="0">
                <a:solidFill>
                  <a:srgbClr val="A31515"/>
                </a:solidFill>
                <a:highlight>
                  <a:srgbClr val="FFFFFF"/>
                </a:highlight>
              </a:rPr>
              <a:t>"text/html"</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br>
              <a:rPr lang="en-US" sz="1700" dirty="0">
                <a:solidFill>
                  <a:srgbClr val="000000"/>
                </a:solidFill>
                <a:highlight>
                  <a:srgbClr val="FFFFFF"/>
                </a:highlight>
              </a:rPr>
            </a:br>
            <a:r>
              <a:rPr lang="en-US" sz="1700" dirty="0">
                <a:solidFill>
                  <a:srgbClr val="000000"/>
                </a:solidFill>
                <a:highlight>
                  <a:srgbClr val="FFFFFF"/>
                </a:highlight>
              </a:rPr>
              <a:t/>
            </a:r>
            <a:br>
              <a:rPr lang="en-US" sz="1700" dirty="0">
                <a:solidFill>
                  <a:srgbClr val="000000"/>
                </a:solidFill>
                <a:highlight>
                  <a:srgbClr val="FFFFFF"/>
                </a:highlight>
              </a:rPr>
            </a:br>
            <a:r>
              <a:rPr lang="en-US" sz="1700" dirty="0" err="1">
                <a:solidFill>
                  <a:srgbClr val="2B91AF"/>
                </a:solidFill>
                <a:highlight>
                  <a:srgbClr val="FFFFFF"/>
                </a:highlight>
              </a:rPr>
              <a:t>HttpResponseMessage</a:t>
            </a:r>
            <a:r>
              <a:rPr lang="en-US" sz="1700" dirty="0">
                <a:solidFill>
                  <a:srgbClr val="000000"/>
                </a:solidFill>
                <a:highlight>
                  <a:srgbClr val="FFFFFF"/>
                </a:highlight>
              </a:rPr>
              <a:t> response = </a:t>
            </a:r>
            <a:r>
              <a:rPr lang="en-US" sz="1700" dirty="0">
                <a:solidFill>
                  <a:srgbClr val="0000FF"/>
                </a:solidFill>
                <a:highlight>
                  <a:srgbClr val="FFFFFF"/>
                </a:highlight>
              </a:rPr>
              <a:t>await</a:t>
            </a:r>
            <a:r>
              <a:rPr lang="en-US" sz="1700" dirty="0">
                <a:solidFill>
                  <a:srgbClr val="000000"/>
                </a:solidFill>
                <a:highlight>
                  <a:srgbClr val="FFFFFF"/>
                </a:highlight>
              </a:rPr>
              <a:t> </a:t>
            </a:r>
            <a:r>
              <a:rPr lang="en-US" sz="1700" dirty="0" err="1">
                <a:solidFill>
                  <a:srgbClr val="000000"/>
                </a:solidFill>
                <a:highlight>
                  <a:srgbClr val="FFFFFF"/>
                </a:highlight>
              </a:rPr>
              <a:t>client.SendAsync</a:t>
            </a:r>
            <a:r>
              <a:rPr lang="en-US" sz="1700" dirty="0">
                <a:solidFill>
                  <a:srgbClr val="000000"/>
                </a:solidFill>
                <a:highlight>
                  <a:srgbClr val="FFFFFF"/>
                </a:highlight>
              </a:rPr>
              <a:t>(</a:t>
            </a:r>
            <a:r>
              <a:rPr lang="en-US" sz="1700" dirty="0" err="1">
                <a:solidFill>
                  <a:srgbClr val="000000"/>
                </a:solidFill>
                <a:highlight>
                  <a:srgbClr val="FFFFFF"/>
                </a:highlight>
              </a:rPr>
              <a:t>createMessage</a:t>
            </a:r>
            <a:r>
              <a:rPr lang="en-US" sz="1700" dirty="0" smtClean="0">
                <a:solidFill>
                  <a:srgbClr val="000000"/>
                </a:solidFill>
                <a:highlight>
                  <a:srgbClr val="FFFFFF"/>
                </a:highlight>
              </a:rPr>
              <a:t>);</a:t>
            </a:r>
            <a:endParaRPr lang="en-US" sz="1700" dirty="0">
              <a:gradFill>
                <a:gsLst>
                  <a:gs pos="100000">
                    <a:srgbClr val="DC3C00"/>
                  </a:gs>
                  <a:gs pos="0">
                    <a:srgbClr val="DC3C00"/>
                  </a:gs>
                </a:gsLst>
                <a:lin ang="5400000" scaled="0"/>
              </a:gradFill>
            </a:endParaRPr>
          </a:p>
        </p:txBody>
      </p:sp>
      <p:sp>
        <p:nvSpPr>
          <p:cNvPr id="2" name="Footer Placeholder 1"/>
          <p:cNvSpPr>
            <a:spLocks noGrp="1"/>
          </p:cNvSpPr>
          <p:nvPr>
            <p:ph type="ftr" sz="quarter" idx="11"/>
          </p:nvPr>
        </p:nvSpPr>
        <p:spPr/>
        <p:txBody>
          <a:bodyPr/>
          <a:lstStyle/>
          <a:p>
            <a:pPr>
              <a:defRPr/>
            </a:pPr>
            <a:r>
              <a:rPr lang="en-US" sz="1400" dirty="0">
                <a:gradFill>
                  <a:gsLst>
                    <a:gs pos="8367">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Content capture</a:t>
            </a:r>
          </a:p>
          <a:p>
            <a:endParaRPr lang="en-US" dirty="0"/>
          </a:p>
        </p:txBody>
      </p:sp>
    </p:spTree>
    <p:extLst>
      <p:ext uri="{BB962C8B-B14F-4D97-AF65-F5344CB8AC3E}">
        <p14:creationId xmlns:p14="http://schemas.microsoft.com/office/powerpoint/2010/main" val="180613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Capture </a:t>
            </a:r>
            <a:r>
              <a:rPr lang="en-US" dirty="0" smtClean="0"/>
              <a:t>web page snapshot</a:t>
            </a:r>
            <a:endParaRPr lang="en-US" dirty="0"/>
          </a:p>
        </p:txBody>
      </p:sp>
      <p:sp>
        <p:nvSpPr>
          <p:cNvPr id="3" name="Text Placeholder 2"/>
          <p:cNvSpPr>
            <a:spLocks noGrp="1"/>
          </p:cNvSpPr>
          <p:nvPr>
            <p:ph type="body" sz="quarter" idx="10"/>
          </p:nvPr>
        </p:nvSpPr>
        <p:spPr>
          <a:xfrm>
            <a:off x="274638" y="1221157"/>
            <a:ext cx="11887199" cy="4142673"/>
          </a:xfrm>
        </p:spPr>
        <p:txBody>
          <a:bodyPr/>
          <a:lstStyle/>
          <a:p>
            <a:pPr>
              <a:spcBef>
                <a:spcPts val="1800"/>
              </a:spcBef>
              <a:spcAft>
                <a:spcPts val="1200"/>
              </a:spcAft>
            </a:pPr>
            <a:r>
              <a:rPr lang="en-US" sz="2800" dirty="0"/>
              <a:t>&lt;</a:t>
            </a:r>
            <a:r>
              <a:rPr lang="en-US" sz="2800" dirty="0" err="1"/>
              <a:t>img</a:t>
            </a:r>
            <a:r>
              <a:rPr lang="en-US" sz="2800" dirty="0"/>
              <a:t> data-render-</a:t>
            </a:r>
            <a:r>
              <a:rPr lang="en-US" sz="2800" dirty="0" err="1"/>
              <a:t>src</a:t>
            </a:r>
            <a:r>
              <a:rPr lang="en-US" sz="2800" dirty="0"/>
              <a:t>="http://.onenote.com" ... /&gt;</a:t>
            </a:r>
          </a:p>
          <a:p>
            <a:pPr marL="0" lvl="1">
              <a:spcBef>
                <a:spcPts val="600"/>
              </a:spcBef>
            </a:pPr>
            <a:r>
              <a:rPr lang="en-US" sz="2000" dirty="0">
                <a:gradFill>
                  <a:gsLst>
                    <a:gs pos="92515">
                      <a:srgbClr val="262626"/>
                    </a:gs>
                    <a:gs pos="0">
                      <a:srgbClr val="262626"/>
                    </a:gs>
                  </a:gsLst>
                  <a:lin ang="5400000" scaled="0"/>
                </a:gradFill>
                <a:latin typeface="+mn-lt"/>
                <a:cs typeface="+mn-cs"/>
              </a:rPr>
              <a:t>The URL can be either a web page or an image</a:t>
            </a:r>
          </a:p>
          <a:p>
            <a:pPr marL="0" lvl="1">
              <a:spcBef>
                <a:spcPts val="600"/>
              </a:spcBef>
            </a:pPr>
            <a:r>
              <a:rPr lang="en-US" sz="2000" dirty="0">
                <a:gradFill>
                  <a:gsLst>
                    <a:gs pos="92515">
                      <a:srgbClr val="262626"/>
                    </a:gs>
                    <a:gs pos="0">
                      <a:srgbClr val="262626"/>
                    </a:gs>
                  </a:gsLst>
                  <a:lin ang="5400000" scaled="0"/>
                </a:gradFill>
                <a:latin typeface="+mn-lt"/>
                <a:cs typeface="+mn-cs"/>
              </a:rPr>
              <a:t>Must be publicly available without a password</a:t>
            </a:r>
          </a:p>
          <a:p>
            <a:pPr lvl="0">
              <a:spcBef>
                <a:spcPts val="1800"/>
              </a:spcBef>
              <a:spcAft>
                <a:spcPts val="1200"/>
              </a:spcAft>
            </a:pPr>
            <a:r>
              <a:rPr lang="en-US" sz="2800" dirty="0"/>
              <a:t>&lt;</a:t>
            </a:r>
            <a:r>
              <a:rPr lang="en-US" sz="2800" dirty="0" err="1"/>
              <a:t>img</a:t>
            </a:r>
            <a:r>
              <a:rPr lang="en-US" sz="2800" dirty="0"/>
              <a:t> data-render-</a:t>
            </a:r>
            <a:r>
              <a:rPr lang="en-US" sz="2800" dirty="0" err="1"/>
              <a:t>src</a:t>
            </a:r>
            <a:r>
              <a:rPr lang="en-US" sz="2800" dirty="0"/>
              <a:t>="</a:t>
            </a:r>
            <a:r>
              <a:rPr lang="en-US" sz="2800" dirty="0" err="1"/>
              <a:t>name:MultiPartBlockName</a:t>
            </a:r>
            <a:r>
              <a:rPr lang="en-US" sz="2800" dirty="0"/>
              <a:t>" ... /&gt;</a:t>
            </a:r>
          </a:p>
          <a:p>
            <a:pPr marL="0" lvl="1">
              <a:spcBef>
                <a:spcPts val="600"/>
              </a:spcBef>
            </a:pPr>
            <a:r>
              <a:rPr lang="en-US" sz="2000" dirty="0">
                <a:gradFill>
                  <a:gsLst>
                    <a:gs pos="92515">
                      <a:srgbClr val="262626"/>
                    </a:gs>
                    <a:gs pos="0">
                      <a:srgbClr val="262626"/>
                    </a:gs>
                  </a:gsLst>
                  <a:lin ang="5400000" scaled="0"/>
                </a:gradFill>
                <a:latin typeface="+mn-lt"/>
                <a:cs typeface="+mn-cs"/>
              </a:rPr>
              <a:t>The content-type of that named block controls the API handling of content.</a:t>
            </a:r>
          </a:p>
          <a:p>
            <a:pPr marL="238054" lvl="2">
              <a:spcBef>
                <a:spcPts val="600"/>
              </a:spcBef>
            </a:pPr>
            <a:r>
              <a:rPr lang="en-US" sz="1600" dirty="0">
                <a:gradFill>
                  <a:gsLst>
                    <a:gs pos="92515">
                      <a:srgbClr val="262626"/>
                    </a:gs>
                    <a:gs pos="0">
                      <a:srgbClr val="262626"/>
                    </a:gs>
                  </a:gsLst>
                  <a:lin ang="5400000" scaled="0"/>
                </a:gradFill>
                <a:latin typeface="+mn-lt"/>
                <a:cs typeface="+mn-cs"/>
              </a:rPr>
              <a:t>A block of HTML to render in a browser (content-type=text/html)</a:t>
            </a:r>
          </a:p>
          <a:p>
            <a:pPr marL="238054" lvl="2">
              <a:spcBef>
                <a:spcPts val="600"/>
              </a:spcBef>
            </a:pPr>
            <a:r>
              <a:rPr lang="en-US" sz="1600" dirty="0">
                <a:gradFill>
                  <a:gsLst>
                    <a:gs pos="92515">
                      <a:srgbClr val="262626"/>
                    </a:gs>
                    <a:gs pos="0">
                      <a:srgbClr val="262626"/>
                    </a:gs>
                  </a:gsLst>
                  <a:lin ang="5400000" scaled="0"/>
                </a:gradFill>
                <a:latin typeface="+mn-lt"/>
                <a:cs typeface="+mn-cs"/>
              </a:rPr>
              <a:t>An image (content-type=image/jpeg or similar</a:t>
            </a:r>
            <a:r>
              <a:rPr lang="en-US" sz="1600" dirty="0" smtClean="0">
                <a:gradFill>
                  <a:gsLst>
                    <a:gs pos="92515">
                      <a:srgbClr val="262626"/>
                    </a:gs>
                    <a:gs pos="0">
                      <a:srgbClr val="262626"/>
                    </a:gs>
                  </a:gsLst>
                  <a:lin ang="5400000" scaled="0"/>
                </a:gradFill>
                <a:latin typeface="+mn-lt"/>
                <a:cs typeface="+mn-cs"/>
              </a:rPr>
              <a:t>)</a:t>
            </a:r>
          </a:p>
          <a:p>
            <a:pPr marL="0" lvl="1">
              <a:spcBef>
                <a:spcPts val="600"/>
              </a:spcBef>
            </a:pPr>
            <a:r>
              <a:rPr lang="en-US" sz="2000" dirty="0" smtClean="0">
                <a:gradFill>
                  <a:gsLst>
                    <a:gs pos="92515">
                      <a:srgbClr val="262626"/>
                    </a:gs>
                    <a:gs pos="0">
                      <a:srgbClr val="262626"/>
                    </a:gs>
                  </a:gsLst>
                  <a:lin ang="5400000" scaled="0"/>
                </a:gradFill>
                <a:latin typeface="+mn-lt"/>
                <a:cs typeface="+mn-cs"/>
              </a:rPr>
              <a:t>The </a:t>
            </a:r>
            <a:r>
              <a:rPr lang="en-US" sz="2000" dirty="0">
                <a:gradFill>
                  <a:gsLst>
                    <a:gs pos="92515">
                      <a:srgbClr val="262626"/>
                    </a:gs>
                    <a:gs pos="0">
                      <a:srgbClr val="262626"/>
                    </a:gs>
                  </a:gsLst>
                  <a:lin ang="5400000" scaled="0"/>
                </a:gradFill>
                <a:latin typeface="+mn-lt"/>
                <a:cs typeface="+mn-cs"/>
              </a:rPr>
              <a:t>HTML rendering engine used to create the image has no ability to log in a user, and does not include plug-ins (Adobe Flash, Apple QuickTime, etc</a:t>
            </a:r>
            <a:r>
              <a:rPr lang="en-US" sz="2000" dirty="0" smtClean="0">
                <a:gradFill>
                  <a:gsLst>
                    <a:gs pos="92515">
                      <a:srgbClr val="262626"/>
                    </a:gs>
                    <a:gs pos="0">
                      <a:srgbClr val="262626"/>
                    </a:gs>
                  </a:gsLst>
                  <a:lin ang="5400000" scaled="0"/>
                </a:gradFill>
                <a:latin typeface="+mn-lt"/>
                <a:cs typeface="+mn-cs"/>
              </a:rPr>
              <a:t>.)</a:t>
            </a:r>
            <a:endParaRPr lang="en-US" sz="2000" dirty="0">
              <a:gradFill>
                <a:gsLst>
                  <a:gs pos="92515">
                    <a:srgbClr val="262626"/>
                  </a:gs>
                  <a:gs pos="0">
                    <a:srgbClr val="262626"/>
                  </a:gs>
                </a:gsLst>
                <a:lin ang="5400000" scaled="0"/>
              </a:gradFill>
              <a:latin typeface="+mn-lt"/>
              <a:cs typeface="+mn-cs"/>
            </a:endParaRPr>
          </a:p>
          <a:p>
            <a:pPr marL="0" lvl="1">
              <a:spcBef>
                <a:spcPts val="600"/>
              </a:spcBef>
            </a:pPr>
            <a:r>
              <a:rPr lang="en-US" sz="2000" dirty="0">
                <a:gradFill>
                  <a:gsLst>
                    <a:gs pos="92515">
                      <a:srgbClr val="262626"/>
                    </a:gs>
                    <a:gs pos="0">
                      <a:srgbClr val="262626"/>
                    </a:gs>
                  </a:gsLst>
                  <a:lin ang="5400000" scaled="0"/>
                </a:gradFill>
                <a:latin typeface="+mn-lt"/>
                <a:cs typeface="+mn-cs"/>
              </a:rPr>
              <a:t>Dynamically-loaded content, (AJAX), won't appear credentials or cookies are </a:t>
            </a:r>
            <a:r>
              <a:rPr lang="en-US" sz="2000" dirty="0" smtClean="0">
                <a:gradFill>
                  <a:gsLst>
                    <a:gs pos="92515">
                      <a:srgbClr val="262626"/>
                    </a:gs>
                    <a:gs pos="0">
                      <a:srgbClr val="262626"/>
                    </a:gs>
                  </a:gsLst>
                  <a:lin ang="5400000" scaled="0"/>
                </a:gradFill>
                <a:latin typeface="+mn-lt"/>
                <a:cs typeface="+mn-cs"/>
              </a:rPr>
              <a:t>required</a:t>
            </a:r>
            <a:endParaRPr lang="en-US" sz="2000" dirty="0">
              <a:gradFill>
                <a:gsLst>
                  <a:gs pos="92515">
                    <a:srgbClr val="262626"/>
                  </a:gs>
                  <a:gs pos="0">
                    <a:srgbClr val="262626"/>
                  </a:gs>
                </a:gsLst>
                <a:lin ang="5400000" scaled="0"/>
              </a:gradFill>
              <a:latin typeface="+mn-lt"/>
              <a:cs typeface="+mn-cs"/>
            </a:endParaRPr>
          </a:p>
        </p:txBody>
      </p:sp>
      <p:sp>
        <p:nvSpPr>
          <p:cNvPr id="7" name="Footer Placeholder 6"/>
          <p:cNvSpPr>
            <a:spLocks noGrp="1"/>
          </p:cNvSpPr>
          <p:nvPr>
            <p:ph type="ftr" sz="quarter" idx="11"/>
          </p:nvPr>
        </p:nvSpPr>
        <p:spPr/>
        <p:txBody>
          <a:bodyPr/>
          <a:lstStyle/>
          <a:p>
            <a:pPr>
              <a:defRPr/>
            </a:pPr>
            <a:r>
              <a:rPr lang="en-US" sz="1400" dirty="0">
                <a:gradFill>
                  <a:gsLst>
                    <a:gs pos="8367">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Content capture</a:t>
            </a:r>
          </a:p>
          <a:p>
            <a:endParaRPr lang="en-US" dirty="0"/>
          </a:p>
        </p:txBody>
      </p:sp>
    </p:spTree>
    <p:extLst>
      <p:ext uri="{BB962C8B-B14F-4D97-AF65-F5344CB8AC3E}">
        <p14:creationId xmlns:p14="http://schemas.microsoft.com/office/powerpoint/2010/main" val="339248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Agenda</a:t>
            </a:r>
            <a:br>
              <a:rPr lang="en-US" smtClean="0"/>
            </a:br>
            <a:endParaRPr lang="en-US" dirty="0"/>
          </a:p>
        </p:txBody>
      </p:sp>
      <p:sp>
        <p:nvSpPr>
          <p:cNvPr id="2" name="Text Placeholder 1"/>
          <p:cNvSpPr>
            <a:spLocks noGrp="1"/>
          </p:cNvSpPr>
          <p:nvPr>
            <p:ph type="body" sz="quarter" idx="10"/>
          </p:nvPr>
        </p:nvSpPr>
        <p:spPr>
          <a:xfrm>
            <a:off x="277029" y="1212850"/>
            <a:ext cx="11882419" cy="3569673"/>
          </a:xfrm>
        </p:spPr>
        <p:txBody>
          <a:bodyPr/>
          <a:lstStyle/>
          <a:p>
            <a:pPr marL="704305" defTabSz="951304">
              <a:lnSpc>
                <a:spcPct val="150000"/>
              </a:lnSpc>
            </a:pPr>
            <a:r>
              <a:rPr lang="en-US" sz="3264" dirty="0"/>
              <a:t>Introduction</a:t>
            </a:r>
          </a:p>
          <a:p>
            <a:pPr marL="704305" defTabSz="951304">
              <a:lnSpc>
                <a:spcPct val="150000"/>
              </a:lnSpc>
            </a:pPr>
            <a:r>
              <a:rPr lang="en-US" sz="3264" dirty="0"/>
              <a:t>OneNote API Scenarios</a:t>
            </a:r>
          </a:p>
          <a:p>
            <a:pPr marL="704305" defTabSz="951304">
              <a:lnSpc>
                <a:spcPct val="150000"/>
              </a:lnSpc>
            </a:pPr>
            <a:r>
              <a:rPr lang="en-US" sz="3264" dirty="0"/>
              <a:t>Get Started with the OneNote service</a:t>
            </a:r>
          </a:p>
          <a:p>
            <a:pPr marL="704305" defTabSz="951304">
              <a:lnSpc>
                <a:spcPct val="150000"/>
              </a:lnSpc>
            </a:pPr>
            <a:r>
              <a:rPr lang="en-US" sz="3264" dirty="0"/>
              <a:t>Deep Dive into the OneNote service </a:t>
            </a:r>
          </a:p>
        </p:txBody>
      </p:sp>
      <p:grpSp>
        <p:nvGrpSpPr>
          <p:cNvPr id="7" name="Group 6"/>
          <p:cNvGrpSpPr/>
          <p:nvPr/>
        </p:nvGrpSpPr>
        <p:grpSpPr>
          <a:xfrm>
            <a:off x="469190" y="2385402"/>
            <a:ext cx="371444" cy="371444"/>
            <a:chOff x="457580" y="2341896"/>
            <a:chExt cx="364194" cy="364194"/>
          </a:xfrm>
        </p:grpSpPr>
        <p:sp>
          <p:nvSpPr>
            <p:cNvPr id="8" name="Oval 7"/>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9" name="Right Arrow 8"/>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grpSp>
      <p:grpSp>
        <p:nvGrpSpPr>
          <p:cNvPr id="10" name="Group 9"/>
          <p:cNvGrpSpPr/>
          <p:nvPr/>
        </p:nvGrpSpPr>
        <p:grpSpPr>
          <a:xfrm>
            <a:off x="469190" y="1544772"/>
            <a:ext cx="371444" cy="371444"/>
            <a:chOff x="457580" y="2341896"/>
            <a:chExt cx="364194" cy="364194"/>
          </a:xfrm>
        </p:grpSpPr>
        <p:sp>
          <p:nvSpPr>
            <p:cNvPr id="11" name="Oval 10"/>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12" name="Right Arrow 11"/>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grpSp>
      <p:grpSp>
        <p:nvGrpSpPr>
          <p:cNvPr id="13" name="Group 12"/>
          <p:cNvGrpSpPr/>
          <p:nvPr/>
        </p:nvGrpSpPr>
        <p:grpSpPr>
          <a:xfrm>
            <a:off x="469190" y="3226032"/>
            <a:ext cx="371444" cy="371444"/>
            <a:chOff x="457580" y="2341896"/>
            <a:chExt cx="364194" cy="364194"/>
          </a:xfrm>
        </p:grpSpPr>
        <p:sp>
          <p:nvSpPr>
            <p:cNvPr id="14" name="Oval 1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15" name="Right Arrow 14"/>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grpSp>
      <p:grpSp>
        <p:nvGrpSpPr>
          <p:cNvPr id="16" name="Group 15"/>
          <p:cNvGrpSpPr/>
          <p:nvPr/>
        </p:nvGrpSpPr>
        <p:grpSpPr>
          <a:xfrm>
            <a:off x="469190" y="4066661"/>
            <a:ext cx="371444" cy="371444"/>
            <a:chOff x="457580" y="2341896"/>
            <a:chExt cx="364194" cy="364194"/>
          </a:xfrm>
        </p:grpSpPr>
        <p:sp>
          <p:nvSpPr>
            <p:cNvPr id="17" name="Oval 1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18" name="Right Arrow 1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748417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Capture </a:t>
            </a:r>
            <a:r>
              <a:rPr lang="en-US" dirty="0" smtClean="0"/>
              <a:t>embedded file</a:t>
            </a:r>
            <a:endParaRPr lang="en-US" dirty="0"/>
          </a:p>
        </p:txBody>
      </p:sp>
      <p:sp>
        <p:nvSpPr>
          <p:cNvPr id="3" name="Text Placeholder 2"/>
          <p:cNvSpPr>
            <a:spLocks noGrp="1"/>
          </p:cNvSpPr>
          <p:nvPr>
            <p:ph type="body" sz="quarter" idx="10"/>
          </p:nvPr>
        </p:nvSpPr>
        <p:spPr>
          <a:xfrm>
            <a:off x="274638" y="1221157"/>
            <a:ext cx="11887199" cy="5129096"/>
          </a:xfrm>
        </p:spPr>
        <p:txBody>
          <a:bodyPr/>
          <a:lstStyle/>
          <a:p>
            <a:r>
              <a:rPr lang="en-US" sz="1700" dirty="0" err="1">
                <a:solidFill>
                  <a:srgbClr val="0000FF"/>
                </a:solidFill>
                <a:highlight>
                  <a:srgbClr val="FFFFFF"/>
                </a:highlight>
              </a:rPr>
              <a:t>var</a:t>
            </a:r>
            <a:r>
              <a:rPr lang="en-US" sz="1700" dirty="0">
                <a:solidFill>
                  <a:srgbClr val="000000"/>
                </a:solidFill>
                <a:highlight>
                  <a:srgbClr val="FFFFFF"/>
                </a:highlight>
              </a:rPr>
              <a:t> client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HttpClient</a:t>
            </a:r>
            <a:r>
              <a:rPr lang="en-US" sz="1700" dirty="0">
                <a:solidFill>
                  <a:srgbClr val="000000"/>
                </a:solidFill>
                <a:highlight>
                  <a:srgbClr val="FFFFFF"/>
                </a:highlight>
              </a:rPr>
              <a:t>();</a:t>
            </a:r>
            <a:r>
              <a:rPr lang="en-US" sz="1700" dirty="0">
                <a:solidFill>
                  <a:srgbClr val="008000"/>
                </a:solidFill>
                <a:highlight>
                  <a:srgbClr val="FFFFFF"/>
                </a:highlight>
              </a:rPr>
              <a:t>// [set Accept and Authorization headers as previous example]</a:t>
            </a:r>
            <a:br>
              <a:rPr lang="en-US" sz="1700" dirty="0">
                <a:solidFill>
                  <a:srgbClr val="008000"/>
                </a:solidFill>
                <a:highlight>
                  <a:srgbClr val="FFFFFF"/>
                </a:highlight>
              </a:rPr>
            </a:br>
            <a:r>
              <a:rPr lang="en-US" sz="1700" dirty="0">
                <a:solidFill>
                  <a:srgbClr val="000000"/>
                </a:solidFill>
                <a:highlight>
                  <a:srgbClr val="FFFFFF"/>
                </a:highlight>
              </a:rPr>
              <a:t/>
            </a:r>
            <a:br>
              <a:rPr lang="en-US" sz="1700" dirty="0">
                <a:solidFill>
                  <a:srgbClr val="000000"/>
                </a:solidFill>
                <a:highlight>
                  <a:srgbClr val="FFFFFF"/>
                </a:highlight>
              </a:rPr>
            </a:br>
            <a:r>
              <a:rPr lang="en-US" sz="1700" dirty="0">
                <a:solidFill>
                  <a:srgbClr val="0000FF"/>
                </a:solidFill>
                <a:highlight>
                  <a:srgbClr val="FFFFFF"/>
                </a:highlight>
              </a:rPr>
              <a:t>string</a:t>
            </a:r>
            <a:r>
              <a:rPr lang="en-US" sz="1700" dirty="0">
                <a:solidFill>
                  <a:srgbClr val="000000"/>
                </a:solidFill>
                <a:highlight>
                  <a:srgbClr val="FFFFFF"/>
                </a:highlight>
              </a:rPr>
              <a:t> </a:t>
            </a:r>
            <a:r>
              <a:rPr lang="en-US" sz="1700" dirty="0" err="1">
                <a:solidFill>
                  <a:srgbClr val="000000"/>
                </a:solidFill>
                <a:highlight>
                  <a:srgbClr val="FFFFFF"/>
                </a:highlight>
              </a:rPr>
              <a:t>simpleHtml</a:t>
            </a:r>
            <a:r>
              <a:rPr lang="en-US" sz="1700" dirty="0">
                <a:solidFill>
                  <a:srgbClr val="000000"/>
                </a:solidFill>
                <a:highlight>
                  <a:srgbClr val="FFFFFF"/>
                </a:highlight>
              </a:rPr>
              <a:t> = </a:t>
            </a:r>
            <a:r>
              <a:rPr lang="en-US" sz="1700" dirty="0">
                <a:solidFill>
                  <a:srgbClr val="008000"/>
                </a:solidFill>
                <a:highlight>
                  <a:srgbClr val="FFFFFF"/>
                </a:highlight>
              </a:rPr>
              <a:t>// [similar to previous example]</a:t>
            </a:r>
            <a:br>
              <a:rPr lang="en-US" sz="1700" dirty="0">
                <a:solidFill>
                  <a:srgbClr val="008000"/>
                </a:solidFill>
                <a:highlight>
                  <a:srgbClr val="FFFFFF"/>
                </a:highlight>
              </a:rPr>
            </a:br>
            <a:r>
              <a:rPr lang="en-US" sz="1700" dirty="0">
                <a:solidFill>
                  <a:srgbClr val="008000"/>
                </a:solidFill>
                <a:highlight>
                  <a:srgbClr val="FFFFFF"/>
                </a:highlight>
              </a:rPr>
              <a:t>  </a:t>
            </a:r>
            <a:r>
              <a:rPr lang="en-US" sz="1700" dirty="0">
                <a:solidFill>
                  <a:srgbClr val="A31515"/>
                </a:solidFill>
                <a:highlight>
                  <a:srgbClr val="FFFFFF"/>
                </a:highlight>
              </a:rPr>
              <a:t>"&lt;object data=\"name:file1\" data-attachment=\"file1.docx\" </a:t>
            </a:r>
            <a:br>
              <a:rPr lang="en-US" sz="1700" dirty="0">
                <a:solidFill>
                  <a:srgbClr val="A31515"/>
                </a:solidFill>
                <a:highlight>
                  <a:srgbClr val="FFFFFF"/>
                </a:highlight>
              </a:rPr>
            </a:br>
            <a:r>
              <a:rPr lang="en-US" sz="1700" dirty="0">
                <a:solidFill>
                  <a:srgbClr val="A31515"/>
                </a:solidFill>
                <a:highlight>
                  <a:srgbClr val="FFFFFF"/>
                </a:highlight>
              </a:rPr>
              <a:t>           type=\"application/</a:t>
            </a:r>
            <a:r>
              <a:rPr lang="en-US" sz="1700" dirty="0" err="1">
                <a:solidFill>
                  <a:srgbClr val="A31515"/>
                </a:solidFill>
                <a:highlight>
                  <a:srgbClr val="FFFFFF"/>
                </a:highlight>
              </a:rPr>
              <a:t>vnd.openxmlformats-officedocument.wordprocessingml.document</a:t>
            </a:r>
            <a:r>
              <a:rPr lang="en-US" sz="1700" dirty="0">
                <a:solidFill>
                  <a:srgbClr val="A31515"/>
                </a:solidFill>
                <a:highlight>
                  <a:srgbClr val="FFFFFF"/>
                </a:highlight>
              </a:rPr>
              <a:t>\" /&gt;"</a:t>
            </a:r>
            <a:br>
              <a:rPr lang="en-US" sz="1700" dirty="0">
                <a:solidFill>
                  <a:srgbClr val="A31515"/>
                </a:solidFill>
                <a:highlight>
                  <a:srgbClr val="FFFFFF"/>
                </a:highlight>
              </a:rPr>
            </a:br>
            <a:r>
              <a:rPr lang="en-US" sz="1700" dirty="0">
                <a:solidFill>
                  <a:srgbClr val="008000"/>
                </a:solidFill>
                <a:highlight>
                  <a:srgbClr val="FFFFFF"/>
                </a:highlight>
              </a:rPr>
              <a:t/>
            </a:r>
            <a:br>
              <a:rPr lang="en-US" sz="1700" dirty="0">
                <a:solidFill>
                  <a:srgbClr val="008000"/>
                </a:solidFill>
                <a:highlight>
                  <a:srgbClr val="FFFFFF"/>
                </a:highlight>
              </a:rPr>
            </a:br>
            <a:r>
              <a:rPr lang="en-US" sz="1700" dirty="0">
                <a:solidFill>
                  <a:srgbClr val="0000FF"/>
                </a:solidFill>
                <a:highlight>
                  <a:srgbClr val="FFFFFF"/>
                </a:highlight>
              </a:rPr>
              <a:t>using</a:t>
            </a:r>
            <a:r>
              <a:rPr lang="en-US" sz="1700" dirty="0">
                <a:solidFill>
                  <a:srgbClr val="000000"/>
                </a:solidFill>
                <a:highlight>
                  <a:srgbClr val="FFFFFF"/>
                </a:highlight>
              </a:rPr>
              <a:t> (</a:t>
            </a:r>
            <a:r>
              <a:rPr lang="en-US" sz="1700" dirty="0" err="1">
                <a:solidFill>
                  <a:srgbClr val="0000FF"/>
                </a:solidFill>
                <a:highlight>
                  <a:srgbClr val="FFFFFF"/>
                </a:highlight>
              </a:rPr>
              <a:t>var</a:t>
            </a:r>
            <a:r>
              <a:rPr lang="en-US" sz="1700" dirty="0">
                <a:solidFill>
                  <a:srgbClr val="000000"/>
                </a:solidFill>
                <a:highlight>
                  <a:srgbClr val="FFFFFF"/>
                </a:highlight>
              </a:rPr>
              <a:t> </a:t>
            </a:r>
            <a:r>
              <a:rPr lang="en-US" sz="1700" dirty="0" err="1">
                <a:solidFill>
                  <a:srgbClr val="000000"/>
                </a:solidFill>
                <a:highlight>
                  <a:srgbClr val="FFFFFF"/>
                </a:highlight>
              </a:rPr>
              <a:t>fileContent</a:t>
            </a:r>
            <a:r>
              <a:rPr lang="en-US" sz="1700" dirty="0">
                <a:solidFill>
                  <a:srgbClr val="000000"/>
                </a:solidFill>
                <a:highlight>
                  <a:srgbClr val="FFFFFF"/>
                </a:highlight>
              </a:rPr>
              <a: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StreamContent</a:t>
            </a:r>
            <a:r>
              <a:rPr lang="en-US" sz="1700" dirty="0">
                <a:solidFill>
                  <a:srgbClr val="000000"/>
                </a:solidFill>
                <a:highlight>
                  <a:srgbClr val="FFFFFF"/>
                </a:highlight>
              </a:rPr>
              <a:t>(</a:t>
            </a:r>
            <a:r>
              <a:rPr lang="en-US" sz="1700" dirty="0">
                <a:solidFill>
                  <a:srgbClr val="0000FF"/>
                </a:solidFill>
                <a:highlight>
                  <a:srgbClr val="FFFFFF"/>
                </a:highlight>
              </a:rPr>
              <a:t>await</a:t>
            </a:r>
            <a:r>
              <a:rPr lang="en-US" sz="1700" dirty="0">
                <a:solidFill>
                  <a:srgbClr val="000000"/>
                </a:solidFill>
                <a:highlight>
                  <a:srgbClr val="FFFFFF"/>
                </a:highlight>
              </a:rPr>
              <a:t> </a:t>
            </a:r>
            <a:r>
              <a:rPr lang="en-US" sz="1700" dirty="0" err="1">
                <a:solidFill>
                  <a:srgbClr val="000000"/>
                </a:solidFill>
                <a:highlight>
                  <a:srgbClr val="FFFFFF"/>
                </a:highlight>
              </a:rPr>
              <a:t>GetBinaryStream</a:t>
            </a:r>
            <a:r>
              <a:rPr lang="en-US" sz="1700" dirty="0">
                <a:solidFill>
                  <a:srgbClr val="000000"/>
                </a:solidFill>
                <a:highlight>
                  <a:srgbClr val="FFFFFF"/>
                </a:highlight>
              </a:rPr>
              <a:t>(</a:t>
            </a:r>
            <a:r>
              <a:rPr lang="en-US" sz="1700" dirty="0">
                <a:solidFill>
                  <a:srgbClr val="A31515"/>
                </a:solidFill>
                <a:highlight>
                  <a:srgbClr val="FFFFFF"/>
                </a:highlight>
              </a:rPr>
              <a:t>"assets\\file1.docx"</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err="1">
                <a:solidFill>
                  <a:srgbClr val="000000"/>
                </a:solidFill>
                <a:highlight>
                  <a:srgbClr val="FFFFFF"/>
                </a:highlight>
              </a:rPr>
              <a:t>fileContent.Headers.ContentType</a:t>
            </a:r>
            <a:r>
              <a:rPr lang="en-US" sz="1700" dirty="0">
                <a:solidFill>
                  <a:srgbClr val="000000"/>
                </a:solidFill>
                <a:highlight>
                  <a:srgbClr val="FFFFFF"/>
                </a:highlight>
              </a:rPr>
              <a: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MediaTypeHeaderValue</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a:solidFill>
                  <a:srgbClr val="A31515"/>
                </a:solidFill>
                <a:highlight>
                  <a:srgbClr val="FFFFFF"/>
                </a:highlight>
              </a:rPr>
              <a:t>"application/</a:t>
            </a:r>
            <a:r>
              <a:rPr lang="en-US" sz="1700" dirty="0" err="1">
                <a:solidFill>
                  <a:srgbClr val="A31515"/>
                </a:solidFill>
                <a:highlight>
                  <a:srgbClr val="FFFFFF"/>
                </a:highlight>
              </a:rPr>
              <a:t>vnd.openxmlformats-officedocument.wordprocessingml.document</a:t>
            </a:r>
            <a:r>
              <a:rPr lang="en-US" sz="1700" dirty="0">
                <a:solidFill>
                  <a:srgbClr val="A31515"/>
                </a:solidFill>
                <a:highlight>
                  <a:srgbClr val="FFFFFF"/>
                </a:highlight>
              </a:rPr>
              <a:t>"</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err="1">
                <a:solidFill>
                  <a:srgbClr val="0000FF"/>
                </a:solidFill>
                <a:highlight>
                  <a:srgbClr val="FFFFFF"/>
                </a:highlight>
              </a:rPr>
              <a:t>var</a:t>
            </a:r>
            <a:r>
              <a:rPr lang="en-US" sz="1700" dirty="0">
                <a:solidFill>
                  <a:srgbClr val="000000"/>
                </a:solidFill>
                <a:highlight>
                  <a:srgbClr val="FFFFFF"/>
                </a:highlight>
              </a:rPr>
              <a:t> </a:t>
            </a:r>
            <a:r>
              <a:rPr lang="en-US" sz="1700" dirty="0" err="1">
                <a:solidFill>
                  <a:srgbClr val="000000"/>
                </a:solidFill>
                <a:highlight>
                  <a:srgbClr val="FFFFFF"/>
                </a:highlight>
              </a:rPr>
              <a:t>endPoint</a:t>
            </a:r>
            <a:r>
              <a:rPr lang="en-US" sz="1700" dirty="0">
                <a:solidFill>
                  <a:srgbClr val="000000"/>
                </a:solidFill>
                <a:highlight>
                  <a:srgbClr val="FFFFFF"/>
                </a:highlight>
              </a:rPr>
              <a: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a:solidFill>
                  <a:srgbClr val="2B91AF"/>
                </a:solidFill>
                <a:highlight>
                  <a:srgbClr val="FFFFFF"/>
                </a:highlight>
              </a:rPr>
              <a:t>Uri(</a:t>
            </a:r>
            <a:r>
              <a:rPr lang="en-US" sz="1700" dirty="0">
                <a:solidFill>
                  <a:srgbClr val="A31515"/>
                </a:solidFill>
                <a:highlight>
                  <a:srgbClr val="FFFFFF"/>
                </a:highlight>
              </a:rPr>
              <a:t>"https://www.onenote.com/api/v1.0/pages"</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err="1">
                <a:solidFill>
                  <a:srgbClr val="0000FF"/>
                </a:solidFill>
                <a:highlight>
                  <a:srgbClr val="FFFFFF"/>
                </a:highlight>
              </a:rPr>
              <a:t>var</a:t>
            </a:r>
            <a:r>
              <a:rPr lang="en-US" sz="1700" dirty="0">
                <a:solidFill>
                  <a:srgbClr val="000000"/>
                </a:solidFill>
                <a:highlight>
                  <a:srgbClr val="FFFFFF"/>
                </a:highlight>
              </a:rPr>
              <a:t> </a:t>
            </a:r>
            <a:r>
              <a:rPr lang="en-US" sz="1700" dirty="0" err="1">
                <a:solidFill>
                  <a:srgbClr val="000000"/>
                </a:solidFill>
                <a:highlight>
                  <a:srgbClr val="FFFFFF"/>
                </a:highlight>
              </a:rPr>
              <a:t>createMessage</a:t>
            </a:r>
            <a:r>
              <a:rPr lang="en-US" sz="1700" dirty="0">
                <a:solidFill>
                  <a:srgbClr val="000000"/>
                </a:solidFill>
                <a:highlight>
                  <a:srgbClr val="FFFFFF"/>
                </a:highlight>
              </a:rPr>
              <a: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HttpRequestMessage</a:t>
            </a:r>
            <a:r>
              <a:rPr lang="en-US" sz="1700" dirty="0">
                <a:solidFill>
                  <a:srgbClr val="000000"/>
                </a:solidFill>
                <a:highlight>
                  <a:srgbClr val="FFFFFF"/>
                </a:highlight>
              </a:rPr>
              <a:t>(</a:t>
            </a:r>
            <a:r>
              <a:rPr lang="en-US" sz="1700" dirty="0" err="1">
                <a:solidFill>
                  <a:srgbClr val="2B91AF"/>
                </a:solidFill>
                <a:highlight>
                  <a:srgbClr val="FFFFFF"/>
                </a:highlight>
              </a:rPr>
              <a:t>HttpMethod</a:t>
            </a:r>
            <a:r>
              <a:rPr lang="en-US" sz="1700" dirty="0" err="1">
                <a:solidFill>
                  <a:srgbClr val="000000"/>
                </a:solidFill>
                <a:highlight>
                  <a:srgbClr val="FFFFFF"/>
                </a:highlight>
              </a:rPr>
              <a:t>.Post</a:t>
            </a:r>
            <a:r>
              <a:rPr lang="en-US" sz="1700" dirty="0">
                <a:solidFill>
                  <a:srgbClr val="000000"/>
                </a:solidFill>
                <a:highlight>
                  <a:srgbClr val="FFFFFF"/>
                </a:highlight>
              </a:rPr>
              <a:t>, </a:t>
            </a:r>
            <a:r>
              <a:rPr lang="en-US" sz="1700" dirty="0" err="1">
                <a:solidFill>
                  <a:srgbClr val="000000"/>
                </a:solidFill>
                <a:highlight>
                  <a:srgbClr val="FFFFFF"/>
                </a:highlight>
              </a:rPr>
              <a:t>endPoint</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err="1">
                <a:solidFill>
                  <a:srgbClr val="000000"/>
                </a:solidFill>
                <a:highlight>
                  <a:srgbClr val="FFFFFF"/>
                </a:highlight>
              </a:rPr>
              <a:t>createMessage.Content</a:t>
            </a:r>
            <a:r>
              <a:rPr lang="en-US" sz="1700" dirty="0">
                <a:solidFill>
                  <a:srgbClr val="000000"/>
                </a:solidFill>
                <a:highlight>
                  <a:srgbClr val="FFFFFF"/>
                </a:highlight>
              </a:rPr>
              <a:t> = </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MultipartFormDataContent</a:t>
            </a:r>
            <a:r>
              <a:rPr lang="en-US" sz="1700" dirty="0">
                <a:solidFill>
                  <a:srgbClr val="2B91AF"/>
                </a:solidFill>
                <a:highlight>
                  <a:srgbClr val="FFFFFF"/>
                </a:highlight>
              </a:rPr>
              <a:t/>
            </a:r>
            <a:br>
              <a:rPr lang="en-US" sz="1700" dirty="0">
                <a:solidFill>
                  <a:srgbClr val="2B91AF"/>
                </a:solidFill>
                <a:highlight>
                  <a:srgbClr val="FFFFFF"/>
                </a:highlight>
              </a:rPr>
            </a:br>
            <a:r>
              <a:rPr lang="en-US" sz="1700" dirty="0">
                <a:solidFill>
                  <a:srgbClr val="2B91AF"/>
                </a:solidFill>
                <a:highlight>
                  <a:srgbClr val="FFFFFF"/>
                </a:highlight>
              </a:rPr>
              <a:t>    </a:t>
            </a:r>
            <a:r>
              <a:rPr lang="en-US" sz="1700" dirty="0">
                <a:solidFill>
                  <a:srgbClr val="000000"/>
                </a:solidFill>
                <a:highlight>
                  <a:srgbClr val="FFFFFF"/>
                </a:highlight>
              </a:rPr>
              <a:t>{</a:t>
            </a:r>
            <a:r>
              <a:rPr lang="en-US" sz="1700" dirty="0">
                <a:solidFill>
                  <a:srgbClr val="2B91AF"/>
                </a:solidFill>
                <a:highlight>
                  <a:srgbClr val="FFFFFF"/>
                </a:highlight>
              </a:rPr>
              <a:t/>
            </a:r>
            <a:br>
              <a:rPr lang="en-US" sz="1700" dirty="0">
                <a:solidFill>
                  <a:srgbClr val="2B91AF"/>
                </a:solidFill>
                <a:highlight>
                  <a:srgbClr val="FFFFFF"/>
                </a:highlight>
              </a:rPr>
            </a:br>
            <a:r>
              <a:rPr lang="en-US" sz="1700" dirty="0">
                <a:solidFill>
                  <a:srgbClr val="2B91AF"/>
                </a:solidFill>
                <a:highlight>
                  <a:srgbClr val="FFFFFF"/>
                </a:highlight>
              </a:rPr>
              <a:t>      </a:t>
            </a:r>
            <a:r>
              <a:rPr lang="en-US" sz="1700" dirty="0">
                <a:solidFill>
                  <a:srgbClr val="000000"/>
                </a:solidFill>
                <a:highlight>
                  <a:srgbClr val="FFFFFF"/>
                </a:highlight>
              </a:rPr>
              <a:t>{</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StringContent</a:t>
            </a:r>
            <a:r>
              <a:rPr lang="en-US" sz="1700" dirty="0">
                <a:solidFill>
                  <a:srgbClr val="000000"/>
                </a:solidFill>
                <a:highlight>
                  <a:srgbClr val="FFFFFF"/>
                </a:highlight>
              </a:rPr>
              <a:t>(</a:t>
            </a:r>
            <a:r>
              <a:rPr lang="en-US" sz="1700" dirty="0" err="1">
                <a:solidFill>
                  <a:srgbClr val="000000"/>
                </a:solidFill>
                <a:highlight>
                  <a:srgbClr val="FFFFFF"/>
                </a:highlight>
              </a:rPr>
              <a:t>simpleHtml</a:t>
            </a:r>
            <a:r>
              <a:rPr lang="en-US" sz="1700" dirty="0">
                <a:solidFill>
                  <a:srgbClr val="000000"/>
                </a:solidFill>
                <a:highlight>
                  <a:srgbClr val="FFFFFF"/>
                </a:highlight>
              </a:rPr>
              <a:t>, System.Text.</a:t>
            </a:r>
            <a:r>
              <a:rPr lang="en-US" sz="1700" dirty="0">
                <a:solidFill>
                  <a:srgbClr val="2B91AF"/>
                </a:solidFill>
                <a:highlight>
                  <a:srgbClr val="FFFFFF"/>
                </a:highlight>
              </a:rPr>
              <a:t>Encoding</a:t>
            </a:r>
            <a:r>
              <a:rPr lang="en-US" sz="1700" dirty="0">
                <a:solidFill>
                  <a:srgbClr val="000000"/>
                </a:solidFill>
                <a:highlight>
                  <a:srgbClr val="FFFFFF"/>
                </a:highlight>
              </a:rPr>
              <a:t>.UTF8, </a:t>
            </a:r>
            <a:r>
              <a:rPr lang="en-US" sz="1700" dirty="0">
                <a:solidFill>
                  <a:srgbClr val="A31515"/>
                </a:solidFill>
                <a:highlight>
                  <a:srgbClr val="FFFFFF"/>
                </a:highlight>
              </a:rPr>
              <a:t>"text/html"</a:t>
            </a:r>
            <a:r>
              <a:rPr lang="en-US" sz="1700" dirty="0">
                <a:solidFill>
                  <a:srgbClr val="000000"/>
                </a:solidFill>
                <a:highlight>
                  <a:srgbClr val="FFFFFF"/>
                </a:highlight>
              </a:rPr>
              <a:t>), </a:t>
            </a:r>
            <a:r>
              <a:rPr lang="en-US" sz="1700" dirty="0">
                <a:solidFill>
                  <a:srgbClr val="A31515"/>
                </a:solidFill>
                <a:highlight>
                  <a:srgbClr val="FFFFFF"/>
                </a:highlight>
              </a:rPr>
              <a:t>"Presentation"</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err="1">
                <a:solidFill>
                  <a:srgbClr val="000000"/>
                </a:solidFill>
                <a:highlight>
                  <a:srgbClr val="FFFFFF"/>
                </a:highlight>
              </a:rPr>
              <a:t>fileContent</a:t>
            </a:r>
            <a:r>
              <a:rPr lang="en-US" sz="1700" dirty="0">
                <a:solidFill>
                  <a:srgbClr val="000000"/>
                </a:solidFill>
                <a:highlight>
                  <a:srgbClr val="FFFFFF"/>
                </a:highlight>
              </a:rPr>
              <a:t>, </a:t>
            </a:r>
            <a:r>
              <a:rPr lang="en-US" sz="1700" dirty="0">
                <a:solidFill>
                  <a:srgbClr val="A31515"/>
                </a:solidFill>
                <a:highlight>
                  <a:srgbClr val="FFFFFF"/>
                </a:highlight>
              </a:rPr>
              <a:t>"file1" </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br>
              <a:rPr lang="en-US" sz="1700" dirty="0">
                <a:solidFill>
                  <a:srgbClr val="000000"/>
                </a:solidFill>
                <a:highlight>
                  <a:srgbClr val="FFFFFF"/>
                </a:highlight>
              </a:rPr>
            </a:b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err="1">
                <a:solidFill>
                  <a:srgbClr val="2B91AF"/>
                </a:solidFill>
                <a:highlight>
                  <a:srgbClr val="FFFFFF"/>
                </a:highlight>
              </a:rPr>
              <a:t>HttpResponseMessage</a:t>
            </a:r>
            <a:r>
              <a:rPr lang="en-US" sz="1700" dirty="0">
                <a:solidFill>
                  <a:srgbClr val="000000"/>
                </a:solidFill>
                <a:highlight>
                  <a:srgbClr val="FFFFFF"/>
                </a:highlight>
              </a:rPr>
              <a:t> response = </a:t>
            </a:r>
            <a:r>
              <a:rPr lang="en-US" sz="1700" dirty="0">
                <a:solidFill>
                  <a:srgbClr val="0000FF"/>
                </a:solidFill>
                <a:highlight>
                  <a:srgbClr val="FFFFFF"/>
                </a:highlight>
              </a:rPr>
              <a:t>await</a:t>
            </a:r>
            <a:r>
              <a:rPr lang="en-US" sz="1700" dirty="0">
                <a:solidFill>
                  <a:srgbClr val="000000"/>
                </a:solidFill>
                <a:highlight>
                  <a:srgbClr val="FFFFFF"/>
                </a:highlight>
              </a:rPr>
              <a:t> </a:t>
            </a:r>
            <a:r>
              <a:rPr lang="en-US" sz="1700" dirty="0" err="1">
                <a:solidFill>
                  <a:srgbClr val="000000"/>
                </a:solidFill>
                <a:highlight>
                  <a:srgbClr val="FFFFFF"/>
                </a:highlight>
              </a:rPr>
              <a:t>client.SendAsync</a:t>
            </a:r>
            <a:r>
              <a:rPr lang="en-US" sz="1700" dirty="0">
                <a:solidFill>
                  <a:srgbClr val="000000"/>
                </a:solidFill>
                <a:highlight>
                  <a:srgbClr val="FFFFFF"/>
                </a:highlight>
              </a:rPr>
              <a:t>(</a:t>
            </a:r>
            <a:r>
              <a:rPr lang="en-US" sz="1700" dirty="0" err="1">
                <a:solidFill>
                  <a:srgbClr val="000000"/>
                </a:solidFill>
                <a:highlight>
                  <a:srgbClr val="FFFFFF"/>
                </a:highlight>
              </a:rPr>
              <a:t>createMessage</a:t>
            </a:r>
            <a:r>
              <a:rPr lang="en-US" sz="1700" dirty="0" smtClean="0">
                <a:solidFill>
                  <a:srgbClr val="000000"/>
                </a:solidFill>
                <a:highlight>
                  <a:srgbClr val="FFFFFF"/>
                </a:highlight>
              </a:rPr>
              <a:t>);</a:t>
            </a:r>
            <a:endParaRPr lang="en-US" sz="1700" dirty="0">
              <a:gradFill>
                <a:gsLst>
                  <a:gs pos="100000">
                    <a:srgbClr val="DC3C00"/>
                  </a:gs>
                  <a:gs pos="0">
                    <a:srgbClr val="DC3C00"/>
                  </a:gs>
                </a:gsLst>
                <a:lin ang="5400000" scaled="0"/>
              </a:gradFill>
            </a:endParaRPr>
          </a:p>
        </p:txBody>
      </p:sp>
      <p:sp>
        <p:nvSpPr>
          <p:cNvPr id="7" name="Footer Placeholder 6"/>
          <p:cNvSpPr>
            <a:spLocks noGrp="1"/>
          </p:cNvSpPr>
          <p:nvPr>
            <p:ph type="ftr" sz="quarter" idx="11"/>
          </p:nvPr>
        </p:nvSpPr>
        <p:spPr/>
        <p:txBody>
          <a:bodyPr/>
          <a:lstStyle/>
          <a:p>
            <a:pPr>
              <a:defRPr/>
            </a:pPr>
            <a:r>
              <a:rPr lang="en-US" sz="1400" dirty="0">
                <a:gradFill>
                  <a:gsLst>
                    <a:gs pos="8367">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Content capture</a:t>
            </a:r>
          </a:p>
          <a:p>
            <a:endParaRPr lang="en-US" dirty="0"/>
          </a:p>
        </p:txBody>
      </p:sp>
    </p:spTree>
    <p:extLst>
      <p:ext uri="{BB962C8B-B14F-4D97-AF65-F5344CB8AC3E}">
        <p14:creationId xmlns:p14="http://schemas.microsoft.com/office/powerpoint/2010/main" val="3822670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Capture PDF</a:t>
            </a:r>
          </a:p>
        </p:txBody>
      </p:sp>
      <p:sp>
        <p:nvSpPr>
          <p:cNvPr id="3" name="Text Placeholder 2"/>
          <p:cNvSpPr>
            <a:spLocks noGrp="1"/>
          </p:cNvSpPr>
          <p:nvPr>
            <p:ph type="body" sz="quarter" idx="10"/>
          </p:nvPr>
        </p:nvSpPr>
        <p:spPr>
          <a:xfrm>
            <a:off x="274638" y="1221157"/>
            <a:ext cx="11887199" cy="4893647"/>
          </a:xfrm>
        </p:spPr>
        <p:txBody>
          <a:bodyPr/>
          <a:lstStyle/>
          <a:p>
            <a:r>
              <a:rPr lang="en-US" sz="1700" dirty="0" err="1">
                <a:solidFill>
                  <a:srgbClr val="0000FF"/>
                </a:solidFill>
                <a:highlight>
                  <a:srgbClr val="FFFFFF"/>
                </a:highlight>
              </a:rPr>
              <a:t>var</a:t>
            </a:r>
            <a:r>
              <a:rPr lang="en-US" sz="1700" dirty="0">
                <a:solidFill>
                  <a:srgbClr val="000000"/>
                </a:solidFill>
                <a:highlight>
                  <a:srgbClr val="FFFFFF"/>
                </a:highlight>
              </a:rPr>
              <a:t> client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HttpClient</a:t>
            </a:r>
            <a:r>
              <a:rPr lang="en-US" sz="1700" dirty="0">
                <a:solidFill>
                  <a:srgbClr val="000000"/>
                </a:solidFill>
                <a:highlight>
                  <a:srgbClr val="FFFFFF"/>
                </a:highlight>
              </a:rPr>
              <a:t>();</a:t>
            </a:r>
            <a:r>
              <a:rPr lang="en-US" sz="1700" dirty="0">
                <a:solidFill>
                  <a:srgbClr val="008000"/>
                </a:solidFill>
                <a:highlight>
                  <a:srgbClr val="FFFFFF"/>
                </a:highlight>
              </a:rPr>
              <a:t>// [set Accept and Authorization headers as previous example]</a:t>
            </a:r>
            <a:br>
              <a:rPr lang="en-US" sz="1700" dirty="0">
                <a:solidFill>
                  <a:srgbClr val="008000"/>
                </a:solidFill>
                <a:highlight>
                  <a:srgbClr val="FFFFFF"/>
                </a:highlight>
              </a:rPr>
            </a:br>
            <a:r>
              <a:rPr lang="en-US" sz="1700" dirty="0">
                <a:solidFill>
                  <a:srgbClr val="000000"/>
                </a:solidFill>
                <a:highlight>
                  <a:srgbClr val="FFFFFF"/>
                </a:highlight>
              </a:rPr>
              <a:t/>
            </a:r>
            <a:br>
              <a:rPr lang="en-US" sz="1700" dirty="0">
                <a:solidFill>
                  <a:srgbClr val="000000"/>
                </a:solidFill>
                <a:highlight>
                  <a:srgbClr val="FFFFFF"/>
                </a:highlight>
              </a:rPr>
            </a:br>
            <a:r>
              <a:rPr lang="en-US" sz="1700" dirty="0">
                <a:solidFill>
                  <a:srgbClr val="0000FF"/>
                </a:solidFill>
                <a:highlight>
                  <a:srgbClr val="FFFFFF"/>
                </a:highlight>
              </a:rPr>
              <a:t>string</a:t>
            </a:r>
            <a:r>
              <a:rPr lang="en-US" sz="1700" dirty="0">
                <a:solidFill>
                  <a:srgbClr val="000000"/>
                </a:solidFill>
                <a:highlight>
                  <a:srgbClr val="FFFFFF"/>
                </a:highlight>
              </a:rPr>
              <a:t> </a:t>
            </a:r>
            <a:r>
              <a:rPr lang="en-US" sz="1700" dirty="0" err="1">
                <a:solidFill>
                  <a:srgbClr val="000000"/>
                </a:solidFill>
                <a:highlight>
                  <a:srgbClr val="FFFFFF"/>
                </a:highlight>
              </a:rPr>
              <a:t>simpleHtml</a:t>
            </a:r>
            <a:r>
              <a:rPr lang="en-US" sz="1700" dirty="0">
                <a:solidFill>
                  <a:srgbClr val="000000"/>
                </a:solidFill>
                <a:highlight>
                  <a:srgbClr val="FFFFFF"/>
                </a:highlight>
              </a:rPr>
              <a:t> = </a:t>
            </a:r>
            <a:r>
              <a:rPr lang="en-US" sz="1700" dirty="0">
                <a:solidFill>
                  <a:srgbClr val="008000"/>
                </a:solidFill>
                <a:highlight>
                  <a:srgbClr val="FFFFFF"/>
                </a:highlight>
              </a:rPr>
              <a:t>// [include both &lt;object&gt; and &lt;</a:t>
            </a:r>
            <a:r>
              <a:rPr lang="en-US" sz="1700" dirty="0" err="1">
                <a:solidFill>
                  <a:srgbClr val="008000"/>
                </a:solidFill>
                <a:highlight>
                  <a:srgbClr val="FFFFFF"/>
                </a:highlight>
              </a:rPr>
              <a:t>img</a:t>
            </a:r>
            <a:r>
              <a:rPr lang="en-US" sz="1700" dirty="0">
                <a:solidFill>
                  <a:srgbClr val="008000"/>
                </a:solidFill>
                <a:highlight>
                  <a:srgbClr val="FFFFFF"/>
                </a:highlight>
              </a:rPr>
              <a:t>&gt;]</a:t>
            </a:r>
            <a:br>
              <a:rPr lang="en-US" sz="1700" dirty="0">
                <a:solidFill>
                  <a:srgbClr val="008000"/>
                </a:solidFill>
                <a:highlight>
                  <a:srgbClr val="FFFFFF"/>
                </a:highlight>
              </a:rPr>
            </a:br>
            <a:r>
              <a:rPr lang="en-US" sz="1700" dirty="0">
                <a:solidFill>
                  <a:srgbClr val="008000"/>
                </a:solidFill>
                <a:highlight>
                  <a:srgbClr val="FFFFFF"/>
                </a:highlight>
              </a:rPr>
              <a:t>  </a:t>
            </a:r>
            <a:r>
              <a:rPr lang="en-US" sz="1700" dirty="0">
                <a:solidFill>
                  <a:srgbClr val="A31515"/>
                </a:solidFill>
                <a:highlight>
                  <a:srgbClr val="FFFFFF"/>
                </a:highlight>
              </a:rPr>
              <a:t>"&lt;object data=\"</a:t>
            </a:r>
            <a:r>
              <a:rPr lang="en-US" sz="1700" dirty="0" err="1">
                <a:solidFill>
                  <a:srgbClr val="A31515"/>
                </a:solidFill>
                <a:highlight>
                  <a:srgbClr val="FFFFFF"/>
                </a:highlight>
              </a:rPr>
              <a:t>name:pdf</a:t>
            </a:r>
            <a:r>
              <a:rPr lang="en-US" sz="1700" dirty="0">
                <a:solidFill>
                  <a:srgbClr val="A31515"/>
                </a:solidFill>
                <a:highlight>
                  <a:srgbClr val="FFFFFF"/>
                </a:highlight>
              </a:rPr>
              <a:t>\" data-attachment=\"file1.pdf\" type=\"application/pdf\" /&gt;“</a:t>
            </a:r>
            <a:br>
              <a:rPr lang="en-US" sz="1700" dirty="0">
                <a:solidFill>
                  <a:srgbClr val="A31515"/>
                </a:solidFill>
                <a:highlight>
                  <a:srgbClr val="FFFFFF"/>
                </a:highlight>
              </a:rPr>
            </a:br>
            <a:r>
              <a:rPr lang="en-US" sz="1700" dirty="0">
                <a:solidFill>
                  <a:srgbClr val="A31515"/>
                </a:solidFill>
                <a:highlight>
                  <a:srgbClr val="FFFFFF"/>
                </a:highlight>
              </a:rPr>
              <a:t>  "&lt;</a:t>
            </a:r>
            <a:r>
              <a:rPr lang="en-US" sz="1700" dirty="0" err="1">
                <a:solidFill>
                  <a:srgbClr val="A31515"/>
                </a:solidFill>
                <a:highlight>
                  <a:srgbClr val="FFFFFF"/>
                </a:highlight>
              </a:rPr>
              <a:t>img</a:t>
            </a:r>
            <a:r>
              <a:rPr lang="en-US" sz="1700" dirty="0">
                <a:solidFill>
                  <a:srgbClr val="A31515"/>
                </a:solidFill>
                <a:highlight>
                  <a:srgbClr val="FFFFFF"/>
                </a:highlight>
              </a:rPr>
              <a:t> </a:t>
            </a:r>
            <a:r>
              <a:rPr lang="en-US" sz="1700" dirty="0" err="1">
                <a:solidFill>
                  <a:srgbClr val="A31515"/>
                </a:solidFill>
                <a:highlight>
                  <a:srgbClr val="FFFFFF"/>
                </a:highlight>
              </a:rPr>
              <a:t>src</a:t>
            </a:r>
            <a:r>
              <a:rPr lang="en-US" sz="1700" dirty="0">
                <a:solidFill>
                  <a:srgbClr val="A31515"/>
                </a:solidFill>
                <a:highlight>
                  <a:srgbClr val="FFFFFF"/>
                </a:highlight>
              </a:rPr>
              <a:t>=\"</a:t>
            </a:r>
            <a:r>
              <a:rPr lang="en-US" sz="1700" dirty="0" err="1">
                <a:solidFill>
                  <a:srgbClr val="A31515"/>
                </a:solidFill>
                <a:highlight>
                  <a:srgbClr val="FFFFFF"/>
                </a:highlight>
              </a:rPr>
              <a:t>name:pdf</a:t>
            </a:r>
            <a:r>
              <a:rPr lang="en-US" sz="1700" dirty="0">
                <a:solidFill>
                  <a:srgbClr val="A31515"/>
                </a:solidFill>
                <a:highlight>
                  <a:srgbClr val="FFFFFF"/>
                </a:highlight>
              </a:rPr>
              <a:t>\" /&gt;"</a:t>
            </a:r>
            <a:br>
              <a:rPr lang="en-US" sz="1700" dirty="0">
                <a:solidFill>
                  <a:srgbClr val="A31515"/>
                </a:solidFill>
                <a:highlight>
                  <a:srgbClr val="FFFFFF"/>
                </a:highlight>
              </a:rPr>
            </a:br>
            <a:r>
              <a:rPr lang="en-US" sz="1700" dirty="0">
                <a:solidFill>
                  <a:srgbClr val="008000"/>
                </a:solidFill>
                <a:highlight>
                  <a:srgbClr val="FFFFFF"/>
                </a:highlight>
              </a:rPr>
              <a:t/>
            </a:r>
            <a:br>
              <a:rPr lang="en-US" sz="1700" dirty="0">
                <a:solidFill>
                  <a:srgbClr val="008000"/>
                </a:solidFill>
                <a:highlight>
                  <a:srgbClr val="FFFFFF"/>
                </a:highlight>
              </a:rPr>
            </a:br>
            <a:r>
              <a:rPr lang="en-US" sz="1700" dirty="0">
                <a:solidFill>
                  <a:srgbClr val="0000FF"/>
                </a:solidFill>
                <a:highlight>
                  <a:srgbClr val="FFFFFF"/>
                </a:highlight>
              </a:rPr>
              <a:t>using</a:t>
            </a:r>
            <a:r>
              <a:rPr lang="en-US" sz="1700" dirty="0">
                <a:solidFill>
                  <a:srgbClr val="000000"/>
                </a:solidFill>
                <a:highlight>
                  <a:srgbClr val="FFFFFF"/>
                </a:highlight>
              </a:rPr>
              <a:t> (</a:t>
            </a:r>
            <a:r>
              <a:rPr lang="en-US" sz="1700" dirty="0" err="1">
                <a:solidFill>
                  <a:srgbClr val="0000FF"/>
                </a:solidFill>
                <a:highlight>
                  <a:srgbClr val="FFFFFF"/>
                </a:highlight>
              </a:rPr>
              <a:t>var</a:t>
            </a:r>
            <a:r>
              <a:rPr lang="en-US" sz="1700" dirty="0">
                <a:solidFill>
                  <a:srgbClr val="000000"/>
                </a:solidFill>
                <a:highlight>
                  <a:srgbClr val="FFFFFF"/>
                </a:highlight>
              </a:rPr>
              <a:t> </a:t>
            </a:r>
            <a:r>
              <a:rPr lang="en-US" sz="1700" dirty="0" err="1">
                <a:solidFill>
                  <a:srgbClr val="000000"/>
                </a:solidFill>
                <a:highlight>
                  <a:srgbClr val="FFFFFF"/>
                </a:highlight>
              </a:rPr>
              <a:t>pdfContent</a:t>
            </a:r>
            <a:r>
              <a:rPr lang="en-US" sz="1700" dirty="0">
                <a:solidFill>
                  <a:srgbClr val="000000"/>
                </a:solidFill>
                <a:highlight>
                  <a:srgbClr val="FFFFFF"/>
                </a:highlight>
              </a:rPr>
              <a: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StreamContent</a:t>
            </a:r>
            <a:r>
              <a:rPr lang="en-US" sz="1700" dirty="0">
                <a:solidFill>
                  <a:srgbClr val="000000"/>
                </a:solidFill>
                <a:highlight>
                  <a:srgbClr val="FFFFFF"/>
                </a:highlight>
              </a:rPr>
              <a:t>(</a:t>
            </a:r>
            <a:r>
              <a:rPr lang="en-US" sz="1700" dirty="0">
                <a:solidFill>
                  <a:srgbClr val="0000FF"/>
                </a:solidFill>
                <a:highlight>
                  <a:srgbClr val="FFFFFF"/>
                </a:highlight>
              </a:rPr>
              <a:t>await</a:t>
            </a:r>
            <a:r>
              <a:rPr lang="en-US" sz="1700" dirty="0">
                <a:solidFill>
                  <a:srgbClr val="000000"/>
                </a:solidFill>
                <a:highlight>
                  <a:srgbClr val="FFFFFF"/>
                </a:highlight>
              </a:rPr>
              <a:t> </a:t>
            </a:r>
            <a:r>
              <a:rPr lang="en-US" sz="1700" dirty="0" err="1">
                <a:solidFill>
                  <a:srgbClr val="000000"/>
                </a:solidFill>
                <a:highlight>
                  <a:srgbClr val="FFFFFF"/>
                </a:highlight>
              </a:rPr>
              <a:t>GetBinaryStream</a:t>
            </a:r>
            <a:r>
              <a:rPr lang="en-US" sz="1700" dirty="0">
                <a:solidFill>
                  <a:srgbClr val="000000"/>
                </a:solidFill>
                <a:highlight>
                  <a:srgbClr val="FFFFFF"/>
                </a:highlight>
              </a:rPr>
              <a:t>(</a:t>
            </a:r>
            <a:r>
              <a:rPr lang="en-US" sz="1700" dirty="0">
                <a:solidFill>
                  <a:srgbClr val="A31515"/>
                </a:solidFill>
                <a:highlight>
                  <a:srgbClr val="FFFFFF"/>
                </a:highlight>
              </a:rPr>
              <a:t>"assets\\file1.pdf"</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err="1">
                <a:solidFill>
                  <a:srgbClr val="000000"/>
                </a:solidFill>
                <a:highlight>
                  <a:srgbClr val="FFFFFF"/>
                </a:highlight>
              </a:rPr>
              <a:t>fileContent.Headers.ContentType</a:t>
            </a:r>
            <a:r>
              <a:rPr lang="en-US" sz="1700" dirty="0">
                <a:solidFill>
                  <a:srgbClr val="000000"/>
                </a:solidFill>
                <a:highlight>
                  <a:srgbClr val="FFFFFF"/>
                </a:highlight>
              </a:rPr>
              <a: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MediaTypeHeaderValue</a:t>
            </a:r>
            <a:r>
              <a:rPr lang="en-US" sz="1700" dirty="0">
                <a:solidFill>
                  <a:srgbClr val="000000"/>
                </a:solidFill>
                <a:highlight>
                  <a:srgbClr val="FFFFFF"/>
                </a:highlight>
              </a:rPr>
              <a:t>(</a:t>
            </a:r>
            <a:r>
              <a:rPr lang="en-US" sz="1700" dirty="0">
                <a:solidFill>
                  <a:srgbClr val="A31515"/>
                </a:solidFill>
                <a:highlight>
                  <a:srgbClr val="FFFFFF"/>
                </a:highlight>
              </a:rPr>
              <a:t>"application/pdf"</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err="1">
                <a:solidFill>
                  <a:srgbClr val="0000FF"/>
                </a:solidFill>
                <a:highlight>
                  <a:srgbClr val="FFFFFF"/>
                </a:highlight>
              </a:rPr>
              <a:t>var</a:t>
            </a:r>
            <a:r>
              <a:rPr lang="en-US" sz="1700" dirty="0">
                <a:solidFill>
                  <a:srgbClr val="000000"/>
                </a:solidFill>
                <a:highlight>
                  <a:srgbClr val="FFFFFF"/>
                </a:highlight>
              </a:rPr>
              <a:t> </a:t>
            </a:r>
            <a:r>
              <a:rPr lang="en-US" sz="1700" dirty="0" err="1">
                <a:solidFill>
                  <a:srgbClr val="000000"/>
                </a:solidFill>
                <a:highlight>
                  <a:srgbClr val="FFFFFF"/>
                </a:highlight>
              </a:rPr>
              <a:t>endPoint</a:t>
            </a:r>
            <a:r>
              <a:rPr lang="en-US" sz="1700" dirty="0">
                <a:solidFill>
                  <a:srgbClr val="000000"/>
                </a:solidFill>
                <a:highlight>
                  <a:srgbClr val="FFFFFF"/>
                </a:highlight>
              </a:rPr>
              <a: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a:solidFill>
                  <a:srgbClr val="2B91AF"/>
                </a:solidFill>
                <a:highlight>
                  <a:srgbClr val="FFFFFF"/>
                </a:highlight>
              </a:rPr>
              <a:t>Uri(</a:t>
            </a:r>
            <a:r>
              <a:rPr lang="en-US" sz="1700" dirty="0">
                <a:solidFill>
                  <a:srgbClr val="A31515"/>
                </a:solidFill>
                <a:highlight>
                  <a:srgbClr val="FFFFFF"/>
                </a:highlight>
              </a:rPr>
              <a:t>"https://www.onenote.com/api/v1.0/pages"</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err="1">
                <a:solidFill>
                  <a:srgbClr val="0000FF"/>
                </a:solidFill>
                <a:highlight>
                  <a:srgbClr val="FFFFFF"/>
                </a:highlight>
              </a:rPr>
              <a:t>var</a:t>
            </a:r>
            <a:r>
              <a:rPr lang="en-US" sz="1700" dirty="0">
                <a:solidFill>
                  <a:srgbClr val="000000"/>
                </a:solidFill>
                <a:highlight>
                  <a:srgbClr val="FFFFFF"/>
                </a:highlight>
              </a:rPr>
              <a:t> </a:t>
            </a:r>
            <a:r>
              <a:rPr lang="en-US" sz="1700" dirty="0" err="1">
                <a:solidFill>
                  <a:srgbClr val="000000"/>
                </a:solidFill>
                <a:highlight>
                  <a:srgbClr val="FFFFFF"/>
                </a:highlight>
              </a:rPr>
              <a:t>createMessage</a:t>
            </a:r>
            <a:r>
              <a:rPr lang="en-US" sz="1700" dirty="0">
                <a:solidFill>
                  <a:srgbClr val="000000"/>
                </a:solidFill>
                <a:highlight>
                  <a:srgbClr val="FFFFFF"/>
                </a:highlight>
              </a:rPr>
              <a: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HttpRequestMessage</a:t>
            </a:r>
            <a:r>
              <a:rPr lang="en-US" sz="1700" dirty="0">
                <a:solidFill>
                  <a:srgbClr val="000000"/>
                </a:solidFill>
                <a:highlight>
                  <a:srgbClr val="FFFFFF"/>
                </a:highlight>
              </a:rPr>
              <a:t>(</a:t>
            </a:r>
            <a:r>
              <a:rPr lang="en-US" sz="1700" dirty="0" err="1">
                <a:solidFill>
                  <a:srgbClr val="2B91AF"/>
                </a:solidFill>
                <a:highlight>
                  <a:srgbClr val="FFFFFF"/>
                </a:highlight>
              </a:rPr>
              <a:t>HttpMethod</a:t>
            </a:r>
            <a:r>
              <a:rPr lang="en-US" sz="1700" dirty="0" err="1">
                <a:solidFill>
                  <a:srgbClr val="000000"/>
                </a:solidFill>
                <a:highlight>
                  <a:srgbClr val="FFFFFF"/>
                </a:highlight>
              </a:rPr>
              <a:t>.Post</a:t>
            </a:r>
            <a:r>
              <a:rPr lang="en-US" sz="1700" dirty="0">
                <a:solidFill>
                  <a:srgbClr val="000000"/>
                </a:solidFill>
                <a:highlight>
                  <a:srgbClr val="FFFFFF"/>
                </a:highlight>
              </a:rPr>
              <a:t>, </a:t>
            </a:r>
            <a:r>
              <a:rPr lang="en-US" sz="1700" dirty="0" err="1">
                <a:solidFill>
                  <a:srgbClr val="000000"/>
                </a:solidFill>
                <a:highlight>
                  <a:srgbClr val="FFFFFF"/>
                </a:highlight>
              </a:rPr>
              <a:t>endPoint</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err="1">
                <a:solidFill>
                  <a:srgbClr val="000000"/>
                </a:solidFill>
                <a:highlight>
                  <a:srgbClr val="FFFFFF"/>
                </a:highlight>
              </a:rPr>
              <a:t>createMessage.Content</a:t>
            </a:r>
            <a:r>
              <a:rPr lang="en-US" sz="1700" dirty="0">
                <a:solidFill>
                  <a:srgbClr val="000000"/>
                </a:solidFill>
                <a:highlight>
                  <a:srgbClr val="FFFFFF"/>
                </a:highlight>
              </a:rPr>
              <a:t> = </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MultipartFormDataContent</a:t>
            </a:r>
            <a:r>
              <a:rPr lang="en-US" sz="1700" dirty="0">
                <a:solidFill>
                  <a:srgbClr val="2B91AF"/>
                </a:solidFill>
                <a:highlight>
                  <a:srgbClr val="FFFFFF"/>
                </a:highlight>
              </a:rPr>
              <a:t/>
            </a:r>
            <a:br>
              <a:rPr lang="en-US" sz="1700" dirty="0">
                <a:solidFill>
                  <a:srgbClr val="2B91AF"/>
                </a:solidFill>
                <a:highlight>
                  <a:srgbClr val="FFFFFF"/>
                </a:highlight>
              </a:rPr>
            </a:br>
            <a:r>
              <a:rPr lang="en-US" sz="1700" dirty="0">
                <a:solidFill>
                  <a:srgbClr val="2B91AF"/>
                </a:solidFill>
                <a:highlight>
                  <a:srgbClr val="FFFFFF"/>
                </a:highlight>
              </a:rPr>
              <a:t>    </a:t>
            </a:r>
            <a:r>
              <a:rPr lang="en-US" sz="1700" dirty="0">
                <a:solidFill>
                  <a:srgbClr val="000000"/>
                </a:solidFill>
                <a:highlight>
                  <a:srgbClr val="FFFFFF"/>
                </a:highlight>
              </a:rPr>
              <a:t>{</a:t>
            </a:r>
            <a:r>
              <a:rPr lang="en-US" sz="1700" dirty="0">
                <a:solidFill>
                  <a:srgbClr val="2B91AF"/>
                </a:solidFill>
                <a:highlight>
                  <a:srgbClr val="FFFFFF"/>
                </a:highlight>
              </a:rPr>
              <a:t/>
            </a:r>
            <a:br>
              <a:rPr lang="en-US" sz="1700" dirty="0">
                <a:solidFill>
                  <a:srgbClr val="2B91AF"/>
                </a:solidFill>
                <a:highlight>
                  <a:srgbClr val="FFFFFF"/>
                </a:highlight>
              </a:rPr>
            </a:br>
            <a:r>
              <a:rPr lang="en-US" sz="1700" dirty="0">
                <a:solidFill>
                  <a:srgbClr val="2B91AF"/>
                </a:solidFill>
                <a:highlight>
                  <a:srgbClr val="FFFFFF"/>
                </a:highlight>
              </a:rPr>
              <a:t>      </a:t>
            </a:r>
            <a:r>
              <a:rPr lang="en-US" sz="1700" dirty="0">
                <a:solidFill>
                  <a:srgbClr val="000000"/>
                </a:solidFill>
                <a:highlight>
                  <a:srgbClr val="FFFFFF"/>
                </a:highlight>
              </a:rPr>
              <a:t>{</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StringContent</a:t>
            </a:r>
            <a:r>
              <a:rPr lang="en-US" sz="1700" dirty="0">
                <a:solidFill>
                  <a:srgbClr val="000000"/>
                </a:solidFill>
                <a:highlight>
                  <a:srgbClr val="FFFFFF"/>
                </a:highlight>
              </a:rPr>
              <a:t>(</a:t>
            </a:r>
            <a:r>
              <a:rPr lang="en-US" sz="1700" dirty="0" err="1">
                <a:solidFill>
                  <a:srgbClr val="000000"/>
                </a:solidFill>
                <a:highlight>
                  <a:srgbClr val="FFFFFF"/>
                </a:highlight>
              </a:rPr>
              <a:t>simpleHtml</a:t>
            </a:r>
            <a:r>
              <a:rPr lang="en-US" sz="1700" dirty="0">
                <a:solidFill>
                  <a:srgbClr val="000000"/>
                </a:solidFill>
                <a:highlight>
                  <a:srgbClr val="FFFFFF"/>
                </a:highlight>
              </a:rPr>
              <a:t>, System.Text.</a:t>
            </a:r>
            <a:r>
              <a:rPr lang="en-US" sz="1700" dirty="0">
                <a:solidFill>
                  <a:srgbClr val="2B91AF"/>
                </a:solidFill>
                <a:highlight>
                  <a:srgbClr val="FFFFFF"/>
                </a:highlight>
              </a:rPr>
              <a:t>Encoding</a:t>
            </a:r>
            <a:r>
              <a:rPr lang="en-US" sz="1700" dirty="0">
                <a:solidFill>
                  <a:srgbClr val="000000"/>
                </a:solidFill>
                <a:highlight>
                  <a:srgbClr val="FFFFFF"/>
                </a:highlight>
              </a:rPr>
              <a:t>.UTF8, </a:t>
            </a:r>
            <a:r>
              <a:rPr lang="en-US" sz="1700" dirty="0">
                <a:solidFill>
                  <a:srgbClr val="A31515"/>
                </a:solidFill>
                <a:highlight>
                  <a:srgbClr val="FFFFFF"/>
                </a:highlight>
              </a:rPr>
              <a:t>"text/html"</a:t>
            </a:r>
            <a:r>
              <a:rPr lang="en-US" sz="1700" dirty="0">
                <a:solidFill>
                  <a:srgbClr val="000000"/>
                </a:solidFill>
                <a:highlight>
                  <a:srgbClr val="FFFFFF"/>
                </a:highlight>
              </a:rPr>
              <a:t>), </a:t>
            </a:r>
            <a:r>
              <a:rPr lang="en-US" sz="1700" dirty="0">
                <a:solidFill>
                  <a:srgbClr val="A31515"/>
                </a:solidFill>
                <a:highlight>
                  <a:srgbClr val="FFFFFF"/>
                </a:highlight>
              </a:rPr>
              <a:t>"Presentation"</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err="1">
                <a:solidFill>
                  <a:srgbClr val="000000"/>
                </a:solidFill>
                <a:highlight>
                  <a:srgbClr val="FFFFFF"/>
                </a:highlight>
              </a:rPr>
              <a:t>pdfContent</a:t>
            </a:r>
            <a:r>
              <a:rPr lang="en-US" sz="1700" dirty="0">
                <a:solidFill>
                  <a:srgbClr val="000000"/>
                </a:solidFill>
                <a:highlight>
                  <a:srgbClr val="FFFFFF"/>
                </a:highlight>
              </a:rPr>
              <a:t>, </a:t>
            </a:r>
            <a:r>
              <a:rPr lang="en-US" sz="1700" dirty="0">
                <a:solidFill>
                  <a:srgbClr val="A31515"/>
                </a:solidFill>
                <a:highlight>
                  <a:srgbClr val="FFFFFF"/>
                </a:highlight>
              </a:rPr>
              <a:t>"pdf" </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br>
              <a:rPr lang="en-US" sz="1700" dirty="0">
                <a:solidFill>
                  <a:srgbClr val="000000"/>
                </a:solidFill>
                <a:highlight>
                  <a:srgbClr val="FFFFFF"/>
                </a:highlight>
              </a:rPr>
            </a:b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err="1">
                <a:solidFill>
                  <a:srgbClr val="2B91AF"/>
                </a:solidFill>
                <a:highlight>
                  <a:srgbClr val="FFFFFF"/>
                </a:highlight>
              </a:rPr>
              <a:t>HttpResponseMessage</a:t>
            </a:r>
            <a:r>
              <a:rPr lang="en-US" sz="1700" dirty="0">
                <a:solidFill>
                  <a:srgbClr val="000000"/>
                </a:solidFill>
                <a:highlight>
                  <a:srgbClr val="FFFFFF"/>
                </a:highlight>
              </a:rPr>
              <a:t> response = </a:t>
            </a:r>
            <a:r>
              <a:rPr lang="en-US" sz="1700" dirty="0">
                <a:solidFill>
                  <a:srgbClr val="0000FF"/>
                </a:solidFill>
                <a:highlight>
                  <a:srgbClr val="FFFFFF"/>
                </a:highlight>
              </a:rPr>
              <a:t>await</a:t>
            </a:r>
            <a:r>
              <a:rPr lang="en-US" sz="1700" dirty="0">
                <a:solidFill>
                  <a:srgbClr val="000000"/>
                </a:solidFill>
                <a:highlight>
                  <a:srgbClr val="FFFFFF"/>
                </a:highlight>
              </a:rPr>
              <a:t> </a:t>
            </a:r>
            <a:r>
              <a:rPr lang="en-US" sz="1700" dirty="0" err="1">
                <a:solidFill>
                  <a:srgbClr val="000000"/>
                </a:solidFill>
                <a:highlight>
                  <a:srgbClr val="FFFFFF"/>
                </a:highlight>
              </a:rPr>
              <a:t>client.SendAsync</a:t>
            </a:r>
            <a:r>
              <a:rPr lang="en-US" sz="1700" dirty="0">
                <a:solidFill>
                  <a:srgbClr val="000000"/>
                </a:solidFill>
                <a:highlight>
                  <a:srgbClr val="FFFFFF"/>
                </a:highlight>
              </a:rPr>
              <a:t>(</a:t>
            </a:r>
            <a:r>
              <a:rPr lang="en-US" sz="1700" dirty="0" err="1">
                <a:solidFill>
                  <a:srgbClr val="000000"/>
                </a:solidFill>
                <a:highlight>
                  <a:srgbClr val="FFFFFF"/>
                </a:highlight>
              </a:rPr>
              <a:t>createMessage</a:t>
            </a:r>
            <a:r>
              <a:rPr lang="en-US" sz="1700" dirty="0" smtClean="0">
                <a:solidFill>
                  <a:srgbClr val="000000"/>
                </a:solidFill>
                <a:highlight>
                  <a:srgbClr val="FFFFFF"/>
                </a:highlight>
              </a:rPr>
              <a:t>);</a:t>
            </a:r>
            <a:endParaRPr lang="en-US" sz="1700" dirty="0">
              <a:gradFill>
                <a:gsLst>
                  <a:gs pos="100000">
                    <a:srgbClr val="DC3C00"/>
                  </a:gs>
                  <a:gs pos="0">
                    <a:srgbClr val="DC3C00"/>
                  </a:gs>
                </a:gsLst>
                <a:lin ang="5400000" scaled="0"/>
              </a:gradFill>
            </a:endParaRPr>
          </a:p>
        </p:txBody>
      </p:sp>
      <p:sp>
        <p:nvSpPr>
          <p:cNvPr id="7" name="Footer Placeholder 6"/>
          <p:cNvSpPr>
            <a:spLocks noGrp="1"/>
          </p:cNvSpPr>
          <p:nvPr>
            <p:ph type="ftr" sz="quarter" idx="11"/>
          </p:nvPr>
        </p:nvSpPr>
        <p:spPr/>
        <p:txBody>
          <a:bodyPr/>
          <a:lstStyle/>
          <a:p>
            <a:pPr>
              <a:defRPr/>
            </a:pPr>
            <a:r>
              <a:rPr lang="en-US" sz="1400" dirty="0">
                <a:gradFill>
                  <a:gsLst>
                    <a:gs pos="8367">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Content capture</a:t>
            </a:r>
          </a:p>
          <a:p>
            <a:endParaRPr lang="en-US" dirty="0"/>
          </a:p>
        </p:txBody>
      </p:sp>
    </p:spTree>
    <p:extLst>
      <p:ext uri="{BB962C8B-B14F-4D97-AF65-F5344CB8AC3E}">
        <p14:creationId xmlns:p14="http://schemas.microsoft.com/office/powerpoint/2010/main" val="181934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2179058"/>
          </a:xfrm>
        </p:spPr>
        <p:txBody>
          <a:bodyPr/>
          <a:lstStyle/>
          <a:p>
            <a:r>
              <a:rPr lang="en-US" dirty="0"/>
              <a:t>Creating </a:t>
            </a:r>
            <a:r>
              <a:rPr lang="en-US" dirty="0" smtClean="0"/>
              <a:t>content from </a:t>
            </a:r>
            <a:r>
              <a:rPr lang="en-US" dirty="0"/>
              <a:t>Windows Store App</a:t>
            </a:r>
          </a:p>
        </p:txBody>
      </p:sp>
      <p:sp>
        <p:nvSpPr>
          <p:cNvPr id="7" name="Footer Placeholder 2"/>
          <p:cNvSpPr txBox="1">
            <a:spLocks/>
          </p:cNvSpPr>
          <p:nvPr/>
        </p:nvSpPr>
        <p:spPr>
          <a:xfrm>
            <a:off x="7964488" y="295272"/>
            <a:ext cx="4197350" cy="371475"/>
          </a:xfrm>
          <a:prstGeom prst="rect">
            <a:avLst/>
          </a:prstGeom>
        </p:spPr>
        <p:txBody>
          <a:bodyPr vert="horz" lIns="91440" tIns="45720" rIns="182880" bIns="45720" rtlCol="0" anchor="ctr"/>
          <a:lstStyle>
            <a:defPPr>
              <a:defRPr lang="en-US"/>
            </a:defPPr>
            <a:lvl1pPr algn="r">
              <a:defRPr sz="140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defRPr/>
            </a:pPr>
            <a:r>
              <a:rPr lang="en-US" dirty="0">
                <a:gradFill>
                  <a:gsLst>
                    <a:gs pos="8367">
                      <a:schemeClr val="tx1"/>
                    </a:gs>
                    <a:gs pos="100000">
                      <a:schemeClr val="tx1"/>
                    </a:gs>
                  </a:gsLst>
                  <a:lin ang="5400000" scaled="0"/>
                </a:gradFill>
              </a:rPr>
              <a:t>4</a:t>
            </a:r>
            <a:r>
              <a:rPr lang="en-US" dirty="0">
                <a:gradFill>
                  <a:gsLst>
                    <a:gs pos="8367">
                      <a:schemeClr val="tx1"/>
                    </a:gs>
                    <a:gs pos="100000">
                      <a:schemeClr val="tx1"/>
                    </a:gs>
                  </a:gsLst>
                  <a:lin ang="5400000" scaled="0"/>
                </a:gradFill>
                <a:latin typeface="Segoe UI"/>
                <a:ea typeface="+mn-ea"/>
                <a:cs typeface="+mn-cs"/>
              </a:rPr>
              <a:t> Content capture</a:t>
            </a:r>
          </a:p>
          <a:p>
            <a:endParaRPr lang="en-US" sz="1200" dirty="0">
              <a:gradFill>
                <a:gsLst>
                  <a:gs pos="8367">
                    <a:schemeClr val="tx1"/>
                  </a:gs>
                  <a:gs pos="100000">
                    <a:schemeClr val="tx1"/>
                  </a:gs>
                </a:gsLst>
                <a:lin ang="5400000" scaled="0"/>
              </a:gradFill>
            </a:endParaRPr>
          </a:p>
        </p:txBody>
      </p:sp>
    </p:spTree>
    <p:extLst>
      <p:ext uri="{BB962C8B-B14F-4D97-AF65-F5344CB8AC3E}">
        <p14:creationId xmlns:p14="http://schemas.microsoft.com/office/powerpoint/2010/main" val="2151363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links</a:t>
            </a:r>
            <a:endParaRPr lang="en-US" dirty="0"/>
          </a:p>
        </p:txBody>
      </p:sp>
      <p:sp>
        <p:nvSpPr>
          <p:cNvPr id="5" name="Text Placeholder 4"/>
          <p:cNvSpPr>
            <a:spLocks noGrp="1"/>
          </p:cNvSpPr>
          <p:nvPr>
            <p:ph type="body" sz="quarter" idx="10"/>
          </p:nvPr>
        </p:nvSpPr>
        <p:spPr>
          <a:xfrm>
            <a:off x="274638" y="1212850"/>
            <a:ext cx="11887200" cy="4982903"/>
          </a:xfrm>
        </p:spPr>
        <p:txBody>
          <a:bodyPr/>
          <a:lstStyle/>
          <a:p>
            <a:r>
              <a:rPr lang="en-US" sz="3600" dirty="0" smtClean="0"/>
              <a:t>OneNote</a:t>
            </a:r>
          </a:p>
          <a:p>
            <a:pPr lvl="1"/>
            <a:r>
              <a:rPr lang="en-US" sz="1800" dirty="0" smtClean="0">
                <a:hlinkClick r:id="rId2"/>
              </a:rPr>
              <a:t>https://www.onenote.com</a:t>
            </a:r>
            <a:endParaRPr lang="en-US" sz="1800" dirty="0" smtClean="0"/>
          </a:p>
          <a:p>
            <a:r>
              <a:rPr lang="en-US" sz="3600" dirty="0" smtClean="0"/>
              <a:t>OneNote Dev Center</a:t>
            </a:r>
          </a:p>
          <a:p>
            <a:pPr lvl="1"/>
            <a:r>
              <a:rPr lang="en-US" sz="1800" dirty="0" smtClean="0">
                <a:hlinkClick r:id="rId3"/>
              </a:rPr>
              <a:t>http://dev.onenote.com</a:t>
            </a:r>
            <a:endParaRPr lang="en-US" sz="1800" dirty="0" smtClean="0"/>
          </a:p>
          <a:p>
            <a:r>
              <a:rPr lang="en-US" sz="3600" dirty="0" smtClean="0"/>
              <a:t>OneNote Dev Blog</a:t>
            </a:r>
          </a:p>
          <a:p>
            <a:pPr lvl="1"/>
            <a:r>
              <a:rPr lang="en-US" sz="1800" dirty="0" smtClean="0">
                <a:hlinkClick r:id="rId4"/>
              </a:rPr>
              <a:t>http://blogs.msdn.com/b/onenotedev/</a:t>
            </a:r>
            <a:endParaRPr lang="en-US" sz="1800" dirty="0" smtClean="0"/>
          </a:p>
          <a:p>
            <a:r>
              <a:rPr lang="en-US" sz="3600" dirty="0" smtClean="0"/>
              <a:t>App Registration</a:t>
            </a:r>
          </a:p>
          <a:p>
            <a:pPr lvl="1"/>
            <a:r>
              <a:rPr lang="en-US" sz="1800" dirty="0" smtClean="0">
                <a:hlinkClick r:id="rId5"/>
              </a:rPr>
              <a:t>http://msdn.microsoft.com/en-us/library/ff751474.aspx</a:t>
            </a:r>
            <a:endParaRPr lang="en-US" sz="1800" dirty="0" smtClean="0"/>
          </a:p>
          <a:p>
            <a:r>
              <a:rPr lang="en-US" sz="3600" dirty="0" smtClean="0"/>
              <a:t>API Playground</a:t>
            </a:r>
          </a:p>
          <a:p>
            <a:pPr lvl="1"/>
            <a:r>
              <a:rPr lang="en-US" sz="1800" dirty="0" smtClean="0">
                <a:hlinkClick r:id="rId6"/>
              </a:rPr>
              <a:t>https://apigee.com/onenote/embed/console/onenote</a:t>
            </a:r>
            <a:endParaRPr lang="en-US" sz="1800" dirty="0" smtClean="0"/>
          </a:p>
          <a:p>
            <a:pPr lvl="1"/>
            <a:r>
              <a:rPr lang="en-US" sz="1800" dirty="0" smtClean="0">
                <a:hlinkClick r:id="rId7"/>
              </a:rPr>
              <a:t>https://apigee.com/onenote_beta/embed/console/onenote_beta</a:t>
            </a:r>
            <a:endParaRPr lang="en-US" sz="1800" dirty="0"/>
          </a:p>
        </p:txBody>
      </p:sp>
      <p:grpSp>
        <p:nvGrpSpPr>
          <p:cNvPr id="18" name="Group 17"/>
          <p:cNvGrpSpPr/>
          <p:nvPr/>
        </p:nvGrpSpPr>
        <p:grpSpPr>
          <a:xfrm>
            <a:off x="8595651" y="2113047"/>
            <a:ext cx="4084253" cy="5486900"/>
            <a:chOff x="7841294" y="1339954"/>
            <a:chExt cx="4004533" cy="5379802"/>
          </a:xfrm>
        </p:grpSpPr>
        <p:sp>
          <p:nvSpPr>
            <p:cNvPr id="19"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0"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1"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2"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3"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4"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5"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6"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tx1">
                <a:lumMod val="90000"/>
                <a:lumOff val="1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grpSp>
      <p:pic>
        <p:nvPicPr>
          <p:cNvPr id="27" name="Picture 26"/>
          <p:cNvPicPr>
            <a:picLocks noChangeAspect="1"/>
          </p:cNvPicPr>
          <p:nvPr/>
        </p:nvPicPr>
        <p:blipFill>
          <a:blip r:embed="rId8"/>
          <a:stretch>
            <a:fillRect/>
          </a:stretch>
        </p:blipFill>
        <p:spPr>
          <a:xfrm>
            <a:off x="8977804" y="2516478"/>
            <a:ext cx="931580" cy="705963"/>
          </a:xfrm>
          <a:prstGeom prst="rect">
            <a:avLst/>
          </a:prstGeom>
        </p:spPr>
      </p:pic>
    </p:spTree>
    <p:extLst>
      <p:ext uri="{BB962C8B-B14F-4D97-AF65-F5344CB8AC3E}">
        <p14:creationId xmlns:p14="http://schemas.microsoft.com/office/powerpoint/2010/main" val="1392806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Related documentation</a:t>
            </a:r>
            <a:endParaRPr lang="en-US" dirty="0"/>
          </a:p>
        </p:txBody>
      </p:sp>
      <p:sp>
        <p:nvSpPr>
          <p:cNvPr id="5" name="Text Placeholder 4"/>
          <p:cNvSpPr>
            <a:spLocks noGrp="1"/>
          </p:cNvSpPr>
          <p:nvPr>
            <p:ph type="body" sz="quarter" idx="10"/>
          </p:nvPr>
        </p:nvSpPr>
        <p:spPr>
          <a:xfrm>
            <a:off x="274638" y="1212850"/>
            <a:ext cx="11887200" cy="3108543"/>
          </a:xfrm>
        </p:spPr>
        <p:txBody>
          <a:bodyPr/>
          <a:lstStyle/>
          <a:p>
            <a:r>
              <a:rPr lang="en-US" dirty="0" smtClean="0"/>
              <a:t>OneNote Dev Center</a:t>
            </a:r>
          </a:p>
          <a:p>
            <a:pPr lvl="1"/>
            <a:r>
              <a:rPr lang="en-US" dirty="0" smtClean="0">
                <a:hlinkClick r:id="rId2"/>
              </a:rPr>
              <a:t>http://dev.onenote.com</a:t>
            </a:r>
            <a:r>
              <a:rPr lang="en-US" dirty="0" smtClean="0"/>
              <a:t> </a:t>
            </a:r>
          </a:p>
          <a:p>
            <a:r>
              <a:rPr lang="en-US" dirty="0" smtClean="0"/>
              <a:t>API Reference</a:t>
            </a:r>
          </a:p>
          <a:p>
            <a:pPr lvl="1"/>
            <a:r>
              <a:rPr lang="en-US" dirty="0" smtClean="0">
                <a:hlinkClick r:id="rId3"/>
              </a:rPr>
              <a:t>http://dev.onenote.com/docs</a:t>
            </a:r>
            <a:r>
              <a:rPr lang="en-US" dirty="0" smtClean="0"/>
              <a:t> </a:t>
            </a:r>
          </a:p>
          <a:p>
            <a:r>
              <a:rPr lang="en-US" dirty="0" smtClean="0"/>
              <a:t>JavaScript API for Office</a:t>
            </a:r>
          </a:p>
          <a:p>
            <a:pPr lvl="1"/>
            <a:r>
              <a:rPr lang="en-US" dirty="0" smtClean="0">
                <a:hlinkClick r:id="rId4"/>
              </a:rPr>
              <a:t>https://msdn.microsoft.com/en-us/library/fp142185.aspx</a:t>
            </a:r>
            <a:r>
              <a:rPr lang="en-US" dirty="0" smtClean="0"/>
              <a:t> </a:t>
            </a:r>
            <a:endParaRPr lang="en-US" dirty="0"/>
          </a:p>
        </p:txBody>
      </p:sp>
      <p:grpSp>
        <p:nvGrpSpPr>
          <p:cNvPr id="18" name="Group 17"/>
          <p:cNvGrpSpPr/>
          <p:nvPr/>
        </p:nvGrpSpPr>
        <p:grpSpPr>
          <a:xfrm>
            <a:off x="8595651" y="2113047"/>
            <a:ext cx="4084253" cy="5486900"/>
            <a:chOff x="7841294" y="1339954"/>
            <a:chExt cx="4004533" cy="5379802"/>
          </a:xfrm>
        </p:grpSpPr>
        <p:sp>
          <p:nvSpPr>
            <p:cNvPr id="19"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0"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1"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2"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3"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4"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5"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6"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tx1">
                <a:lumMod val="90000"/>
                <a:lumOff val="1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grpSp>
      <p:pic>
        <p:nvPicPr>
          <p:cNvPr id="7" name="Picture 6"/>
          <p:cNvPicPr>
            <a:picLocks noChangeAspect="1"/>
          </p:cNvPicPr>
          <p:nvPr/>
        </p:nvPicPr>
        <p:blipFill>
          <a:blip r:embed="rId5"/>
          <a:stretch>
            <a:fillRect/>
          </a:stretch>
        </p:blipFill>
        <p:spPr>
          <a:xfrm>
            <a:off x="9085081" y="2471943"/>
            <a:ext cx="660624" cy="842865"/>
          </a:xfrm>
          <a:prstGeom prst="rect">
            <a:avLst/>
          </a:prstGeom>
        </p:spPr>
      </p:pic>
    </p:spTree>
    <p:extLst>
      <p:ext uri="{BB962C8B-B14F-4D97-AF65-F5344CB8AC3E}">
        <p14:creationId xmlns:p14="http://schemas.microsoft.com/office/powerpoint/2010/main" val="91919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Related Code Samples</a:t>
            </a:r>
          </a:p>
        </p:txBody>
      </p:sp>
      <p:sp>
        <p:nvSpPr>
          <p:cNvPr id="5" name="Text Placeholder 4"/>
          <p:cNvSpPr>
            <a:spLocks noGrp="1"/>
          </p:cNvSpPr>
          <p:nvPr>
            <p:ph type="body" sz="quarter" idx="10"/>
          </p:nvPr>
        </p:nvSpPr>
        <p:spPr>
          <a:xfrm>
            <a:off x="274638" y="1212850"/>
            <a:ext cx="11887200" cy="1077218"/>
          </a:xfrm>
        </p:spPr>
        <p:txBody>
          <a:bodyPr/>
          <a:lstStyle/>
          <a:p>
            <a:r>
              <a:rPr lang="en-US" dirty="0"/>
              <a:t>OneNote Dev on GitHub</a:t>
            </a:r>
          </a:p>
          <a:p>
            <a:pPr lvl="1"/>
            <a:r>
              <a:rPr lang="en-US" dirty="0">
                <a:hlinkClick r:id="rId2"/>
              </a:rPr>
              <a:t>https://</a:t>
            </a:r>
            <a:r>
              <a:rPr lang="en-US" dirty="0" smtClean="0">
                <a:hlinkClick r:id="rId2"/>
              </a:rPr>
              <a:t>github.com/OneNoteDev</a:t>
            </a:r>
            <a:endParaRPr lang="en-US" dirty="0"/>
          </a:p>
        </p:txBody>
      </p:sp>
      <p:grpSp>
        <p:nvGrpSpPr>
          <p:cNvPr id="18" name="Group 17"/>
          <p:cNvGrpSpPr/>
          <p:nvPr/>
        </p:nvGrpSpPr>
        <p:grpSpPr>
          <a:xfrm>
            <a:off x="8595651" y="2113047"/>
            <a:ext cx="4084253" cy="5486900"/>
            <a:chOff x="7841294" y="1339954"/>
            <a:chExt cx="4004533" cy="5379802"/>
          </a:xfrm>
        </p:grpSpPr>
        <p:sp>
          <p:nvSpPr>
            <p:cNvPr id="19"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0"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1"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2"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3"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4"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5"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6"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tx1">
                <a:lumMod val="90000"/>
                <a:lumOff val="1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grpSp>
      <p:pic>
        <p:nvPicPr>
          <p:cNvPr id="2" name="Picture 1"/>
          <p:cNvPicPr>
            <a:picLocks noChangeAspect="1"/>
          </p:cNvPicPr>
          <p:nvPr/>
        </p:nvPicPr>
        <p:blipFill>
          <a:blip r:embed="rId3"/>
          <a:stretch>
            <a:fillRect/>
          </a:stretch>
        </p:blipFill>
        <p:spPr>
          <a:xfrm>
            <a:off x="8895982" y="2471943"/>
            <a:ext cx="1140001" cy="785334"/>
          </a:xfrm>
          <a:prstGeom prst="rect">
            <a:avLst/>
          </a:prstGeom>
        </p:spPr>
      </p:pic>
    </p:spTree>
    <p:extLst>
      <p:ext uri="{BB962C8B-B14F-4D97-AF65-F5344CB8AC3E}">
        <p14:creationId xmlns:p14="http://schemas.microsoft.com/office/powerpoint/2010/main" val="360992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gradFill>
                  <a:gsLst>
                    <a:gs pos="3892">
                      <a:schemeClr val="tx1"/>
                    </a:gs>
                    <a:gs pos="13174">
                      <a:schemeClr val="tx1"/>
                    </a:gs>
                  </a:gsLst>
                  <a:lin ang="5400000" scaled="0"/>
                </a:gradFill>
              </a:rPr>
              <a:t>Summary</a:t>
            </a:r>
            <a:endParaRPr lang="en-US" dirty="0">
              <a:gradFill>
                <a:gsLst>
                  <a:gs pos="3892">
                    <a:schemeClr val="tx1"/>
                  </a:gs>
                  <a:gs pos="13174">
                    <a:schemeClr val="tx1"/>
                  </a:gs>
                </a:gsLst>
                <a:lin ang="5400000" scaled="0"/>
              </a:gradFill>
            </a:endParaRPr>
          </a:p>
        </p:txBody>
      </p:sp>
      <p:sp>
        <p:nvSpPr>
          <p:cNvPr id="6" name="Text Placeholder 5"/>
          <p:cNvSpPr>
            <a:spLocks noGrp="1"/>
          </p:cNvSpPr>
          <p:nvPr>
            <p:ph type="body" sz="quarter" idx="4294967295"/>
          </p:nvPr>
        </p:nvSpPr>
        <p:spPr>
          <a:xfrm>
            <a:off x="274638" y="1212850"/>
            <a:ext cx="4856161" cy="3868751"/>
          </a:xfrm>
        </p:spPr>
        <p:txBody>
          <a:bodyPr/>
          <a:lstStyle/>
          <a:p>
            <a:pPr marL="0" indent="0">
              <a:spcBef>
                <a:spcPts val="1800"/>
              </a:spcBef>
              <a:buNone/>
            </a:pPr>
            <a:r>
              <a:rPr lang="en-US" sz="3600" dirty="0">
                <a:gradFill>
                  <a:gsLst>
                    <a:gs pos="13772">
                      <a:schemeClr val="tx1"/>
                    </a:gs>
                    <a:gs pos="75000">
                      <a:schemeClr val="tx1"/>
                    </a:gs>
                  </a:gsLst>
                  <a:lin ang="5400000" scaled="0"/>
                </a:gradFill>
              </a:rPr>
              <a:t>Introduction</a:t>
            </a:r>
          </a:p>
          <a:p>
            <a:pPr marL="0" indent="0">
              <a:spcBef>
                <a:spcPts val="1800"/>
              </a:spcBef>
              <a:buNone/>
            </a:pPr>
            <a:r>
              <a:rPr lang="en-US" sz="3600" dirty="0">
                <a:gradFill>
                  <a:gsLst>
                    <a:gs pos="13772">
                      <a:schemeClr val="tx1"/>
                    </a:gs>
                    <a:gs pos="75000">
                      <a:schemeClr val="tx1"/>
                    </a:gs>
                  </a:gsLst>
                  <a:lin ang="5400000" scaled="0"/>
                </a:gradFill>
              </a:rPr>
              <a:t>OneNote API </a:t>
            </a:r>
            <a:r>
              <a:rPr lang="en-US" sz="3600" dirty="0" smtClean="0">
                <a:gradFill>
                  <a:gsLst>
                    <a:gs pos="13772">
                      <a:schemeClr val="tx1"/>
                    </a:gs>
                    <a:gs pos="75000">
                      <a:schemeClr val="tx1"/>
                    </a:gs>
                  </a:gsLst>
                  <a:lin ang="5400000" scaled="0"/>
                </a:gradFill>
              </a:rPr>
              <a:t>scenarios</a:t>
            </a:r>
            <a:endParaRPr lang="en-US" sz="3600" dirty="0">
              <a:gradFill>
                <a:gsLst>
                  <a:gs pos="13772">
                    <a:schemeClr val="tx1"/>
                  </a:gs>
                  <a:gs pos="75000">
                    <a:schemeClr val="tx1"/>
                  </a:gs>
                </a:gsLst>
                <a:lin ang="5400000" scaled="0"/>
              </a:gradFill>
            </a:endParaRPr>
          </a:p>
          <a:p>
            <a:pPr marL="0" indent="0">
              <a:spcBef>
                <a:spcPts val="1800"/>
              </a:spcBef>
              <a:buNone/>
            </a:pPr>
            <a:r>
              <a:rPr lang="en-US" sz="3600" dirty="0">
                <a:gradFill>
                  <a:gsLst>
                    <a:gs pos="13772">
                      <a:schemeClr val="tx1"/>
                    </a:gs>
                    <a:gs pos="75000">
                      <a:schemeClr val="tx1"/>
                    </a:gs>
                  </a:gsLst>
                  <a:lin ang="5400000" scaled="0"/>
                </a:gradFill>
              </a:rPr>
              <a:t>Get </a:t>
            </a:r>
            <a:r>
              <a:rPr lang="en-US" sz="3600" dirty="0" smtClean="0">
                <a:gradFill>
                  <a:gsLst>
                    <a:gs pos="13772">
                      <a:schemeClr val="tx1"/>
                    </a:gs>
                    <a:gs pos="75000">
                      <a:schemeClr val="tx1"/>
                    </a:gs>
                  </a:gsLst>
                  <a:lin ang="5400000" scaled="0"/>
                </a:gradFill>
              </a:rPr>
              <a:t>started with </a:t>
            </a:r>
            <a:r>
              <a:rPr lang="en-US" sz="3600" dirty="0">
                <a:gradFill>
                  <a:gsLst>
                    <a:gs pos="13772">
                      <a:schemeClr val="tx1"/>
                    </a:gs>
                    <a:gs pos="75000">
                      <a:schemeClr val="tx1"/>
                    </a:gs>
                  </a:gsLst>
                  <a:lin ang="5400000" scaled="0"/>
                </a:gradFill>
              </a:rPr>
              <a:t>the OneNote service</a:t>
            </a:r>
          </a:p>
          <a:p>
            <a:pPr marL="0" indent="0">
              <a:spcBef>
                <a:spcPts val="1800"/>
              </a:spcBef>
              <a:buNone/>
            </a:pPr>
            <a:r>
              <a:rPr lang="en-US" sz="3600" dirty="0">
                <a:gradFill>
                  <a:gsLst>
                    <a:gs pos="13772">
                      <a:schemeClr val="tx1"/>
                    </a:gs>
                    <a:gs pos="75000">
                      <a:schemeClr val="tx1"/>
                    </a:gs>
                  </a:gsLst>
                  <a:lin ang="5400000" scaled="0"/>
                </a:gradFill>
              </a:rPr>
              <a:t>Deep </a:t>
            </a:r>
            <a:r>
              <a:rPr lang="en-US" sz="3600" dirty="0" smtClean="0">
                <a:gradFill>
                  <a:gsLst>
                    <a:gs pos="13772">
                      <a:schemeClr val="tx1"/>
                    </a:gs>
                    <a:gs pos="75000">
                      <a:schemeClr val="tx1"/>
                    </a:gs>
                  </a:gsLst>
                  <a:lin ang="5400000" scaled="0"/>
                </a:gradFill>
              </a:rPr>
              <a:t>dive into </a:t>
            </a:r>
            <a:r>
              <a:rPr lang="en-US" sz="3600" dirty="0">
                <a:gradFill>
                  <a:gsLst>
                    <a:gs pos="13772">
                      <a:schemeClr val="tx1"/>
                    </a:gs>
                    <a:gs pos="75000">
                      <a:schemeClr val="tx1"/>
                    </a:gs>
                  </a:gsLst>
                  <a:lin ang="5400000" scaled="0"/>
                </a:gradFill>
              </a:rPr>
              <a:t>the OneNote service </a:t>
            </a:r>
          </a:p>
        </p:txBody>
      </p:sp>
      <p:grpSp>
        <p:nvGrpSpPr>
          <p:cNvPr id="4" name="Group 3"/>
          <p:cNvGrpSpPr/>
          <p:nvPr/>
        </p:nvGrpSpPr>
        <p:grpSpPr>
          <a:xfrm>
            <a:off x="6322933" y="2283619"/>
            <a:ext cx="5656342" cy="4120953"/>
            <a:chOff x="5308651" y="1710037"/>
            <a:chExt cx="6843741" cy="4986038"/>
          </a:xfrm>
        </p:grpSpPr>
        <p:grpSp>
          <p:nvGrpSpPr>
            <p:cNvPr id="198" name="Group 197"/>
            <p:cNvGrpSpPr/>
            <p:nvPr/>
          </p:nvGrpSpPr>
          <p:grpSpPr>
            <a:xfrm>
              <a:off x="8356600" y="5895975"/>
              <a:ext cx="2466975" cy="800100"/>
              <a:chOff x="8356600" y="5222875"/>
              <a:chExt cx="2466975" cy="800100"/>
            </a:xfrm>
          </p:grpSpPr>
          <p:sp>
            <p:nvSpPr>
              <p:cNvPr id="197" name="Rectangle 196"/>
              <p:cNvSpPr/>
              <p:nvPr/>
            </p:nvSpPr>
            <p:spPr bwMode="auto">
              <a:xfrm>
                <a:off x="8356600" y="5222875"/>
                <a:ext cx="2466975" cy="800100"/>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96" name="Group 195"/>
              <p:cNvGrpSpPr/>
              <p:nvPr/>
            </p:nvGrpSpPr>
            <p:grpSpPr>
              <a:xfrm>
                <a:off x="8415948" y="5283201"/>
                <a:ext cx="2344108" cy="678908"/>
                <a:chOff x="8415948" y="5283201"/>
                <a:chExt cx="2344108" cy="678908"/>
              </a:xfrm>
            </p:grpSpPr>
            <p:sp>
              <p:nvSpPr>
                <p:cNvPr id="143" name="Rectangle 142"/>
                <p:cNvSpPr/>
                <p:nvPr/>
              </p:nvSpPr>
              <p:spPr bwMode="auto">
                <a:xfrm>
                  <a:off x="841594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5" name="Rectangle 144"/>
                <p:cNvSpPr/>
                <p:nvPr/>
              </p:nvSpPr>
              <p:spPr bwMode="auto">
                <a:xfrm>
                  <a:off x="860089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6" name="Rectangle 145"/>
                <p:cNvSpPr/>
                <p:nvPr/>
              </p:nvSpPr>
              <p:spPr bwMode="auto">
                <a:xfrm>
                  <a:off x="878583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7" name="Rectangle 146"/>
                <p:cNvSpPr/>
                <p:nvPr/>
              </p:nvSpPr>
              <p:spPr bwMode="auto">
                <a:xfrm>
                  <a:off x="897078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8" name="Rectangle 147"/>
                <p:cNvSpPr/>
                <p:nvPr/>
              </p:nvSpPr>
              <p:spPr bwMode="auto">
                <a:xfrm>
                  <a:off x="915572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9" name="Rectangle 148"/>
                <p:cNvSpPr/>
                <p:nvPr/>
              </p:nvSpPr>
              <p:spPr bwMode="auto">
                <a:xfrm>
                  <a:off x="934066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0" name="Rectangle 149"/>
                <p:cNvSpPr/>
                <p:nvPr/>
              </p:nvSpPr>
              <p:spPr bwMode="auto">
                <a:xfrm>
                  <a:off x="9525611"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1" name="Rectangle 150"/>
                <p:cNvSpPr/>
                <p:nvPr/>
              </p:nvSpPr>
              <p:spPr bwMode="auto">
                <a:xfrm>
                  <a:off x="971055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2" name="Rectangle 151"/>
                <p:cNvSpPr/>
                <p:nvPr/>
              </p:nvSpPr>
              <p:spPr bwMode="auto">
                <a:xfrm>
                  <a:off x="989550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3" name="Rectangle 152"/>
                <p:cNvSpPr/>
                <p:nvPr/>
              </p:nvSpPr>
              <p:spPr bwMode="auto">
                <a:xfrm>
                  <a:off x="1008044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4" name="Rectangle 153"/>
                <p:cNvSpPr/>
                <p:nvPr/>
              </p:nvSpPr>
              <p:spPr bwMode="auto">
                <a:xfrm>
                  <a:off x="1026538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5" name="Rectangle 154"/>
                <p:cNvSpPr/>
                <p:nvPr/>
              </p:nvSpPr>
              <p:spPr bwMode="auto">
                <a:xfrm>
                  <a:off x="1045033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6" name="Rectangle 155"/>
                <p:cNvSpPr/>
                <p:nvPr/>
              </p:nvSpPr>
              <p:spPr bwMode="auto">
                <a:xfrm>
                  <a:off x="1063527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7" name="Rectangle 156"/>
                <p:cNvSpPr/>
                <p:nvPr/>
              </p:nvSpPr>
              <p:spPr bwMode="auto">
                <a:xfrm>
                  <a:off x="841594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8" name="Rectangle 157"/>
                <p:cNvSpPr/>
                <p:nvPr/>
              </p:nvSpPr>
              <p:spPr bwMode="auto">
                <a:xfrm>
                  <a:off x="8600892"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9" name="Rectangle 158"/>
                <p:cNvSpPr/>
                <p:nvPr/>
              </p:nvSpPr>
              <p:spPr bwMode="auto">
                <a:xfrm>
                  <a:off x="8785836"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0" name="Rectangle 159"/>
                <p:cNvSpPr/>
                <p:nvPr/>
              </p:nvSpPr>
              <p:spPr bwMode="auto">
                <a:xfrm>
                  <a:off x="8970780"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1" name="Rectangle 160"/>
                <p:cNvSpPr/>
                <p:nvPr/>
              </p:nvSpPr>
              <p:spPr bwMode="auto">
                <a:xfrm>
                  <a:off x="9155724"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2" name="Rectangle 161"/>
                <p:cNvSpPr/>
                <p:nvPr/>
              </p:nvSpPr>
              <p:spPr bwMode="auto">
                <a:xfrm>
                  <a:off x="934066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3" name="Rectangle 162"/>
                <p:cNvSpPr/>
                <p:nvPr/>
              </p:nvSpPr>
              <p:spPr bwMode="auto">
                <a:xfrm>
                  <a:off x="9525611"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4" name="Rectangle 163"/>
                <p:cNvSpPr/>
                <p:nvPr/>
              </p:nvSpPr>
              <p:spPr bwMode="auto">
                <a:xfrm>
                  <a:off x="9710556"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5" name="Rectangle 164"/>
                <p:cNvSpPr/>
                <p:nvPr/>
              </p:nvSpPr>
              <p:spPr bwMode="auto">
                <a:xfrm>
                  <a:off x="9895500"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6" name="Rectangle 165"/>
                <p:cNvSpPr/>
                <p:nvPr/>
              </p:nvSpPr>
              <p:spPr bwMode="auto">
                <a:xfrm>
                  <a:off x="10080444"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7" name="Rectangle 166"/>
                <p:cNvSpPr/>
                <p:nvPr/>
              </p:nvSpPr>
              <p:spPr bwMode="auto">
                <a:xfrm>
                  <a:off x="10265388"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8" name="Rectangle 167"/>
                <p:cNvSpPr/>
                <p:nvPr/>
              </p:nvSpPr>
              <p:spPr bwMode="auto">
                <a:xfrm>
                  <a:off x="10450332"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9" name="Rectangle 168"/>
                <p:cNvSpPr/>
                <p:nvPr/>
              </p:nvSpPr>
              <p:spPr bwMode="auto">
                <a:xfrm>
                  <a:off x="10635273"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0" name="Rectangle 169"/>
                <p:cNvSpPr/>
                <p:nvPr/>
              </p:nvSpPr>
              <p:spPr bwMode="auto">
                <a:xfrm>
                  <a:off x="841594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1" name="Rectangle 170"/>
                <p:cNvSpPr/>
                <p:nvPr/>
              </p:nvSpPr>
              <p:spPr bwMode="auto">
                <a:xfrm>
                  <a:off x="860089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2" name="Rectangle 171"/>
                <p:cNvSpPr/>
                <p:nvPr/>
              </p:nvSpPr>
              <p:spPr bwMode="auto">
                <a:xfrm>
                  <a:off x="878583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3" name="Rectangle 172"/>
                <p:cNvSpPr/>
                <p:nvPr/>
              </p:nvSpPr>
              <p:spPr bwMode="auto">
                <a:xfrm>
                  <a:off x="897078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4" name="Rectangle 173"/>
                <p:cNvSpPr/>
                <p:nvPr/>
              </p:nvSpPr>
              <p:spPr bwMode="auto">
                <a:xfrm>
                  <a:off x="915572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5" name="Rectangle 174"/>
                <p:cNvSpPr/>
                <p:nvPr/>
              </p:nvSpPr>
              <p:spPr bwMode="auto">
                <a:xfrm>
                  <a:off x="934066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6" name="Rectangle 175"/>
                <p:cNvSpPr/>
                <p:nvPr/>
              </p:nvSpPr>
              <p:spPr bwMode="auto">
                <a:xfrm>
                  <a:off x="9525611"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7" name="Rectangle 176"/>
                <p:cNvSpPr/>
                <p:nvPr/>
              </p:nvSpPr>
              <p:spPr bwMode="auto">
                <a:xfrm>
                  <a:off x="971055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8" name="Rectangle 177"/>
                <p:cNvSpPr/>
                <p:nvPr/>
              </p:nvSpPr>
              <p:spPr bwMode="auto">
                <a:xfrm>
                  <a:off x="989550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9" name="Rectangle 178"/>
                <p:cNvSpPr/>
                <p:nvPr/>
              </p:nvSpPr>
              <p:spPr bwMode="auto">
                <a:xfrm>
                  <a:off x="1008044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0" name="Rectangle 179"/>
                <p:cNvSpPr/>
                <p:nvPr/>
              </p:nvSpPr>
              <p:spPr bwMode="auto">
                <a:xfrm>
                  <a:off x="1026538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1" name="Rectangle 180"/>
                <p:cNvSpPr/>
                <p:nvPr/>
              </p:nvSpPr>
              <p:spPr bwMode="auto">
                <a:xfrm>
                  <a:off x="1045033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2" name="Rectangle 181"/>
                <p:cNvSpPr/>
                <p:nvPr/>
              </p:nvSpPr>
              <p:spPr bwMode="auto">
                <a:xfrm>
                  <a:off x="10635273" y="5651501"/>
                  <a:ext cx="124782" cy="31060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3" name="Rectangle 182"/>
                <p:cNvSpPr/>
                <p:nvPr/>
              </p:nvSpPr>
              <p:spPr bwMode="auto">
                <a:xfrm>
                  <a:off x="841594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4" name="Rectangle 183"/>
                <p:cNvSpPr/>
                <p:nvPr/>
              </p:nvSpPr>
              <p:spPr bwMode="auto">
                <a:xfrm>
                  <a:off x="860089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5" name="Rectangle 184"/>
                <p:cNvSpPr/>
                <p:nvPr/>
              </p:nvSpPr>
              <p:spPr bwMode="auto">
                <a:xfrm>
                  <a:off x="8785836"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6" name="Rectangle 185"/>
                <p:cNvSpPr/>
                <p:nvPr/>
              </p:nvSpPr>
              <p:spPr bwMode="auto">
                <a:xfrm>
                  <a:off x="8970780" y="5837327"/>
                  <a:ext cx="864558"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1" name="Rectangle 190"/>
                <p:cNvSpPr/>
                <p:nvPr/>
              </p:nvSpPr>
              <p:spPr bwMode="auto">
                <a:xfrm>
                  <a:off x="9895500"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2" name="Rectangle 191"/>
                <p:cNvSpPr/>
                <p:nvPr/>
              </p:nvSpPr>
              <p:spPr bwMode="auto">
                <a:xfrm>
                  <a:off x="10080444"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3" name="Rectangle 192"/>
                <p:cNvSpPr/>
                <p:nvPr/>
              </p:nvSpPr>
              <p:spPr bwMode="auto">
                <a:xfrm>
                  <a:off x="1026538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4" name="Rectangle 193"/>
                <p:cNvSpPr/>
                <p:nvPr/>
              </p:nvSpPr>
              <p:spPr bwMode="auto">
                <a:xfrm>
                  <a:off x="1045033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06" name="Group 205"/>
            <p:cNvGrpSpPr/>
            <p:nvPr/>
          </p:nvGrpSpPr>
          <p:grpSpPr>
            <a:xfrm>
              <a:off x="5308651" y="3794814"/>
              <a:ext cx="2367066" cy="1665498"/>
              <a:chOff x="5308651" y="3121714"/>
              <a:chExt cx="2367066" cy="1665498"/>
            </a:xfrm>
          </p:grpSpPr>
          <p:sp>
            <p:nvSpPr>
              <p:cNvPr id="204"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Rectangle 204"/>
              <p:cNvSpPr/>
              <p:nvPr/>
            </p:nvSpPr>
            <p:spPr bwMode="auto">
              <a:xfrm>
                <a:off x="5389063" y="3195487"/>
                <a:ext cx="2211887" cy="1270535"/>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70" name="Group 269"/>
            <p:cNvGrpSpPr/>
            <p:nvPr/>
          </p:nvGrpSpPr>
          <p:grpSpPr>
            <a:xfrm>
              <a:off x="7740650" y="3804195"/>
              <a:ext cx="1476375" cy="1967955"/>
              <a:chOff x="7740650" y="3131095"/>
              <a:chExt cx="1476375" cy="1967955"/>
            </a:xfrm>
          </p:grpSpPr>
          <p:grpSp>
            <p:nvGrpSpPr>
              <p:cNvPr id="269" name="Group 268"/>
              <p:cNvGrpSpPr/>
              <p:nvPr/>
            </p:nvGrpSpPr>
            <p:grpSpPr>
              <a:xfrm>
                <a:off x="7740650" y="3131095"/>
                <a:ext cx="1476375" cy="1967955"/>
                <a:chOff x="7740650" y="3131095"/>
                <a:chExt cx="1476375" cy="1967955"/>
              </a:xfrm>
            </p:grpSpPr>
            <p:sp>
              <p:nvSpPr>
                <p:cNvPr id="268" name="Rectangle 267"/>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7" name="Rectangle 266"/>
                <p:cNvSpPr/>
                <p:nvPr/>
              </p:nvSpPr>
              <p:spPr bwMode="auto">
                <a:xfrm>
                  <a:off x="7740650" y="3254375"/>
                  <a:ext cx="1476375" cy="1844675"/>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6" name="Group 265"/>
              <p:cNvGrpSpPr/>
              <p:nvPr/>
            </p:nvGrpSpPr>
            <p:grpSpPr>
              <a:xfrm>
                <a:off x="7861286" y="3300413"/>
                <a:ext cx="182880" cy="90578"/>
                <a:chOff x="7861286" y="3300413"/>
                <a:chExt cx="182880" cy="90578"/>
              </a:xfrm>
            </p:grpSpPr>
            <p:sp>
              <p:nvSpPr>
                <p:cNvPr id="207" name="Rectangle 206"/>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5" name="Group 264"/>
              <p:cNvGrpSpPr/>
              <p:nvPr/>
            </p:nvGrpSpPr>
            <p:grpSpPr>
              <a:xfrm>
                <a:off x="7923541" y="3475943"/>
                <a:ext cx="1158557" cy="228744"/>
                <a:chOff x="7923541" y="3488009"/>
                <a:chExt cx="1158557" cy="228744"/>
              </a:xfrm>
            </p:grpSpPr>
            <p:sp>
              <p:nvSpPr>
                <p:cNvPr id="209" name="Rectangle 208"/>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3" name="Rectangle 212"/>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4" name="Rectangle 213"/>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5" name="Rectangle 214"/>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6" name="Rectangle 215"/>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7" name="Rectangle 216"/>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4" name="Group 263"/>
              <p:cNvGrpSpPr/>
              <p:nvPr/>
            </p:nvGrpSpPr>
            <p:grpSpPr>
              <a:xfrm>
                <a:off x="7861286" y="3789639"/>
                <a:ext cx="303354" cy="90756"/>
                <a:chOff x="7861286" y="3793332"/>
                <a:chExt cx="303354" cy="90756"/>
              </a:xfrm>
            </p:grpSpPr>
            <p:sp>
              <p:nvSpPr>
                <p:cNvPr id="218" name="Rectangle 217"/>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9" name="Rectangle 218"/>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3" name="Group 262"/>
              <p:cNvGrpSpPr/>
              <p:nvPr/>
            </p:nvGrpSpPr>
            <p:grpSpPr>
              <a:xfrm>
                <a:off x="7861286" y="3965347"/>
                <a:ext cx="977279" cy="294462"/>
                <a:chOff x="7861286" y="3976867"/>
                <a:chExt cx="977279" cy="294462"/>
              </a:xfrm>
            </p:grpSpPr>
            <p:sp>
              <p:nvSpPr>
                <p:cNvPr id="220" name="Rectangle 219"/>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1" name="Rectangle 220"/>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3" name="Rectangle 222"/>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4" name="Rectangle 223"/>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5" name="Rectangle 224"/>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6" name="Rectangle 225"/>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7" name="Rectangle 226"/>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8" name="Rectangle 227"/>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9" name="Rectangle 228"/>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2" name="Group 261"/>
              <p:cNvGrpSpPr/>
              <p:nvPr/>
            </p:nvGrpSpPr>
            <p:grpSpPr>
              <a:xfrm>
                <a:off x="7861286" y="4344761"/>
                <a:ext cx="1102374" cy="228744"/>
                <a:chOff x="7861286" y="4351628"/>
                <a:chExt cx="1102374" cy="228744"/>
              </a:xfrm>
            </p:grpSpPr>
            <p:sp>
              <p:nvSpPr>
                <p:cNvPr id="230" name="Rectangle 229"/>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2" name="Rectangle 231"/>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3" name="Rectangle 232"/>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4" name="Rectangle 233"/>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6" name="Rectangle 235"/>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8" name="Rectangle 237"/>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1" name="Group 260"/>
              <p:cNvGrpSpPr/>
              <p:nvPr/>
            </p:nvGrpSpPr>
            <p:grpSpPr>
              <a:xfrm>
                <a:off x="7983513" y="4658457"/>
                <a:ext cx="1116116" cy="161449"/>
                <a:chOff x="7983513" y="4654652"/>
                <a:chExt cx="1116116" cy="161449"/>
              </a:xfrm>
            </p:grpSpPr>
            <p:sp>
              <p:nvSpPr>
                <p:cNvPr id="248" name="Rectangle 247"/>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Rectangle 248"/>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0" name="Rectangle 249"/>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1" name="Rectangle 250"/>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4" name="Rectangle 253"/>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0" name="Group 259"/>
              <p:cNvGrpSpPr/>
              <p:nvPr/>
            </p:nvGrpSpPr>
            <p:grpSpPr>
              <a:xfrm>
                <a:off x="7861286" y="4904857"/>
                <a:ext cx="613124" cy="95731"/>
                <a:chOff x="7861286" y="4904857"/>
                <a:chExt cx="613124" cy="95731"/>
              </a:xfrm>
            </p:grpSpPr>
            <p:sp>
              <p:nvSpPr>
                <p:cNvPr id="255" name="Rectangle 254"/>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6" name="Rectangle 255"/>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7" name="Rectangle 256"/>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74" name="Group 373"/>
            <p:cNvGrpSpPr/>
            <p:nvPr/>
          </p:nvGrpSpPr>
          <p:grpSpPr>
            <a:xfrm>
              <a:off x="9345911" y="3797978"/>
              <a:ext cx="1476375" cy="1967955"/>
              <a:chOff x="9345911" y="3124878"/>
              <a:chExt cx="1476375" cy="1967955"/>
            </a:xfrm>
          </p:grpSpPr>
          <p:grpSp>
            <p:nvGrpSpPr>
              <p:cNvPr id="277" name="Group 276"/>
              <p:cNvGrpSpPr/>
              <p:nvPr/>
            </p:nvGrpSpPr>
            <p:grpSpPr>
              <a:xfrm>
                <a:off x="9345911" y="3124878"/>
                <a:ext cx="1476375" cy="1967955"/>
                <a:chOff x="7740650" y="3131095"/>
                <a:chExt cx="1476375" cy="1967955"/>
              </a:xfrm>
            </p:grpSpPr>
            <p:sp>
              <p:nvSpPr>
                <p:cNvPr id="323" name="Rectangle 322"/>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24" name="Rectangle 323"/>
                <p:cNvSpPr/>
                <p:nvPr/>
              </p:nvSpPr>
              <p:spPr bwMode="auto">
                <a:xfrm>
                  <a:off x="7740650" y="3254375"/>
                  <a:ext cx="1476375" cy="1844675"/>
                </a:xfrm>
                <a:prstGeom prst="rect">
                  <a:avLst/>
                </a:pr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26" name="Rectangle 325"/>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27" name="Rectangle 326"/>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28" name="Rectangle 327"/>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45" name="Group 344"/>
              <p:cNvGrpSpPr/>
              <p:nvPr/>
            </p:nvGrpSpPr>
            <p:grpSpPr>
              <a:xfrm>
                <a:off x="9437493" y="3559175"/>
                <a:ext cx="1288985" cy="117474"/>
                <a:chOff x="9437493" y="3559175"/>
                <a:chExt cx="1288985" cy="117474"/>
              </a:xfrm>
            </p:grpSpPr>
            <p:sp>
              <p:nvSpPr>
                <p:cNvPr id="329" name="Rectangle 328"/>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3" name="Rectangle 342"/>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0" name="Rectangle 329"/>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1" name="Rectangle 330"/>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2" name="Rectangle 331"/>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3" name="Rectangle 332"/>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4" name="Rectangle 333"/>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42" name="Group 341"/>
              <p:cNvGrpSpPr/>
              <p:nvPr/>
            </p:nvGrpSpPr>
            <p:grpSpPr>
              <a:xfrm>
                <a:off x="9465450" y="3797545"/>
                <a:ext cx="1188720" cy="146051"/>
                <a:chOff x="9465450" y="3797545"/>
                <a:chExt cx="1188720" cy="146051"/>
              </a:xfrm>
            </p:grpSpPr>
            <p:sp>
              <p:nvSpPr>
                <p:cNvPr id="336" name="Rectangle 335"/>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7" name="Rectangle 336"/>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8" name="Rectangle 337"/>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9" name="Rectangle 338"/>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0" name="Rectangle 339"/>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1" name="Rectangle 340"/>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47" name="Group 346"/>
              <p:cNvGrpSpPr/>
              <p:nvPr/>
            </p:nvGrpSpPr>
            <p:grpSpPr>
              <a:xfrm>
                <a:off x="9465719" y="3362734"/>
                <a:ext cx="731520" cy="88380"/>
                <a:chOff x="9465719" y="3362734"/>
                <a:chExt cx="731520" cy="88380"/>
              </a:xfrm>
            </p:grpSpPr>
            <p:sp>
              <p:nvSpPr>
                <p:cNvPr id="335" name="Rectangle 334"/>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6" name="Rectangle 345"/>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54" name="Group 353"/>
              <p:cNvGrpSpPr/>
              <p:nvPr/>
            </p:nvGrpSpPr>
            <p:grpSpPr>
              <a:xfrm>
                <a:off x="9434530" y="4405572"/>
                <a:ext cx="356616" cy="212071"/>
                <a:chOff x="9434530" y="4405572"/>
                <a:chExt cx="356616" cy="212071"/>
              </a:xfrm>
            </p:grpSpPr>
            <p:sp>
              <p:nvSpPr>
                <p:cNvPr id="349" name="Rectangle 348"/>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0" name="Rectangle 349"/>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1" name="Rectangle 350"/>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2" name="Rectangle 351"/>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3" name="Rectangle 352"/>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61" name="Rectangle 360"/>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63" name="Group 362"/>
              <p:cNvGrpSpPr/>
              <p:nvPr/>
            </p:nvGrpSpPr>
            <p:grpSpPr>
              <a:xfrm>
                <a:off x="9898578" y="4405572"/>
                <a:ext cx="365760" cy="212071"/>
                <a:chOff x="9898578" y="4405572"/>
                <a:chExt cx="365760" cy="212071"/>
              </a:xfrm>
            </p:grpSpPr>
            <p:grpSp>
              <p:nvGrpSpPr>
                <p:cNvPr id="355" name="Group 354"/>
                <p:cNvGrpSpPr/>
                <p:nvPr/>
              </p:nvGrpSpPr>
              <p:grpSpPr>
                <a:xfrm>
                  <a:off x="9898578" y="4405572"/>
                  <a:ext cx="365760" cy="212071"/>
                  <a:chOff x="9434530" y="4405572"/>
                  <a:chExt cx="365760" cy="212071"/>
                </a:xfrm>
              </p:grpSpPr>
              <p:sp>
                <p:nvSpPr>
                  <p:cNvPr id="356" name="Rectangle 355"/>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7" name="Rectangle 356"/>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8" name="Rectangle 357"/>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0" name="Rectangle 359"/>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62" name="Rectangle 361"/>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72" name="Group 371"/>
              <p:cNvGrpSpPr/>
              <p:nvPr/>
            </p:nvGrpSpPr>
            <p:grpSpPr>
              <a:xfrm>
                <a:off x="10358034" y="4405249"/>
                <a:ext cx="365760" cy="212071"/>
                <a:chOff x="10358034" y="4405249"/>
                <a:chExt cx="365760" cy="212071"/>
              </a:xfrm>
            </p:grpSpPr>
            <p:sp>
              <p:nvSpPr>
                <p:cNvPr id="367" name="Rectangle 366"/>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8" name="Rectangle 367"/>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9" name="Rectangle 368"/>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0" name="Rectangle 369"/>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6" name="Rectangle 365"/>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1" name="Rectangle 370"/>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73" name="Rectangle 372"/>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81" name="Group 380"/>
            <p:cNvGrpSpPr/>
            <p:nvPr/>
          </p:nvGrpSpPr>
          <p:grpSpPr>
            <a:xfrm>
              <a:off x="10915566" y="4874213"/>
              <a:ext cx="536092" cy="799475"/>
              <a:chOff x="5951537" y="5232400"/>
              <a:chExt cx="365126" cy="544513"/>
            </a:xfrm>
          </p:grpSpPr>
          <p:sp>
            <p:nvSpPr>
              <p:cNvPr id="377"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9"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Rectangle 11"/>
              <p:cNvSpPr>
                <a:spLocks noChangeArrowheads="1"/>
              </p:cNvSpPr>
              <p:nvPr/>
            </p:nvSpPr>
            <p:spPr bwMode="auto">
              <a:xfrm>
                <a:off x="6129338" y="5232400"/>
                <a:ext cx="11113" cy="292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97" name="Group 396"/>
            <p:cNvGrpSpPr/>
            <p:nvPr/>
          </p:nvGrpSpPr>
          <p:grpSpPr>
            <a:xfrm>
              <a:off x="10929938" y="2701925"/>
              <a:ext cx="1168400" cy="1011238"/>
              <a:chOff x="10929938" y="2028825"/>
              <a:chExt cx="1168400" cy="1011238"/>
            </a:xfrm>
          </p:grpSpPr>
          <p:sp>
            <p:nvSpPr>
              <p:cNvPr id="385"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91"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6"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23" name="Group 422"/>
            <p:cNvGrpSpPr/>
            <p:nvPr/>
          </p:nvGrpSpPr>
          <p:grpSpPr>
            <a:xfrm>
              <a:off x="9311043" y="1715016"/>
              <a:ext cx="1509358" cy="1959682"/>
              <a:chOff x="9311043" y="1041916"/>
              <a:chExt cx="1509358" cy="1959682"/>
            </a:xfrm>
          </p:grpSpPr>
          <p:grpSp>
            <p:nvGrpSpPr>
              <p:cNvPr id="419" name="Group 418"/>
              <p:cNvGrpSpPr/>
              <p:nvPr/>
            </p:nvGrpSpPr>
            <p:grpSpPr>
              <a:xfrm>
                <a:off x="9311043" y="1041916"/>
                <a:ext cx="1509358" cy="1959682"/>
                <a:chOff x="2699562" y="3794641"/>
                <a:chExt cx="1412658" cy="1813061"/>
              </a:xfrm>
            </p:grpSpPr>
            <p:sp>
              <p:nvSpPr>
                <p:cNvPr id="403"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a:p>
              </p:txBody>
            </p:sp>
            <p:sp>
              <p:nvSpPr>
                <p:cNvPr id="404"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20" name="Rounded Rectangle 419"/>
              <p:cNvSpPr/>
              <p:nvPr/>
            </p:nvSpPr>
            <p:spPr bwMode="auto">
              <a:xfrm>
                <a:off x="9727138" y="13206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21" name="Rounded Rectangle 420"/>
              <p:cNvSpPr/>
              <p:nvPr/>
            </p:nvSpPr>
            <p:spPr bwMode="auto">
              <a:xfrm>
                <a:off x="9727138" y="14730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22" name="Rounded Rectangle 421"/>
              <p:cNvSpPr/>
              <p:nvPr/>
            </p:nvSpPr>
            <p:spPr bwMode="auto">
              <a:xfrm>
                <a:off x="9727138" y="16254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2" name="Group 21"/>
            <p:cNvGrpSpPr/>
            <p:nvPr/>
          </p:nvGrpSpPr>
          <p:grpSpPr>
            <a:xfrm>
              <a:off x="7202936" y="2137601"/>
              <a:ext cx="434396" cy="1567623"/>
              <a:chOff x="7202936" y="1464501"/>
              <a:chExt cx="434396" cy="1567623"/>
            </a:xfrm>
          </p:grpSpPr>
          <p:pic>
            <p:nvPicPr>
              <p:cNvPr id="424" name="Picture 423"/>
              <p:cNvPicPr>
                <a:picLocks noChangeAspect="1"/>
              </p:cNvPicPr>
              <p:nvPr/>
            </p:nvPicPr>
            <p:blipFill>
              <a:blip r:embed="rId3"/>
              <a:stretch>
                <a:fillRect/>
              </a:stretch>
            </p:blipFill>
            <p:spPr>
              <a:xfrm>
                <a:off x="7509783" y="1515955"/>
                <a:ext cx="127549" cy="1513579"/>
              </a:xfrm>
              <a:prstGeom prst="rect">
                <a:avLst/>
              </a:prstGeom>
            </p:spPr>
          </p:pic>
          <p:grpSp>
            <p:nvGrpSpPr>
              <p:cNvPr id="436" name="Group 435"/>
              <p:cNvGrpSpPr/>
              <p:nvPr/>
            </p:nvGrpSpPr>
            <p:grpSpPr>
              <a:xfrm flipV="1">
                <a:off x="7202936" y="1464501"/>
                <a:ext cx="164653" cy="1567623"/>
                <a:chOff x="7138988" y="855663"/>
                <a:chExt cx="228601" cy="2176462"/>
              </a:xfrm>
            </p:grpSpPr>
            <p:sp>
              <p:nvSpPr>
                <p:cNvPr id="427"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4"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440"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1" name="Group 20"/>
            <p:cNvGrpSpPr/>
            <p:nvPr/>
          </p:nvGrpSpPr>
          <p:grpSpPr>
            <a:xfrm>
              <a:off x="7743520" y="1710037"/>
              <a:ext cx="1470634" cy="1974359"/>
              <a:chOff x="7743520" y="1036937"/>
              <a:chExt cx="1470634" cy="1974359"/>
            </a:xfrm>
          </p:grpSpPr>
          <p:grpSp>
            <p:nvGrpSpPr>
              <p:cNvPr id="451" name="Group 450"/>
              <p:cNvGrpSpPr/>
              <p:nvPr/>
            </p:nvGrpSpPr>
            <p:grpSpPr>
              <a:xfrm>
                <a:off x="7743520" y="1036937"/>
                <a:ext cx="1470634" cy="1974359"/>
                <a:chOff x="7740650" y="1041915"/>
                <a:chExt cx="1470634" cy="1974359"/>
              </a:xfrm>
            </p:grpSpPr>
            <p:sp>
              <p:nvSpPr>
                <p:cNvPr id="450" name="Freeform 449"/>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7" name="Right Triangle 446"/>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64" name="Group 463"/>
              <p:cNvGrpSpPr/>
              <p:nvPr/>
            </p:nvGrpSpPr>
            <p:grpSpPr>
              <a:xfrm>
                <a:off x="7912042" y="1158011"/>
                <a:ext cx="1133265" cy="1611524"/>
                <a:chOff x="7912042" y="1158011"/>
                <a:chExt cx="1133265" cy="1611524"/>
              </a:xfrm>
            </p:grpSpPr>
            <p:sp>
              <p:nvSpPr>
                <p:cNvPr id="452" name="Right Bracket 451"/>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54" name="Straight Connector 453"/>
                <p:cNvCxnSpPr>
                  <a:stCxn id="452" idx="2"/>
                </p:cNvCxnSpPr>
                <p:nvPr/>
              </p:nvCxnSpPr>
              <p:spPr>
                <a:xfrm flipH="1" flipV="1">
                  <a:off x="8478837" y="1329159"/>
                  <a:ext cx="955" cy="20230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455" name="Oval 454"/>
                <p:cNvSpPr/>
                <p:nvPr/>
              </p:nvSpPr>
              <p:spPr bwMode="auto">
                <a:xfrm>
                  <a:off x="8347075" y="1158011"/>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6" name="Oval 455"/>
                <p:cNvSpPr/>
                <p:nvPr/>
              </p:nvSpPr>
              <p:spPr bwMode="auto">
                <a:xfrm>
                  <a:off x="8662306" y="2509482"/>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7" name="Flowchart: Decision 456"/>
                <p:cNvSpPr/>
                <p:nvPr/>
              </p:nvSpPr>
              <p:spPr bwMode="auto">
                <a:xfrm>
                  <a:off x="7912042" y="1590464"/>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8" name="Flowchart: Decision 457"/>
                <p:cNvSpPr/>
                <p:nvPr/>
              </p:nvSpPr>
              <p:spPr bwMode="auto">
                <a:xfrm>
                  <a:off x="8530585" y="1585939"/>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9" name="Flowchart: Process 458"/>
                <p:cNvSpPr/>
                <p:nvPr/>
              </p:nvSpPr>
              <p:spPr bwMode="auto">
                <a:xfrm>
                  <a:off x="7930372" y="1899614"/>
                  <a:ext cx="490676" cy="246584"/>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0" name="Flowchart: Process 459"/>
                <p:cNvSpPr/>
                <p:nvPr/>
              </p:nvSpPr>
              <p:spPr bwMode="auto">
                <a:xfrm>
                  <a:off x="7930767" y="2272353"/>
                  <a:ext cx="490676" cy="356147"/>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1" name="Flowchart: Process 460"/>
                <p:cNvSpPr/>
                <p:nvPr/>
              </p:nvSpPr>
              <p:spPr bwMode="auto">
                <a:xfrm>
                  <a:off x="8665048" y="1900256"/>
                  <a:ext cx="253093"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2" name="Flowchart: Process 461"/>
                <p:cNvSpPr/>
                <p:nvPr/>
              </p:nvSpPr>
              <p:spPr bwMode="auto">
                <a:xfrm>
                  <a:off x="8548688" y="2082622"/>
                  <a:ext cx="475640"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3" name="Flowchart: Process 462"/>
                <p:cNvSpPr/>
                <p:nvPr/>
              </p:nvSpPr>
              <p:spPr bwMode="auto">
                <a:xfrm>
                  <a:off x="8607128" y="2273633"/>
                  <a:ext cx="363651"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 name="Group 1"/>
            <p:cNvGrpSpPr/>
            <p:nvPr/>
          </p:nvGrpSpPr>
          <p:grpSpPr>
            <a:xfrm>
              <a:off x="7983513" y="1945650"/>
              <a:ext cx="989927" cy="1378516"/>
              <a:chOff x="7983513" y="1272550"/>
              <a:chExt cx="989927" cy="1378516"/>
            </a:xfrm>
          </p:grpSpPr>
          <p:sp>
            <p:nvSpPr>
              <p:cNvPr id="222" name="Rectangle 221"/>
              <p:cNvSpPr/>
              <p:nvPr/>
            </p:nvSpPr>
            <p:spPr bwMode="auto">
              <a:xfrm>
                <a:off x="8052093" y="1700740"/>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1" name="Rectangle 230"/>
              <p:cNvSpPr/>
              <p:nvPr/>
            </p:nvSpPr>
            <p:spPr bwMode="auto">
              <a:xfrm>
                <a:off x="8670735" y="1701124"/>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5" name="Rectangle 234"/>
              <p:cNvSpPr/>
              <p:nvPr/>
            </p:nvSpPr>
            <p:spPr bwMode="auto">
              <a:xfrm>
                <a:off x="8398112" y="1272550"/>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7" name="Rectangle 236"/>
              <p:cNvSpPr/>
              <p:nvPr/>
            </p:nvSpPr>
            <p:spPr bwMode="auto">
              <a:xfrm>
                <a:off x="8024697" y="1979764"/>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9" name="Rectangle 238"/>
              <p:cNvSpPr/>
              <p:nvPr/>
            </p:nvSpPr>
            <p:spPr bwMode="auto">
              <a:xfrm>
                <a:off x="8204710" y="1979764"/>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0" name="Rectangle 239"/>
              <p:cNvSpPr/>
              <p:nvPr/>
            </p:nvSpPr>
            <p:spPr bwMode="auto">
              <a:xfrm>
                <a:off x="8020125" y="2042062"/>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1" name="Rectangle 240"/>
              <p:cNvSpPr/>
              <p:nvPr/>
            </p:nvSpPr>
            <p:spPr bwMode="auto">
              <a:xfrm>
                <a:off x="8736281" y="1947558"/>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2" name="Rectangle 241"/>
              <p:cNvSpPr/>
              <p:nvPr/>
            </p:nvSpPr>
            <p:spPr bwMode="auto">
              <a:xfrm>
                <a:off x="8610547" y="2132789"/>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3" name="Rectangle 242"/>
              <p:cNvSpPr/>
              <p:nvPr/>
            </p:nvSpPr>
            <p:spPr bwMode="auto">
              <a:xfrm>
                <a:off x="8790560" y="2132789"/>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4" name="Rectangle 243"/>
              <p:cNvSpPr/>
              <p:nvPr/>
            </p:nvSpPr>
            <p:spPr bwMode="auto">
              <a:xfrm>
                <a:off x="8706336" y="2623634"/>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5" name="Rectangle 244"/>
              <p:cNvSpPr/>
              <p:nvPr/>
            </p:nvSpPr>
            <p:spPr bwMode="auto">
              <a:xfrm>
                <a:off x="8694281" y="2320294"/>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6" name="Rectangle 245"/>
              <p:cNvSpPr/>
              <p:nvPr/>
            </p:nvSpPr>
            <p:spPr bwMode="auto">
              <a:xfrm>
                <a:off x="7983513" y="2350850"/>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7" name="Rectangle 246"/>
              <p:cNvSpPr/>
              <p:nvPr/>
            </p:nvSpPr>
            <p:spPr bwMode="auto">
              <a:xfrm>
                <a:off x="7983513" y="241129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8" name="Rectangle 257"/>
              <p:cNvSpPr/>
              <p:nvPr/>
            </p:nvSpPr>
            <p:spPr bwMode="auto">
              <a:xfrm>
                <a:off x="8226093" y="2411298"/>
                <a:ext cx="12801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9" name="Rectangle 258"/>
              <p:cNvSpPr/>
              <p:nvPr/>
            </p:nvSpPr>
            <p:spPr bwMode="auto">
              <a:xfrm>
                <a:off x="7983513" y="2474844"/>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4" name="Rectangle 273"/>
              <p:cNvSpPr/>
              <p:nvPr/>
            </p:nvSpPr>
            <p:spPr bwMode="auto">
              <a:xfrm>
                <a:off x="7983513" y="2534947"/>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5" name="Rectangle 274"/>
              <p:cNvSpPr/>
              <p:nvPr/>
            </p:nvSpPr>
            <p:spPr bwMode="auto">
              <a:xfrm>
                <a:off x="8169867" y="2534947"/>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0" name="Group 19"/>
            <p:cNvGrpSpPr/>
            <p:nvPr/>
          </p:nvGrpSpPr>
          <p:grpSpPr>
            <a:xfrm>
              <a:off x="5895503" y="1955025"/>
              <a:ext cx="1229051" cy="1725027"/>
              <a:chOff x="5895503" y="1281925"/>
              <a:chExt cx="1229051" cy="1725027"/>
            </a:xfrm>
          </p:grpSpPr>
          <p:grpSp>
            <p:nvGrpSpPr>
              <p:cNvPr id="19" name="Group 18"/>
              <p:cNvGrpSpPr/>
              <p:nvPr/>
            </p:nvGrpSpPr>
            <p:grpSpPr>
              <a:xfrm>
                <a:off x="5895503" y="1281925"/>
                <a:ext cx="1229051" cy="1725027"/>
                <a:chOff x="5895503" y="1281925"/>
                <a:chExt cx="1229051" cy="1725027"/>
              </a:xfrm>
            </p:grpSpPr>
            <p:sp>
              <p:nvSpPr>
                <p:cNvPr id="297" name="Freeform 296"/>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8" name="Right Triangle 297"/>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 name="Group 17"/>
              <p:cNvGrpSpPr/>
              <p:nvPr/>
            </p:nvGrpSpPr>
            <p:grpSpPr>
              <a:xfrm>
                <a:off x="5996740" y="1640587"/>
                <a:ext cx="1000052" cy="1136612"/>
                <a:chOff x="5996740" y="1640587"/>
                <a:chExt cx="1000052" cy="1136612"/>
              </a:xfrm>
            </p:grpSpPr>
            <p:grpSp>
              <p:nvGrpSpPr>
                <p:cNvPr id="12" name="Group 11"/>
                <p:cNvGrpSpPr/>
                <p:nvPr/>
              </p:nvGrpSpPr>
              <p:grpSpPr>
                <a:xfrm>
                  <a:off x="6265272" y="1646040"/>
                  <a:ext cx="731520" cy="87880"/>
                  <a:chOff x="6265272" y="1646040"/>
                  <a:chExt cx="731520" cy="87880"/>
                </a:xfrm>
              </p:grpSpPr>
              <p:sp>
                <p:nvSpPr>
                  <p:cNvPr id="276" name="Rectangle 275"/>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8" name="Rectangle 277"/>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9" name="Rectangle 278"/>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 name="Group 12"/>
                <p:cNvGrpSpPr/>
                <p:nvPr/>
              </p:nvGrpSpPr>
              <p:grpSpPr>
                <a:xfrm>
                  <a:off x="6265272" y="1889531"/>
                  <a:ext cx="731520" cy="87880"/>
                  <a:chOff x="6265272" y="1889531"/>
                  <a:chExt cx="731520" cy="87880"/>
                </a:xfrm>
              </p:grpSpPr>
              <p:sp>
                <p:nvSpPr>
                  <p:cNvPr id="280" name="Rectangle 279"/>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1" name="Rectangle 280"/>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 name="Group 13"/>
                <p:cNvGrpSpPr/>
                <p:nvPr/>
              </p:nvGrpSpPr>
              <p:grpSpPr>
                <a:xfrm>
                  <a:off x="6265272" y="2130746"/>
                  <a:ext cx="709184" cy="87880"/>
                  <a:chOff x="6265272" y="2130746"/>
                  <a:chExt cx="709184" cy="87880"/>
                </a:xfrm>
              </p:grpSpPr>
              <p:sp>
                <p:nvSpPr>
                  <p:cNvPr id="282" name="Rectangle 281"/>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3" name="Rectangle 282"/>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4" name="Rectangle 283"/>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6265272" y="2374770"/>
                  <a:ext cx="731520" cy="87880"/>
                  <a:chOff x="6265272" y="2374770"/>
                  <a:chExt cx="731520" cy="87880"/>
                </a:xfrm>
              </p:grpSpPr>
              <p:sp>
                <p:nvSpPr>
                  <p:cNvPr id="285" name="Rectangle 284"/>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6" name="Rectangle 285"/>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6" name="Group 15"/>
                <p:cNvGrpSpPr/>
                <p:nvPr/>
              </p:nvGrpSpPr>
              <p:grpSpPr>
                <a:xfrm>
                  <a:off x="6265272" y="2623634"/>
                  <a:ext cx="731520" cy="87880"/>
                  <a:chOff x="6265272" y="2623634"/>
                  <a:chExt cx="731520" cy="87880"/>
                </a:xfrm>
              </p:grpSpPr>
              <p:sp>
                <p:nvSpPr>
                  <p:cNvPr id="287" name="Rectangle 286"/>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8" name="Rectangle 287"/>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9" name="Rectangle 288"/>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91" name="Rectangle 290"/>
                <p:cNvSpPr/>
                <p:nvPr/>
              </p:nvSpPr>
              <p:spPr bwMode="auto">
                <a:xfrm>
                  <a:off x="5996740" y="2131485"/>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3" name="Rectangle 292"/>
                <p:cNvSpPr/>
                <p:nvPr/>
              </p:nvSpPr>
              <p:spPr bwMode="auto">
                <a:xfrm>
                  <a:off x="5996740" y="2622382"/>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9" name="Group 8"/>
                <p:cNvGrpSpPr/>
                <p:nvPr/>
              </p:nvGrpSpPr>
              <p:grpSpPr>
                <a:xfrm>
                  <a:off x="5996740" y="1640587"/>
                  <a:ext cx="154817" cy="154817"/>
                  <a:chOff x="5996740" y="1640587"/>
                  <a:chExt cx="154817" cy="154817"/>
                </a:xfrm>
              </p:grpSpPr>
              <p:sp>
                <p:nvSpPr>
                  <p:cNvPr id="3" name="Rectangle 2"/>
                  <p:cNvSpPr/>
                  <p:nvPr/>
                </p:nvSpPr>
                <p:spPr bwMode="auto">
                  <a:xfrm>
                    <a:off x="5996740" y="1640587"/>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5996740" y="1886036"/>
                  <a:ext cx="154817" cy="154817"/>
                  <a:chOff x="5996740" y="1886036"/>
                  <a:chExt cx="154817" cy="154817"/>
                </a:xfrm>
              </p:grpSpPr>
              <p:sp>
                <p:nvSpPr>
                  <p:cNvPr id="290" name="Rectangle 289"/>
                  <p:cNvSpPr/>
                  <p:nvPr/>
                </p:nvSpPr>
                <p:spPr bwMode="auto">
                  <a:xfrm>
                    <a:off x="5996740" y="1886036"/>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294"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996740" y="2376934"/>
                  <a:ext cx="154817" cy="154817"/>
                  <a:chOff x="5996740" y="2376934"/>
                  <a:chExt cx="154817" cy="154817"/>
                </a:xfrm>
              </p:grpSpPr>
              <p:sp>
                <p:nvSpPr>
                  <p:cNvPr id="292" name="Rectangle 291"/>
                  <p:cNvSpPr/>
                  <p:nvPr/>
                </p:nvSpPr>
                <p:spPr bwMode="auto">
                  <a:xfrm>
                    <a:off x="5996740" y="2376934"/>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295"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grpSp>
      </p:grpSp>
    </p:spTree>
    <p:extLst>
      <p:ext uri="{BB962C8B-B14F-4D97-AF65-F5344CB8AC3E}">
        <p14:creationId xmlns:p14="http://schemas.microsoft.com/office/powerpoint/2010/main" val="341596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4294967295"/>
          </p:nvPr>
        </p:nvSpPr>
        <p:spPr>
          <a:xfrm>
            <a:off x="2501" y="4883288"/>
            <a:ext cx="12433974" cy="822960"/>
          </a:xfrm>
          <a:prstGeom prst="rect">
            <a:avLst/>
          </a:prstGeom>
          <a:solidFill>
            <a:schemeClr val="tx2"/>
          </a:solidFill>
        </p:spPr>
        <p:txBody>
          <a:bodyPr anchor="ctr">
            <a:noAutofit/>
          </a:bodyPr>
          <a:lstStyle/>
          <a:p>
            <a:pPr marL="0" indent="0" algn="ctr">
              <a:buNone/>
            </a:pPr>
            <a:r>
              <a:rPr lang="en-US" sz="3136" u="sng" dirty="0">
                <a:gradFill>
                  <a:gsLst>
                    <a:gs pos="36283">
                      <a:schemeClr val="bg1"/>
                    </a:gs>
                    <a:gs pos="66000">
                      <a:schemeClr val="bg1"/>
                    </a:gs>
                  </a:gsLst>
                  <a:lin ang="5400000" scaled="0"/>
                </a:gradFill>
              </a:rPr>
              <a:t>http://</a:t>
            </a:r>
            <a:r>
              <a:rPr lang="en-US" sz="3136" u="sng" dirty="0" smtClean="0">
                <a:gradFill>
                  <a:gsLst>
                    <a:gs pos="36283">
                      <a:schemeClr val="bg1"/>
                    </a:gs>
                    <a:gs pos="66000">
                      <a:schemeClr val="bg1"/>
                    </a:gs>
                  </a:gsLst>
                  <a:lin ang="5400000" scaled="0"/>
                </a:gradFill>
              </a:rPr>
              <a:t>dev.office.com/devprogram </a:t>
            </a:r>
            <a:endParaRPr lang="en-US" sz="3136" u="sng" dirty="0">
              <a:gradFill>
                <a:gsLst>
                  <a:gs pos="36283">
                    <a:schemeClr val="bg1"/>
                  </a:gs>
                  <a:gs pos="66000">
                    <a:schemeClr val="bg1"/>
                  </a:gs>
                </a:gsLst>
                <a:lin ang="5400000" scaled="0"/>
              </a:gradFill>
              <a:hlinkClick r:id="rId3"/>
            </a:endParaRP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5"/>
          <p:cNvSpPr>
            <a:spLocks noGrp="1"/>
          </p:cNvSpPr>
          <p:nvPr>
            <p:ph type="title"/>
          </p:nvPr>
        </p:nvSpPr>
        <p:spPr>
          <a:xfrm>
            <a:off x="274639" y="295274"/>
            <a:ext cx="11889564" cy="917575"/>
          </a:xfrm>
        </p:spPr>
        <p:txBody>
          <a:bodyPr/>
          <a:lstStyle/>
          <a:p>
            <a:r>
              <a:rPr lang="en-US" dirty="0" smtClean="0"/>
              <a:t>Developer Program launch</a:t>
            </a:r>
            <a:endParaRPr lang="en-US" dirty="0"/>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smtClean="0">
                  <a:gradFill>
                    <a:gsLst>
                      <a:gs pos="28319">
                        <a:srgbClr val="000000"/>
                      </a:gs>
                      <a:gs pos="52212">
                        <a:srgbClr val="000000"/>
                      </a:gs>
                    </a:gsLst>
                    <a:lin ang="5400000" scaled="0"/>
                  </a:gradFill>
                  <a:latin typeface="Segoe UI"/>
                </a:rPr>
                <a:t>Email </a:t>
              </a:r>
              <a:r>
                <a:rPr lang="en-US" sz="1960" dirty="0">
                  <a:gradFill>
                    <a:gsLst>
                      <a:gs pos="28319">
                        <a:srgbClr val="000000"/>
                      </a:gs>
                      <a:gs pos="52212">
                        <a:srgbClr val="000000"/>
                      </a:gs>
                    </a:gsLst>
                    <a:lin ang="5400000" scaled="0"/>
                  </a:gradFill>
                  <a:latin typeface="Segoe UI"/>
                </a:rPr>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112" name="Content Placeholder 6">
            <a:hlinkClick r:id="rId3"/>
          </p:cNvPr>
          <p:cNvSpPr txBox="1">
            <a:spLocks/>
          </p:cNvSpPr>
          <p:nvPr/>
        </p:nvSpPr>
        <p:spPr>
          <a:xfrm>
            <a:off x="2501" y="4883288"/>
            <a:ext cx="12433974" cy="822960"/>
          </a:xfrm>
          <a:prstGeom prst="rect">
            <a:avLst/>
          </a:prstGeom>
          <a:noFill/>
        </p:spPr>
        <p:txBody>
          <a:bodyPr vert="horz" wrap="square" lIns="146304" tIns="91440" rIns="146304" bIns="91440" rtlCol="0" anchor="ct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3136" u="sng" dirty="0">
              <a:gradFill>
                <a:gsLst>
                  <a:gs pos="36283">
                    <a:schemeClr val="bg1"/>
                  </a:gs>
                  <a:gs pos="66000">
                    <a:schemeClr val="bg1"/>
                  </a:gs>
                </a:gsLst>
                <a:lin ang="5400000" scaled="0"/>
              </a:gradFill>
              <a:hlinkClick r:id="rId3"/>
            </a:endParaRPr>
          </a:p>
        </p:txBody>
      </p:sp>
    </p:spTree>
    <p:extLst>
      <p:ext uri="{BB962C8B-B14F-4D97-AF65-F5344CB8AC3E}">
        <p14:creationId xmlns:p14="http://schemas.microsoft.com/office/powerpoint/2010/main" val="257575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bg/>
                                          </p:spTgt>
                                        </p:tgtEl>
                                        <p:attrNameLst>
                                          <p:attrName>style.visibility</p:attrName>
                                        </p:attrNameLst>
                                      </p:cBhvr>
                                      <p:to>
                                        <p:strVal val="visible"/>
                                      </p:to>
                                    </p:set>
                                    <p:animEffect transition="in" filter="fade">
                                      <p:cBhvr>
                                        <p:cTn id="47" dur="1000"/>
                                        <p:tgtEl>
                                          <p:spTgt spid="7">
                                            <p:bg/>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1000"/>
                                        <p:tgtEl>
                                          <p:spTgt spid="7">
                                            <p:txEl>
                                              <p:pRg st="0" end="0"/>
                                            </p:txEl>
                                          </p:spTgt>
                                        </p:tgtEl>
                                      </p:cBhvr>
                                    </p:animEffect>
                                  </p:childTnLst>
                                </p:cTn>
                              </p:par>
                              <p:par>
                                <p:cTn id="51" presetID="42" presetClass="path" presetSubtype="0" accel="50000" decel="50000" fill="hold" grpId="1" nodeType="withEffect">
                                  <p:stCondLst>
                                    <p:cond delay="0"/>
                                  </p:stCondLst>
                                  <p:childTnLst>
                                    <p:animMotion origin="layout" path="M 2.35129E-6 -0.08375 L 2.35129E-6 -2.37857E-6 " pathEditMode="relative" rAng="0" ptsTypes="AA">
                                      <p:cBhvr>
                                        <p:cTn id="52" dur="1000" fill="hold"/>
                                        <p:tgtEl>
                                          <p:spTgt spid="7">
                                            <p:bg/>
                                          </p:spTgt>
                                        </p:tgtEl>
                                        <p:attrNameLst>
                                          <p:attrName>ppt_x</p:attrName>
                                          <p:attrName>ppt_y</p:attrName>
                                        </p:attrNameLst>
                                      </p:cBhvr>
                                      <p:rCtr x="0" y="4176"/>
                                    </p:animMotion>
                                  </p:childTnLst>
                                </p:cTn>
                              </p:par>
                              <p:par>
                                <p:cTn id="53" presetID="42" presetClass="path" presetSubtype="0" accel="50000" decel="50000" fill="hold" grpId="1" nodeType="withEffect">
                                  <p:stCondLst>
                                    <p:cond delay="0"/>
                                  </p:stCondLst>
                                  <p:childTnLst>
                                    <p:animMotion origin="layout" path="M 4.59025E-6 -0.08375 L 4.59025E-6 -2.37857E-6 " pathEditMode="relative" rAng="0" ptsTypes="AA">
                                      <p:cBhvr>
                                        <p:cTn id="54" dur="1000" fill="hold"/>
                                        <p:tgtEl>
                                          <p:spTgt spid="7">
                                            <p:txEl>
                                              <p:pRg st="0" end="0"/>
                                            </p:txEl>
                                          </p:spTgt>
                                        </p:tgtEl>
                                        <p:attrNameLst>
                                          <p:attrName>ppt_x</p:attrName>
                                          <p:attrName>ppt_y</p:attrName>
                                        </p:attrNameLst>
                                      </p:cBhvr>
                                      <p:rCtr x="0" y="4176"/>
                                    </p:animMotion>
                                  </p:childTnLst>
                                </p:cTn>
                              </p:par>
                            </p:childTnLst>
                          </p:cTn>
                        </p:par>
                        <p:par>
                          <p:cTn id="55" fill="hold">
                            <p:stCondLst>
                              <p:cond delay="9250"/>
                            </p:stCondLst>
                            <p:childTnLst>
                              <p:par>
                                <p:cTn id="56" presetID="10" presetClass="entr" presetSubtype="0" fill="hold" grpId="0" nodeType="afterEffect" nodePh="1">
                                  <p:stCondLst>
                                    <p:cond delay="0"/>
                                  </p:stCondLst>
                                  <p:endCondLst>
                                    <p:cond evt="begin" delay="0">
                                      <p:tn val="56"/>
                                    </p:cond>
                                  </p:endCondLst>
                                  <p:childTnLst>
                                    <p:set>
                                      <p:cBhvr>
                                        <p:cTn id="57" dur="1" fill="hold">
                                          <p:stCondLst>
                                            <p:cond delay="0"/>
                                          </p:stCondLst>
                                        </p:cTn>
                                        <p:tgtEl>
                                          <p:spTgt spid="112">
                                            <p:txEl>
                                              <p:pRg st="0" end="0"/>
                                            </p:txEl>
                                          </p:spTgt>
                                        </p:tgtEl>
                                        <p:attrNameLst>
                                          <p:attrName>style.visibility</p:attrName>
                                        </p:attrNameLst>
                                      </p:cBhvr>
                                      <p:to>
                                        <p:strVal val="visible"/>
                                      </p:to>
                                    </p:set>
                                    <p:animEffect transition="in" filter="fade">
                                      <p:cBhvr>
                                        <p:cTn id="58" dur="1000"/>
                                        <p:tgtEl>
                                          <p:spTgt spid="112">
                                            <p:txEl>
                                              <p:pRg st="0" end="0"/>
                                            </p:txEl>
                                          </p:spTgt>
                                        </p:tgtEl>
                                      </p:cBhvr>
                                    </p:animEffect>
                                  </p:childTnLst>
                                </p:cTn>
                              </p:par>
                              <p:par>
                                <p:cTn id="59" presetID="42" presetClass="path" presetSubtype="0" accel="50000" decel="50000" fill="hold" grpId="1" nodeType="withEffect" nodePh="1">
                                  <p:stCondLst>
                                    <p:cond delay="0"/>
                                  </p:stCondLst>
                                  <p:endCondLst>
                                    <p:cond evt="begin" delay="0">
                                      <p:tn val="59"/>
                                    </p:cond>
                                  </p:endCondLst>
                                  <p:childTnLst>
                                    <p:animMotion origin="layout" path="M 2.29512E-6 -0.08375 L 2.29512E-6 -2.37857E-6 " pathEditMode="relative" rAng="0" ptsTypes="AA">
                                      <p:cBhvr>
                                        <p:cTn id="60" dur="1000" fill="hold"/>
                                        <p:tgtEl>
                                          <p:spTgt spid="112">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7" grpId="1" build="p" animBg="1"/>
      <p:bldP spid="112" grpId="0" build="p"/>
      <p:bldP spid="112" grpI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88472" y="295275"/>
            <a:ext cx="11888787" cy="917575"/>
          </a:xfrm>
        </p:spPr>
        <p:txBody>
          <a:bodyPr/>
          <a:lstStyle/>
          <a:p>
            <a:r>
              <a:rPr lang="en-US" dirty="0" smtClean="0"/>
              <a:t>Engage</a:t>
            </a:r>
            <a:endParaRPr lang="en-US" dirty="0"/>
          </a:p>
        </p:txBody>
      </p:sp>
    </p:spTree>
    <p:extLst>
      <p:ext uri="{BB962C8B-B14F-4D97-AF65-F5344CB8AC3E}">
        <p14:creationId xmlns:p14="http://schemas.microsoft.com/office/powerpoint/2010/main" val="779134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Developer vision</a:t>
            </a:r>
            <a:endParaRPr lang="en-US" dirty="0"/>
          </a:p>
        </p:txBody>
      </p:sp>
    </p:spTree>
    <p:extLst>
      <p:ext uri="{BB962C8B-B14F-4D97-AF65-F5344CB8AC3E}">
        <p14:creationId xmlns:p14="http://schemas.microsoft.com/office/powerpoint/2010/main" val="251690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3" hidden="1"/>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ext Placeholder 1"/>
          <p:cNvSpPr>
            <a:spLocks noGrp="1"/>
          </p:cNvSpPr>
          <p:nvPr>
            <p:ph type="body" sz="quarter" idx="11"/>
          </p:nvPr>
        </p:nvSpPr>
        <p:spPr/>
        <p:txBody>
          <a:bodyPr/>
          <a:lstStyle/>
          <a:p>
            <a:r>
              <a:rPr lang="en-US" smtClean="0"/>
              <a:t>Introduction</a:t>
            </a:r>
            <a:endParaRPr lang="en-US" dirty="0"/>
          </a:p>
        </p:txBody>
      </p:sp>
      <p:sp>
        <p:nvSpPr>
          <p:cNvPr id="9" name="Text Placeholder 8"/>
          <p:cNvSpPr>
            <a:spLocks noGrp="1"/>
          </p:cNvSpPr>
          <p:nvPr>
            <p:ph type="body" sz="quarter" idx="12"/>
          </p:nvPr>
        </p:nvSpPr>
        <p:spPr/>
        <p:txBody>
          <a:bodyPr/>
          <a:lstStyle/>
          <a:p>
            <a:r>
              <a:rPr lang="en-US" dirty="0" smtClean="0"/>
              <a:t>1</a:t>
            </a:r>
            <a:endParaRPr lang="en-US" dirty="0"/>
          </a:p>
        </p:txBody>
      </p:sp>
      <p:pic>
        <p:nvPicPr>
          <p:cNvPr id="4" name="Picture 3"/>
          <p:cNvPicPr>
            <a:picLocks noChangeAspect="1"/>
          </p:cNvPicPr>
          <p:nvPr/>
        </p:nvPicPr>
        <p:blipFill>
          <a:blip r:embed="rId3"/>
          <a:stretch>
            <a:fillRect/>
          </a:stretch>
        </p:blipFill>
        <p:spPr>
          <a:xfrm>
            <a:off x="6645047" y="3726250"/>
            <a:ext cx="5334228" cy="2788849"/>
          </a:xfrm>
          <a:prstGeom prst="rect">
            <a:avLst/>
          </a:prstGeom>
        </p:spPr>
      </p:pic>
    </p:spTree>
    <p:extLst>
      <p:ext uri="{BB962C8B-B14F-4D97-AF65-F5344CB8AC3E}">
        <p14:creationId xmlns:p14="http://schemas.microsoft.com/office/powerpoint/2010/main" val="197103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46063" y="2241533"/>
            <a:ext cx="5514975" cy="1514261"/>
          </a:xfrm>
        </p:spPr>
        <p:txBody>
          <a:bodyPr/>
          <a:lstStyle/>
          <a:p>
            <a:pPr marL="0" indent="0">
              <a:buNone/>
            </a:pPr>
            <a:r>
              <a:rPr lang="en-US" sz="4800" dirty="0" smtClean="0"/>
              <a:t>OneNote </a:t>
            </a:r>
            <a:br>
              <a:rPr lang="en-US" sz="4800" dirty="0" smtClean="0"/>
            </a:br>
            <a:r>
              <a:rPr lang="en-US" sz="4800" dirty="0" smtClean="0"/>
              <a:t>API Vision</a:t>
            </a:r>
            <a:endParaRPr lang="en-US" sz="4800" dirty="0"/>
          </a:p>
        </p:txBody>
      </p:sp>
      <p:sp>
        <p:nvSpPr>
          <p:cNvPr id="4" name="Text Placeholder 3"/>
          <p:cNvSpPr>
            <a:spLocks noGrp="1"/>
          </p:cNvSpPr>
          <p:nvPr>
            <p:ph type="body" sz="quarter" idx="11"/>
          </p:nvPr>
        </p:nvSpPr>
        <p:spPr>
          <a:xfrm>
            <a:off x="6675439" y="479425"/>
            <a:ext cx="5486400" cy="5964710"/>
          </a:xfrm>
        </p:spPr>
        <p:txBody>
          <a:bodyPr/>
          <a:lstStyle/>
          <a:p>
            <a:pPr marL="0" indent="0">
              <a:buNone/>
            </a:pPr>
            <a:r>
              <a:rPr lang="en-US" sz="3600" dirty="0"/>
              <a:t>Fast, simple, </a:t>
            </a:r>
            <a:br>
              <a:rPr lang="en-US" sz="3600" dirty="0"/>
            </a:br>
            <a:r>
              <a:rPr lang="en-US" sz="3600" dirty="0"/>
              <a:t>available anywhere</a:t>
            </a:r>
          </a:p>
          <a:p>
            <a:pPr marL="0" indent="0">
              <a:buNone/>
            </a:pPr>
            <a:r>
              <a:rPr lang="en-US" sz="1800" dirty="0">
                <a:latin typeface="+mn-lt"/>
              </a:rPr>
              <a:t>RESTful. Built on OData, JSON &amp; HTML</a:t>
            </a:r>
          </a:p>
          <a:p>
            <a:pPr marL="0" indent="0">
              <a:buNone/>
            </a:pPr>
            <a:r>
              <a:rPr lang="en-US" sz="1800" dirty="0">
                <a:latin typeface="+mn-lt"/>
              </a:rPr>
              <a:t>CRUD API for Notes </a:t>
            </a:r>
          </a:p>
          <a:p>
            <a:pPr marL="0" indent="0">
              <a:spcBef>
                <a:spcPts val="1800"/>
              </a:spcBef>
              <a:buNone/>
            </a:pPr>
            <a:r>
              <a:rPr lang="en-US" sz="3600" dirty="0"/>
              <a:t>Find anything quickly</a:t>
            </a:r>
          </a:p>
          <a:p>
            <a:pPr marL="0" indent="0">
              <a:buNone/>
            </a:pPr>
            <a:r>
              <a:rPr lang="en-US" sz="1800" dirty="0">
                <a:latin typeface="+mn-lt"/>
              </a:rPr>
              <a:t>Entity recognition, image processing, </a:t>
            </a:r>
            <a:br>
              <a:rPr lang="en-US" sz="1800" dirty="0">
                <a:latin typeface="+mn-lt"/>
              </a:rPr>
            </a:br>
            <a:r>
              <a:rPr lang="en-US" sz="1800" dirty="0">
                <a:latin typeface="+mn-lt"/>
              </a:rPr>
              <a:t>schematized content, and tags</a:t>
            </a:r>
          </a:p>
          <a:p>
            <a:pPr marL="0" indent="0">
              <a:spcBef>
                <a:spcPts val="1800"/>
              </a:spcBef>
              <a:buNone/>
            </a:pPr>
            <a:r>
              <a:rPr lang="en-US" sz="3600" dirty="0"/>
              <a:t>Your digital memory </a:t>
            </a:r>
            <a:br>
              <a:rPr lang="en-US" sz="3600" dirty="0"/>
            </a:br>
            <a:r>
              <a:rPr lang="en-US" sz="3600" dirty="0"/>
              <a:t>store in the cloud</a:t>
            </a:r>
          </a:p>
          <a:p>
            <a:pPr marL="0" indent="0">
              <a:buNone/>
            </a:pPr>
            <a:r>
              <a:rPr lang="en-US" sz="1800" dirty="0">
                <a:latin typeface="+mn-lt"/>
              </a:rPr>
              <a:t>One place for all your memories. </a:t>
            </a:r>
            <a:br>
              <a:rPr lang="en-US" sz="1800" dirty="0">
                <a:latin typeface="+mn-lt"/>
              </a:rPr>
            </a:br>
            <a:r>
              <a:rPr lang="en-US" sz="1800" dirty="0">
                <a:latin typeface="+mn-lt"/>
              </a:rPr>
              <a:t>Never forget anything again</a:t>
            </a:r>
          </a:p>
          <a:p>
            <a:pPr marL="0" indent="0">
              <a:buNone/>
            </a:pPr>
            <a:r>
              <a:rPr lang="en-US" sz="1800" dirty="0">
                <a:latin typeface="+mn-lt"/>
              </a:rPr>
              <a:t>Evoke your ideas whenever you need </a:t>
            </a:r>
            <a:br>
              <a:rPr lang="en-US" sz="1800" dirty="0">
                <a:latin typeface="+mn-lt"/>
              </a:rPr>
            </a:br>
            <a:r>
              <a:rPr lang="en-US" sz="1800" dirty="0">
                <a:latin typeface="+mn-lt"/>
              </a:rPr>
              <a:t>them with natural language search</a:t>
            </a:r>
          </a:p>
          <a:p>
            <a:pPr marL="0" indent="0">
              <a:buNone/>
            </a:pPr>
            <a:r>
              <a:rPr lang="en-US" sz="1800" dirty="0">
                <a:latin typeface="+mn-lt"/>
              </a:rPr>
              <a:t>Enable more personalized devices, apps, </a:t>
            </a:r>
            <a:br>
              <a:rPr lang="en-US" sz="1800" dirty="0">
                <a:latin typeface="+mn-lt"/>
              </a:rPr>
            </a:br>
            <a:r>
              <a:rPr lang="en-US" sz="1800" dirty="0">
                <a:latin typeface="+mn-lt"/>
              </a:rPr>
              <a:t>and smarter digital </a:t>
            </a:r>
            <a:r>
              <a:rPr lang="en-US" sz="1800" dirty="0" smtClean="0">
                <a:latin typeface="+mn-lt"/>
              </a:rPr>
              <a:t>assistants</a:t>
            </a:r>
            <a:endParaRPr lang="en-US" sz="1800" dirty="0">
              <a:latin typeface="+mn-lt"/>
            </a:endParaRPr>
          </a:p>
        </p:txBody>
      </p:sp>
      <p:sp useBgFill="1">
        <p:nvSpPr>
          <p:cNvPr id="12" name="Rectangle 11"/>
          <p:cNvSpPr/>
          <p:nvPr/>
        </p:nvSpPr>
        <p:spPr bwMode="auto">
          <a:xfrm>
            <a:off x="11756571" y="0"/>
            <a:ext cx="679904" cy="6995886"/>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ooter Placeholder 4"/>
          <p:cNvSpPr>
            <a:spLocks noGrp="1"/>
          </p:cNvSpPr>
          <p:nvPr>
            <p:ph type="ftr" sz="quarter" idx="12"/>
          </p:nvPr>
        </p:nvSpPr>
        <p:spPr/>
        <p:txBody>
          <a:bodyPr/>
          <a:lstStyle/>
          <a:p>
            <a:pPr>
              <a:defRPr/>
            </a:pPr>
            <a:r>
              <a:rPr lang="en-US" sz="1400" dirty="0" smtClean="0">
                <a:gradFill>
                  <a:gsLst>
                    <a:gs pos="8367">
                      <a:schemeClr val="accent2">
                        <a:lumMod val="75000"/>
                      </a:schemeClr>
                    </a:gs>
                    <a:gs pos="100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smtClean="0">
                <a:gradFill>
                  <a:gsLst>
                    <a:gs pos="8367">
                      <a:schemeClr val="accent2"/>
                    </a:gs>
                    <a:gs pos="100000">
                      <a:schemeClr val="accent2"/>
                    </a:gs>
                  </a:gsLst>
                  <a:lin ang="5400000" scaled="0"/>
                </a:gradFill>
              </a:rPr>
              <a:t> </a:t>
            </a:r>
            <a:r>
              <a:rPr lang="en-US" sz="1400" dirty="0" smtClean="0">
                <a:gradFill>
                  <a:gsLst>
                    <a:gs pos="8367">
                      <a:srgbClr val="000000"/>
                    </a:gs>
                    <a:gs pos="31000">
                      <a:srgbClr val="000000"/>
                    </a:gs>
                  </a:gsLst>
                  <a:lin ang="5400000" scaled="0"/>
                </a:gradFill>
              </a:rPr>
              <a:t>Introduction</a:t>
            </a:r>
          </a:p>
          <a:p>
            <a:endParaRPr lang="en-US" dirty="0"/>
          </a:p>
        </p:txBody>
      </p:sp>
    </p:spTree>
    <p:extLst>
      <p:ext uri="{BB962C8B-B14F-4D97-AF65-F5344CB8AC3E}">
        <p14:creationId xmlns:p14="http://schemas.microsoft.com/office/powerpoint/2010/main" val="390949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5"/>
          <p:cNvSpPr>
            <a:spLocks noChangeAspect="1" noEditPoints="1"/>
          </p:cNvSpPr>
          <p:nvPr/>
        </p:nvSpPr>
        <p:spPr bwMode="auto">
          <a:xfrm>
            <a:off x="512223" y="1128966"/>
            <a:ext cx="4736592" cy="4736592"/>
          </a:xfrm>
          <a:custGeom>
            <a:avLst/>
            <a:gdLst>
              <a:gd name="T0" fmla="*/ 796 w 796"/>
              <a:gd name="T1" fmla="*/ 269 h 796"/>
              <a:gd name="T2" fmla="*/ 796 w 796"/>
              <a:gd name="T3" fmla="*/ 166 h 796"/>
              <a:gd name="T4" fmla="*/ 796 w 796"/>
              <a:gd name="T5" fmla="*/ 157 h 796"/>
              <a:gd name="T6" fmla="*/ 746 w 796"/>
              <a:gd name="T7" fmla="*/ 99 h 796"/>
              <a:gd name="T8" fmla="*/ 724 w 796"/>
              <a:gd name="T9" fmla="*/ 91 h 796"/>
              <a:gd name="T10" fmla="*/ 465 w 796"/>
              <a:gd name="T11" fmla="*/ 66 h 796"/>
              <a:gd name="T12" fmla="*/ 0 w 796"/>
              <a:gd name="T13" fmla="*/ 83 h 796"/>
              <a:gd name="T14" fmla="*/ 465 w 796"/>
              <a:gd name="T15" fmla="*/ 796 h 796"/>
              <a:gd name="T16" fmla="*/ 680 w 796"/>
              <a:gd name="T17" fmla="*/ 730 h 796"/>
              <a:gd name="T18" fmla="*/ 730 w 796"/>
              <a:gd name="T19" fmla="*/ 672 h 796"/>
              <a:gd name="T20" fmla="*/ 730 w 796"/>
              <a:gd name="T21" fmla="*/ 663 h 796"/>
              <a:gd name="T22" fmla="*/ 790 w 796"/>
              <a:gd name="T23" fmla="*/ 638 h 796"/>
              <a:gd name="T24" fmla="*/ 796 w 796"/>
              <a:gd name="T25" fmla="*/ 601 h 796"/>
              <a:gd name="T26" fmla="*/ 796 w 796"/>
              <a:gd name="T27" fmla="*/ 531 h 796"/>
              <a:gd name="T28" fmla="*/ 796 w 796"/>
              <a:gd name="T29" fmla="*/ 522 h 796"/>
              <a:gd name="T30" fmla="*/ 784 w 796"/>
              <a:gd name="T31" fmla="*/ 481 h 796"/>
              <a:gd name="T32" fmla="*/ 796 w 796"/>
              <a:gd name="T33" fmla="*/ 440 h 796"/>
              <a:gd name="T34" fmla="*/ 796 w 796"/>
              <a:gd name="T35" fmla="*/ 431 h 796"/>
              <a:gd name="T36" fmla="*/ 796 w 796"/>
              <a:gd name="T37" fmla="*/ 361 h 796"/>
              <a:gd name="T38" fmla="*/ 790 w 796"/>
              <a:gd name="T39" fmla="*/ 323 h 796"/>
              <a:gd name="T40" fmla="*/ 790 w 796"/>
              <a:gd name="T41" fmla="*/ 307 h 796"/>
              <a:gd name="T42" fmla="*/ 359 w 796"/>
              <a:gd name="T43" fmla="*/ 566 h 796"/>
              <a:gd name="T44" fmla="*/ 175 w 796"/>
              <a:gd name="T45" fmla="*/ 351 h 796"/>
              <a:gd name="T46" fmla="*/ 167 w 796"/>
              <a:gd name="T47" fmla="*/ 335 h 796"/>
              <a:gd name="T48" fmla="*/ 161 w 796"/>
              <a:gd name="T49" fmla="*/ 324 h 796"/>
              <a:gd name="T50" fmla="*/ 161 w 796"/>
              <a:gd name="T51" fmla="*/ 334 h 796"/>
              <a:gd name="T52" fmla="*/ 162 w 796"/>
              <a:gd name="T53" fmla="*/ 360 h 796"/>
              <a:gd name="T54" fmla="*/ 162 w 796"/>
              <a:gd name="T55" fmla="*/ 555 h 796"/>
              <a:gd name="T56" fmla="*/ 106 w 796"/>
              <a:gd name="T57" fmla="*/ 233 h 796"/>
              <a:gd name="T58" fmla="*/ 281 w 796"/>
              <a:gd name="T59" fmla="*/ 429 h 796"/>
              <a:gd name="T60" fmla="*/ 288 w 796"/>
              <a:gd name="T61" fmla="*/ 441 h 796"/>
              <a:gd name="T62" fmla="*/ 296 w 796"/>
              <a:gd name="T63" fmla="*/ 457 h 796"/>
              <a:gd name="T64" fmla="*/ 296 w 796"/>
              <a:gd name="T65" fmla="*/ 450 h 796"/>
              <a:gd name="T66" fmla="*/ 295 w 796"/>
              <a:gd name="T67" fmla="*/ 426 h 796"/>
              <a:gd name="T68" fmla="*/ 295 w 796"/>
              <a:gd name="T69" fmla="*/ 222 h 796"/>
              <a:gd name="T70" fmla="*/ 359 w 796"/>
              <a:gd name="T71" fmla="*/ 566 h 796"/>
              <a:gd name="T72" fmla="*/ 746 w 796"/>
              <a:gd name="T73" fmla="*/ 630 h 796"/>
              <a:gd name="T74" fmla="*/ 730 w 796"/>
              <a:gd name="T75" fmla="*/ 498 h 796"/>
              <a:gd name="T76" fmla="*/ 763 w 796"/>
              <a:gd name="T77" fmla="*/ 531 h 796"/>
              <a:gd name="T78" fmla="*/ 763 w 796"/>
              <a:gd name="T79" fmla="*/ 431 h 796"/>
              <a:gd name="T80" fmla="*/ 730 w 796"/>
              <a:gd name="T81" fmla="*/ 464 h 796"/>
              <a:gd name="T82" fmla="*/ 746 w 796"/>
              <a:gd name="T83" fmla="*/ 332 h 796"/>
              <a:gd name="T84" fmla="*/ 763 w 796"/>
              <a:gd name="T85" fmla="*/ 431 h 796"/>
              <a:gd name="T86" fmla="*/ 746 w 796"/>
              <a:gd name="T87" fmla="*/ 298 h 796"/>
              <a:gd name="T88" fmla="*/ 697 w 796"/>
              <a:gd name="T89" fmla="*/ 663 h 796"/>
              <a:gd name="T90" fmla="*/ 465 w 796"/>
              <a:gd name="T91" fmla="*/ 696 h 796"/>
              <a:gd name="T92" fmla="*/ 630 w 796"/>
              <a:gd name="T93" fmla="*/ 597 h 796"/>
              <a:gd name="T94" fmla="*/ 465 w 796"/>
              <a:gd name="T95" fmla="*/ 564 h 796"/>
              <a:gd name="T96" fmla="*/ 630 w 796"/>
              <a:gd name="T97" fmla="*/ 498 h 796"/>
              <a:gd name="T98" fmla="*/ 465 w 796"/>
              <a:gd name="T99" fmla="*/ 464 h 796"/>
              <a:gd name="T100" fmla="*/ 630 w 796"/>
              <a:gd name="T101" fmla="*/ 398 h 796"/>
              <a:gd name="T102" fmla="*/ 465 w 796"/>
              <a:gd name="T103" fmla="*/ 365 h 796"/>
              <a:gd name="T104" fmla="*/ 630 w 796"/>
              <a:gd name="T105" fmla="*/ 298 h 796"/>
              <a:gd name="T106" fmla="*/ 465 w 796"/>
              <a:gd name="T107" fmla="*/ 265 h 796"/>
              <a:gd name="T108" fmla="*/ 630 w 796"/>
              <a:gd name="T109" fmla="*/ 199 h 796"/>
              <a:gd name="T110" fmla="*/ 465 w 796"/>
              <a:gd name="T111" fmla="*/ 166 h 796"/>
              <a:gd name="T112" fmla="*/ 680 w 796"/>
              <a:gd name="T113" fmla="*/ 99 h 796"/>
              <a:gd name="T114" fmla="*/ 746 w 796"/>
              <a:gd name="T115" fmla="*/ 133 h 796"/>
              <a:gd name="T116" fmla="*/ 763 w 796"/>
              <a:gd name="T117" fmla="*/ 265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6" h="796">
                <a:moveTo>
                  <a:pt x="796" y="274"/>
                </a:moveTo>
                <a:cubicBezTo>
                  <a:pt x="796" y="269"/>
                  <a:pt x="796" y="269"/>
                  <a:pt x="796" y="269"/>
                </a:cubicBezTo>
                <a:cubicBezTo>
                  <a:pt x="796" y="265"/>
                  <a:pt x="796" y="265"/>
                  <a:pt x="796" y="265"/>
                </a:cubicBezTo>
                <a:cubicBezTo>
                  <a:pt x="796" y="166"/>
                  <a:pt x="796" y="166"/>
                  <a:pt x="796" y="166"/>
                </a:cubicBezTo>
                <a:cubicBezTo>
                  <a:pt x="796" y="162"/>
                  <a:pt x="796" y="162"/>
                  <a:pt x="796" y="162"/>
                </a:cubicBezTo>
                <a:cubicBezTo>
                  <a:pt x="796" y="157"/>
                  <a:pt x="796" y="157"/>
                  <a:pt x="796" y="157"/>
                </a:cubicBezTo>
                <a:cubicBezTo>
                  <a:pt x="796" y="147"/>
                  <a:pt x="795" y="135"/>
                  <a:pt x="790" y="125"/>
                </a:cubicBezTo>
                <a:cubicBezTo>
                  <a:pt x="782" y="109"/>
                  <a:pt x="766" y="99"/>
                  <a:pt x="746" y="99"/>
                </a:cubicBezTo>
                <a:cubicBezTo>
                  <a:pt x="746" y="99"/>
                  <a:pt x="736" y="99"/>
                  <a:pt x="727" y="99"/>
                </a:cubicBezTo>
                <a:cubicBezTo>
                  <a:pt x="726" y="97"/>
                  <a:pt x="725" y="94"/>
                  <a:pt x="724" y="91"/>
                </a:cubicBezTo>
                <a:cubicBezTo>
                  <a:pt x="716" y="75"/>
                  <a:pt x="700" y="66"/>
                  <a:pt x="680" y="66"/>
                </a:cubicBezTo>
                <a:cubicBezTo>
                  <a:pt x="465" y="66"/>
                  <a:pt x="465" y="66"/>
                  <a:pt x="465" y="66"/>
                </a:cubicBezTo>
                <a:cubicBezTo>
                  <a:pt x="465" y="0"/>
                  <a:pt x="465" y="0"/>
                  <a:pt x="465" y="0"/>
                </a:cubicBezTo>
                <a:cubicBezTo>
                  <a:pt x="0" y="83"/>
                  <a:pt x="0" y="83"/>
                  <a:pt x="0" y="83"/>
                </a:cubicBezTo>
                <a:cubicBezTo>
                  <a:pt x="0" y="713"/>
                  <a:pt x="0" y="713"/>
                  <a:pt x="0" y="713"/>
                </a:cubicBezTo>
                <a:cubicBezTo>
                  <a:pt x="465" y="796"/>
                  <a:pt x="465" y="796"/>
                  <a:pt x="465" y="796"/>
                </a:cubicBezTo>
                <a:cubicBezTo>
                  <a:pt x="465" y="730"/>
                  <a:pt x="465" y="730"/>
                  <a:pt x="465" y="730"/>
                </a:cubicBezTo>
                <a:cubicBezTo>
                  <a:pt x="680" y="730"/>
                  <a:pt x="680" y="730"/>
                  <a:pt x="680" y="730"/>
                </a:cubicBezTo>
                <a:cubicBezTo>
                  <a:pt x="700" y="730"/>
                  <a:pt x="715" y="721"/>
                  <a:pt x="724" y="705"/>
                </a:cubicBezTo>
                <a:cubicBezTo>
                  <a:pt x="729" y="694"/>
                  <a:pt x="730" y="682"/>
                  <a:pt x="730" y="672"/>
                </a:cubicBezTo>
                <a:cubicBezTo>
                  <a:pt x="730" y="667"/>
                  <a:pt x="730" y="667"/>
                  <a:pt x="730" y="667"/>
                </a:cubicBezTo>
                <a:cubicBezTo>
                  <a:pt x="730" y="663"/>
                  <a:pt x="730" y="663"/>
                  <a:pt x="730" y="663"/>
                </a:cubicBezTo>
                <a:cubicBezTo>
                  <a:pt x="746" y="663"/>
                  <a:pt x="746" y="663"/>
                  <a:pt x="746" y="663"/>
                </a:cubicBezTo>
                <a:cubicBezTo>
                  <a:pt x="766" y="663"/>
                  <a:pt x="782" y="654"/>
                  <a:pt x="790" y="638"/>
                </a:cubicBezTo>
                <a:cubicBezTo>
                  <a:pt x="795" y="628"/>
                  <a:pt x="796" y="616"/>
                  <a:pt x="796" y="606"/>
                </a:cubicBezTo>
                <a:cubicBezTo>
                  <a:pt x="796" y="601"/>
                  <a:pt x="796" y="601"/>
                  <a:pt x="796" y="601"/>
                </a:cubicBezTo>
                <a:cubicBezTo>
                  <a:pt x="796" y="597"/>
                  <a:pt x="796" y="597"/>
                  <a:pt x="796" y="597"/>
                </a:cubicBezTo>
                <a:cubicBezTo>
                  <a:pt x="796" y="531"/>
                  <a:pt x="796" y="531"/>
                  <a:pt x="796" y="531"/>
                </a:cubicBezTo>
                <a:cubicBezTo>
                  <a:pt x="796" y="527"/>
                  <a:pt x="796" y="527"/>
                  <a:pt x="796" y="527"/>
                </a:cubicBezTo>
                <a:cubicBezTo>
                  <a:pt x="796" y="522"/>
                  <a:pt x="796" y="522"/>
                  <a:pt x="796" y="522"/>
                </a:cubicBezTo>
                <a:cubicBezTo>
                  <a:pt x="796" y="512"/>
                  <a:pt x="796" y="501"/>
                  <a:pt x="790" y="489"/>
                </a:cubicBezTo>
                <a:cubicBezTo>
                  <a:pt x="788" y="486"/>
                  <a:pt x="787" y="483"/>
                  <a:pt x="784" y="481"/>
                </a:cubicBezTo>
                <a:cubicBezTo>
                  <a:pt x="787" y="478"/>
                  <a:pt x="788" y="475"/>
                  <a:pt x="790" y="472"/>
                </a:cubicBezTo>
                <a:cubicBezTo>
                  <a:pt x="795" y="462"/>
                  <a:pt x="796" y="450"/>
                  <a:pt x="796" y="440"/>
                </a:cubicBezTo>
                <a:cubicBezTo>
                  <a:pt x="796" y="435"/>
                  <a:pt x="796" y="435"/>
                  <a:pt x="796" y="435"/>
                </a:cubicBezTo>
                <a:cubicBezTo>
                  <a:pt x="796" y="431"/>
                  <a:pt x="796" y="431"/>
                  <a:pt x="796" y="431"/>
                </a:cubicBezTo>
                <a:cubicBezTo>
                  <a:pt x="796" y="365"/>
                  <a:pt x="796" y="365"/>
                  <a:pt x="796" y="365"/>
                </a:cubicBezTo>
                <a:cubicBezTo>
                  <a:pt x="796" y="361"/>
                  <a:pt x="796" y="361"/>
                  <a:pt x="796" y="361"/>
                </a:cubicBezTo>
                <a:cubicBezTo>
                  <a:pt x="796" y="356"/>
                  <a:pt x="796" y="356"/>
                  <a:pt x="796" y="356"/>
                </a:cubicBezTo>
                <a:cubicBezTo>
                  <a:pt x="796" y="346"/>
                  <a:pt x="796" y="335"/>
                  <a:pt x="790" y="323"/>
                </a:cubicBezTo>
                <a:cubicBezTo>
                  <a:pt x="788" y="320"/>
                  <a:pt x="786" y="318"/>
                  <a:pt x="784" y="315"/>
                </a:cubicBezTo>
                <a:cubicBezTo>
                  <a:pt x="786" y="312"/>
                  <a:pt x="788" y="310"/>
                  <a:pt x="790" y="307"/>
                </a:cubicBezTo>
                <a:cubicBezTo>
                  <a:pt x="796" y="295"/>
                  <a:pt x="796" y="284"/>
                  <a:pt x="796" y="274"/>
                </a:cubicBezTo>
                <a:close/>
                <a:moveTo>
                  <a:pt x="359" y="566"/>
                </a:moveTo>
                <a:cubicBezTo>
                  <a:pt x="291" y="562"/>
                  <a:pt x="291" y="562"/>
                  <a:pt x="291" y="562"/>
                </a:cubicBezTo>
                <a:cubicBezTo>
                  <a:pt x="175" y="351"/>
                  <a:pt x="175" y="351"/>
                  <a:pt x="175" y="351"/>
                </a:cubicBezTo>
                <a:cubicBezTo>
                  <a:pt x="173" y="348"/>
                  <a:pt x="172" y="345"/>
                  <a:pt x="170" y="343"/>
                </a:cubicBezTo>
                <a:cubicBezTo>
                  <a:pt x="169" y="340"/>
                  <a:pt x="168" y="338"/>
                  <a:pt x="167" y="335"/>
                </a:cubicBezTo>
                <a:cubicBezTo>
                  <a:pt x="166" y="333"/>
                  <a:pt x="165" y="331"/>
                  <a:pt x="164" y="329"/>
                </a:cubicBezTo>
                <a:cubicBezTo>
                  <a:pt x="163" y="327"/>
                  <a:pt x="162" y="325"/>
                  <a:pt x="161" y="324"/>
                </a:cubicBezTo>
                <a:cubicBezTo>
                  <a:pt x="161" y="324"/>
                  <a:pt x="161" y="324"/>
                  <a:pt x="161" y="324"/>
                </a:cubicBezTo>
                <a:cubicBezTo>
                  <a:pt x="161" y="327"/>
                  <a:pt x="161" y="330"/>
                  <a:pt x="161" y="334"/>
                </a:cubicBezTo>
                <a:cubicBezTo>
                  <a:pt x="161" y="338"/>
                  <a:pt x="162" y="342"/>
                  <a:pt x="162" y="346"/>
                </a:cubicBezTo>
                <a:cubicBezTo>
                  <a:pt x="162" y="350"/>
                  <a:pt x="162" y="355"/>
                  <a:pt x="162" y="360"/>
                </a:cubicBezTo>
                <a:cubicBezTo>
                  <a:pt x="162" y="365"/>
                  <a:pt x="162" y="371"/>
                  <a:pt x="162" y="376"/>
                </a:cubicBezTo>
                <a:cubicBezTo>
                  <a:pt x="162" y="555"/>
                  <a:pt x="162" y="555"/>
                  <a:pt x="162" y="555"/>
                </a:cubicBezTo>
                <a:cubicBezTo>
                  <a:pt x="106" y="552"/>
                  <a:pt x="106" y="552"/>
                  <a:pt x="106" y="552"/>
                </a:cubicBezTo>
                <a:cubicBezTo>
                  <a:pt x="106" y="233"/>
                  <a:pt x="106" y="233"/>
                  <a:pt x="106" y="233"/>
                </a:cubicBezTo>
                <a:cubicBezTo>
                  <a:pt x="170" y="230"/>
                  <a:pt x="170" y="230"/>
                  <a:pt x="170" y="230"/>
                </a:cubicBezTo>
                <a:cubicBezTo>
                  <a:pt x="281" y="429"/>
                  <a:pt x="281" y="429"/>
                  <a:pt x="281" y="429"/>
                </a:cubicBezTo>
                <a:cubicBezTo>
                  <a:pt x="282" y="431"/>
                  <a:pt x="283" y="433"/>
                  <a:pt x="284" y="435"/>
                </a:cubicBezTo>
                <a:cubicBezTo>
                  <a:pt x="285" y="437"/>
                  <a:pt x="287" y="439"/>
                  <a:pt x="288" y="441"/>
                </a:cubicBezTo>
                <a:cubicBezTo>
                  <a:pt x="289" y="444"/>
                  <a:pt x="290" y="446"/>
                  <a:pt x="292" y="449"/>
                </a:cubicBezTo>
                <a:cubicBezTo>
                  <a:pt x="293" y="452"/>
                  <a:pt x="294" y="454"/>
                  <a:pt x="296" y="457"/>
                </a:cubicBezTo>
                <a:cubicBezTo>
                  <a:pt x="297" y="457"/>
                  <a:pt x="297" y="457"/>
                  <a:pt x="297" y="457"/>
                </a:cubicBezTo>
                <a:cubicBezTo>
                  <a:pt x="296" y="455"/>
                  <a:pt x="296" y="453"/>
                  <a:pt x="296" y="450"/>
                </a:cubicBezTo>
                <a:cubicBezTo>
                  <a:pt x="296" y="447"/>
                  <a:pt x="296" y="443"/>
                  <a:pt x="295" y="439"/>
                </a:cubicBezTo>
                <a:cubicBezTo>
                  <a:pt x="295" y="436"/>
                  <a:pt x="295" y="431"/>
                  <a:pt x="295" y="426"/>
                </a:cubicBezTo>
                <a:cubicBezTo>
                  <a:pt x="295" y="422"/>
                  <a:pt x="295" y="416"/>
                  <a:pt x="295" y="411"/>
                </a:cubicBezTo>
                <a:cubicBezTo>
                  <a:pt x="295" y="222"/>
                  <a:pt x="295" y="222"/>
                  <a:pt x="295" y="222"/>
                </a:cubicBezTo>
                <a:cubicBezTo>
                  <a:pt x="359" y="219"/>
                  <a:pt x="359" y="219"/>
                  <a:pt x="359" y="219"/>
                </a:cubicBezTo>
                <a:lnTo>
                  <a:pt x="359" y="566"/>
                </a:lnTo>
                <a:close/>
                <a:moveTo>
                  <a:pt x="763" y="597"/>
                </a:moveTo>
                <a:cubicBezTo>
                  <a:pt x="763" y="615"/>
                  <a:pt x="765" y="630"/>
                  <a:pt x="746" y="630"/>
                </a:cubicBezTo>
                <a:cubicBezTo>
                  <a:pt x="730" y="630"/>
                  <a:pt x="730" y="630"/>
                  <a:pt x="730" y="630"/>
                </a:cubicBezTo>
                <a:cubicBezTo>
                  <a:pt x="730" y="599"/>
                  <a:pt x="730" y="549"/>
                  <a:pt x="730" y="498"/>
                </a:cubicBezTo>
                <a:cubicBezTo>
                  <a:pt x="746" y="498"/>
                  <a:pt x="746" y="498"/>
                  <a:pt x="746" y="498"/>
                </a:cubicBezTo>
                <a:cubicBezTo>
                  <a:pt x="765" y="498"/>
                  <a:pt x="763" y="512"/>
                  <a:pt x="763" y="531"/>
                </a:cubicBezTo>
                <a:lnTo>
                  <a:pt x="763" y="597"/>
                </a:lnTo>
                <a:close/>
                <a:moveTo>
                  <a:pt x="763" y="431"/>
                </a:moveTo>
                <a:cubicBezTo>
                  <a:pt x="763" y="449"/>
                  <a:pt x="765" y="464"/>
                  <a:pt x="746" y="464"/>
                </a:cubicBezTo>
                <a:cubicBezTo>
                  <a:pt x="730" y="464"/>
                  <a:pt x="730" y="464"/>
                  <a:pt x="730" y="464"/>
                </a:cubicBezTo>
                <a:cubicBezTo>
                  <a:pt x="730" y="406"/>
                  <a:pt x="730" y="353"/>
                  <a:pt x="730" y="332"/>
                </a:cubicBezTo>
                <a:cubicBezTo>
                  <a:pt x="746" y="332"/>
                  <a:pt x="746" y="332"/>
                  <a:pt x="746" y="332"/>
                </a:cubicBezTo>
                <a:cubicBezTo>
                  <a:pt x="765" y="332"/>
                  <a:pt x="763" y="346"/>
                  <a:pt x="763" y="365"/>
                </a:cubicBezTo>
                <a:lnTo>
                  <a:pt x="763" y="431"/>
                </a:lnTo>
                <a:close/>
                <a:moveTo>
                  <a:pt x="763" y="265"/>
                </a:moveTo>
                <a:cubicBezTo>
                  <a:pt x="763" y="284"/>
                  <a:pt x="765" y="298"/>
                  <a:pt x="746" y="298"/>
                </a:cubicBezTo>
                <a:cubicBezTo>
                  <a:pt x="697" y="298"/>
                  <a:pt x="697" y="298"/>
                  <a:pt x="697" y="298"/>
                </a:cubicBezTo>
                <a:cubicBezTo>
                  <a:pt x="697" y="663"/>
                  <a:pt x="697" y="663"/>
                  <a:pt x="697" y="663"/>
                </a:cubicBezTo>
                <a:cubicBezTo>
                  <a:pt x="697" y="682"/>
                  <a:pt x="698" y="696"/>
                  <a:pt x="680" y="696"/>
                </a:cubicBezTo>
                <a:cubicBezTo>
                  <a:pt x="465" y="696"/>
                  <a:pt x="465" y="696"/>
                  <a:pt x="465" y="696"/>
                </a:cubicBezTo>
                <a:cubicBezTo>
                  <a:pt x="465" y="597"/>
                  <a:pt x="465" y="597"/>
                  <a:pt x="465" y="597"/>
                </a:cubicBezTo>
                <a:cubicBezTo>
                  <a:pt x="630" y="597"/>
                  <a:pt x="630" y="597"/>
                  <a:pt x="630" y="597"/>
                </a:cubicBezTo>
                <a:cubicBezTo>
                  <a:pt x="630" y="564"/>
                  <a:pt x="630" y="564"/>
                  <a:pt x="630" y="564"/>
                </a:cubicBezTo>
                <a:cubicBezTo>
                  <a:pt x="465" y="564"/>
                  <a:pt x="465" y="564"/>
                  <a:pt x="465" y="564"/>
                </a:cubicBezTo>
                <a:cubicBezTo>
                  <a:pt x="465" y="498"/>
                  <a:pt x="465" y="498"/>
                  <a:pt x="465" y="498"/>
                </a:cubicBezTo>
                <a:cubicBezTo>
                  <a:pt x="630" y="498"/>
                  <a:pt x="630" y="498"/>
                  <a:pt x="630" y="498"/>
                </a:cubicBezTo>
                <a:cubicBezTo>
                  <a:pt x="630" y="464"/>
                  <a:pt x="630" y="464"/>
                  <a:pt x="630" y="464"/>
                </a:cubicBezTo>
                <a:cubicBezTo>
                  <a:pt x="465" y="464"/>
                  <a:pt x="465" y="464"/>
                  <a:pt x="465" y="464"/>
                </a:cubicBezTo>
                <a:cubicBezTo>
                  <a:pt x="465" y="398"/>
                  <a:pt x="465" y="398"/>
                  <a:pt x="465" y="398"/>
                </a:cubicBezTo>
                <a:cubicBezTo>
                  <a:pt x="630" y="398"/>
                  <a:pt x="630" y="398"/>
                  <a:pt x="630" y="398"/>
                </a:cubicBezTo>
                <a:cubicBezTo>
                  <a:pt x="630" y="365"/>
                  <a:pt x="630" y="365"/>
                  <a:pt x="630" y="365"/>
                </a:cubicBezTo>
                <a:cubicBezTo>
                  <a:pt x="465" y="365"/>
                  <a:pt x="465" y="365"/>
                  <a:pt x="465" y="365"/>
                </a:cubicBezTo>
                <a:cubicBezTo>
                  <a:pt x="465" y="298"/>
                  <a:pt x="465" y="298"/>
                  <a:pt x="465" y="298"/>
                </a:cubicBezTo>
                <a:cubicBezTo>
                  <a:pt x="630" y="298"/>
                  <a:pt x="630" y="298"/>
                  <a:pt x="630" y="298"/>
                </a:cubicBezTo>
                <a:cubicBezTo>
                  <a:pt x="630" y="265"/>
                  <a:pt x="630" y="265"/>
                  <a:pt x="630" y="265"/>
                </a:cubicBezTo>
                <a:cubicBezTo>
                  <a:pt x="465" y="265"/>
                  <a:pt x="465" y="265"/>
                  <a:pt x="465" y="265"/>
                </a:cubicBezTo>
                <a:cubicBezTo>
                  <a:pt x="465" y="199"/>
                  <a:pt x="465" y="199"/>
                  <a:pt x="465" y="199"/>
                </a:cubicBezTo>
                <a:cubicBezTo>
                  <a:pt x="630" y="199"/>
                  <a:pt x="630" y="199"/>
                  <a:pt x="630" y="199"/>
                </a:cubicBezTo>
                <a:cubicBezTo>
                  <a:pt x="630" y="166"/>
                  <a:pt x="630" y="166"/>
                  <a:pt x="630" y="166"/>
                </a:cubicBezTo>
                <a:cubicBezTo>
                  <a:pt x="465" y="166"/>
                  <a:pt x="465" y="166"/>
                  <a:pt x="465" y="166"/>
                </a:cubicBezTo>
                <a:cubicBezTo>
                  <a:pt x="465" y="99"/>
                  <a:pt x="465" y="99"/>
                  <a:pt x="465" y="99"/>
                </a:cubicBezTo>
                <a:cubicBezTo>
                  <a:pt x="680" y="99"/>
                  <a:pt x="680" y="99"/>
                  <a:pt x="680" y="99"/>
                </a:cubicBezTo>
                <a:cubicBezTo>
                  <a:pt x="698" y="99"/>
                  <a:pt x="697" y="114"/>
                  <a:pt x="697" y="133"/>
                </a:cubicBezTo>
                <a:cubicBezTo>
                  <a:pt x="746" y="133"/>
                  <a:pt x="746" y="133"/>
                  <a:pt x="746" y="133"/>
                </a:cubicBezTo>
                <a:cubicBezTo>
                  <a:pt x="765" y="133"/>
                  <a:pt x="763" y="148"/>
                  <a:pt x="763" y="166"/>
                </a:cubicBezTo>
                <a:lnTo>
                  <a:pt x="763" y="265"/>
                </a:lnTo>
                <a:close/>
              </a:path>
            </a:pathLst>
          </a:custGeom>
          <a:solidFill>
            <a:srgbClr val="000000">
              <a:alpha val="7000"/>
            </a:srgb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1" name="Freeform 10"/>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useBgFill="1">
        <p:nvSpPr>
          <p:cNvPr id="18" name="Rectangle 17"/>
          <p:cNvSpPr/>
          <p:nvPr/>
        </p:nvSpPr>
        <p:spPr bwMode="auto">
          <a:xfrm>
            <a:off x="11756571" y="0"/>
            <a:ext cx="679904" cy="6995886"/>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ext Placeholder 1"/>
          <p:cNvSpPr>
            <a:spLocks noGrp="1"/>
          </p:cNvSpPr>
          <p:nvPr>
            <p:ph type="body" sz="quarter" idx="10"/>
          </p:nvPr>
        </p:nvSpPr>
        <p:spPr>
          <a:xfrm>
            <a:off x="246063" y="1211263"/>
            <a:ext cx="5514975" cy="4647426"/>
          </a:xfrm>
        </p:spPr>
        <p:txBody>
          <a:bodyPr/>
          <a:lstStyle/>
          <a:p>
            <a:pPr marL="0" indent="0">
              <a:buNone/>
            </a:pPr>
            <a:r>
              <a:rPr lang="en-US" sz="4800" dirty="0"/>
              <a:t>Pre-installed </a:t>
            </a:r>
            <a:br>
              <a:rPr lang="en-US" sz="4800" dirty="0"/>
            </a:br>
            <a:r>
              <a:rPr lang="en-US" sz="4800" dirty="0"/>
              <a:t>on every new </a:t>
            </a:r>
            <a:br>
              <a:rPr lang="en-US" sz="4800" dirty="0"/>
            </a:br>
            <a:r>
              <a:rPr lang="en-US" sz="4800" dirty="0"/>
              <a:t>Windows Device</a:t>
            </a:r>
          </a:p>
          <a:p>
            <a:pPr marL="0" indent="0">
              <a:spcBef>
                <a:spcPts val="1800"/>
              </a:spcBef>
              <a:buNone/>
            </a:pPr>
            <a:r>
              <a:rPr lang="en-US" sz="3200" dirty="0">
                <a:latin typeface="+mn-lt"/>
              </a:rPr>
              <a:t>100+ million users</a:t>
            </a:r>
          </a:p>
          <a:p>
            <a:pPr marL="0" indent="0">
              <a:spcBef>
                <a:spcPts val="1800"/>
              </a:spcBef>
              <a:buNone/>
            </a:pPr>
            <a:r>
              <a:rPr lang="en-US" sz="3200" dirty="0">
                <a:latin typeface="+mn-lt"/>
              </a:rPr>
              <a:t>15GB of free storage </a:t>
            </a:r>
            <a:br>
              <a:rPr lang="en-US" sz="3200" dirty="0">
                <a:latin typeface="+mn-lt"/>
              </a:rPr>
            </a:br>
            <a:r>
              <a:rPr lang="en-US" sz="3200" dirty="0">
                <a:latin typeface="+mn-lt"/>
              </a:rPr>
              <a:t>with OneDrive</a:t>
            </a:r>
          </a:p>
          <a:p>
            <a:pPr marL="0" indent="0">
              <a:buNone/>
            </a:pPr>
            <a:endParaRPr lang="en-US" dirty="0"/>
          </a:p>
        </p:txBody>
      </p:sp>
      <p:sp>
        <p:nvSpPr>
          <p:cNvPr id="3" name="Text Placeholder 2"/>
          <p:cNvSpPr>
            <a:spLocks noGrp="1"/>
          </p:cNvSpPr>
          <p:nvPr>
            <p:ph type="body" sz="quarter" idx="11"/>
          </p:nvPr>
        </p:nvSpPr>
        <p:spPr>
          <a:xfrm>
            <a:off x="6675439" y="479426"/>
            <a:ext cx="5486400" cy="6361742"/>
          </a:xfrm>
        </p:spPr>
        <p:txBody>
          <a:bodyPr/>
          <a:lstStyle/>
          <a:p>
            <a:pPr marL="0" indent="0">
              <a:buNone/>
            </a:pPr>
            <a:r>
              <a:rPr lang="en-US" dirty="0"/>
              <a:t>Free on all platforms</a:t>
            </a:r>
          </a:p>
          <a:p>
            <a:pPr marL="0" indent="0">
              <a:buNone/>
            </a:pPr>
            <a:r>
              <a:rPr lang="en-US" sz="2000" dirty="0">
                <a:latin typeface="+mn-lt"/>
              </a:rPr>
              <a:t>Windows 10</a:t>
            </a:r>
          </a:p>
          <a:p>
            <a:pPr marL="0" indent="0">
              <a:buNone/>
            </a:pPr>
            <a:r>
              <a:rPr lang="en-US" sz="2000" dirty="0">
                <a:latin typeface="+mn-lt"/>
              </a:rPr>
              <a:t>Windows Phone</a:t>
            </a:r>
          </a:p>
          <a:p>
            <a:pPr marL="0" indent="0">
              <a:buNone/>
            </a:pPr>
            <a:r>
              <a:rPr lang="en-US" sz="2000" dirty="0">
                <a:latin typeface="+mn-lt"/>
              </a:rPr>
              <a:t>Mac</a:t>
            </a:r>
          </a:p>
          <a:p>
            <a:pPr marL="0" indent="0">
              <a:buNone/>
            </a:pPr>
            <a:r>
              <a:rPr lang="en-US" sz="2000" dirty="0">
                <a:latin typeface="+mn-lt"/>
              </a:rPr>
              <a:t>iOS</a:t>
            </a:r>
          </a:p>
          <a:p>
            <a:pPr marL="0" indent="0">
              <a:buNone/>
            </a:pPr>
            <a:r>
              <a:rPr lang="en-US" sz="2000" dirty="0">
                <a:latin typeface="+mn-lt"/>
              </a:rPr>
              <a:t>Android</a:t>
            </a:r>
          </a:p>
          <a:p>
            <a:pPr marL="0" indent="0">
              <a:buNone/>
            </a:pPr>
            <a:r>
              <a:rPr lang="en-US" sz="2000" dirty="0">
                <a:latin typeface="+mn-lt"/>
              </a:rPr>
              <a:t>On the web with OneNote Online</a:t>
            </a:r>
          </a:p>
          <a:p>
            <a:pPr marL="0" indent="0">
              <a:spcBef>
                <a:spcPts val="1800"/>
              </a:spcBef>
              <a:buNone/>
            </a:pPr>
            <a:r>
              <a:rPr lang="en-US" dirty="0"/>
              <a:t>New 1st party </a:t>
            </a:r>
            <a:br>
              <a:rPr lang="en-US" dirty="0"/>
            </a:br>
            <a:r>
              <a:rPr lang="en-US" dirty="0"/>
              <a:t>capture experiences</a:t>
            </a:r>
          </a:p>
          <a:p>
            <a:pPr marL="0" indent="0">
              <a:buNone/>
            </a:pPr>
            <a:r>
              <a:rPr lang="en-US" sz="2000" dirty="0">
                <a:latin typeface="+mn-lt"/>
              </a:rPr>
              <a:t>Office Lens for WP: Your pocket scanner. </a:t>
            </a:r>
            <a:br>
              <a:rPr lang="en-US" sz="2000" dirty="0">
                <a:latin typeface="+mn-lt"/>
              </a:rPr>
            </a:br>
            <a:r>
              <a:rPr lang="en-US" sz="2000" dirty="0">
                <a:latin typeface="+mn-lt"/>
              </a:rPr>
              <a:t>Fixes, enhances, and makes pictures readable</a:t>
            </a:r>
          </a:p>
          <a:p>
            <a:pPr marL="0" indent="0">
              <a:buNone/>
            </a:pPr>
            <a:r>
              <a:rPr lang="en-US" sz="2000" dirty="0">
                <a:latin typeface="+mn-lt"/>
              </a:rPr>
              <a:t>OneNote Clipper: Clip the web using </a:t>
            </a:r>
            <a:br>
              <a:rPr lang="en-US" sz="2000" dirty="0">
                <a:latin typeface="+mn-lt"/>
              </a:rPr>
            </a:br>
            <a:r>
              <a:rPr lang="en-US" sz="2000" dirty="0">
                <a:latin typeface="+mn-lt"/>
              </a:rPr>
              <a:t>your favorite browser</a:t>
            </a:r>
          </a:p>
          <a:p>
            <a:pPr marL="0" indent="0">
              <a:buNone/>
            </a:pPr>
            <a:r>
              <a:rPr lang="en-US" sz="2000" dirty="0">
                <a:latin typeface="+mn-lt"/>
              </a:rPr>
              <a:t>me@onenote.com: Email and save </a:t>
            </a:r>
            <a:r>
              <a:rPr lang="en-US" sz="2000" dirty="0" smtClean="0">
                <a:latin typeface="+mn-lt"/>
              </a:rPr>
              <a:t/>
            </a:r>
            <a:br>
              <a:rPr lang="en-US" sz="2000" dirty="0" smtClean="0">
                <a:latin typeface="+mn-lt"/>
              </a:rPr>
            </a:br>
            <a:r>
              <a:rPr lang="en-US" sz="2000" dirty="0" smtClean="0">
                <a:latin typeface="+mn-lt"/>
              </a:rPr>
              <a:t>to OneNote</a:t>
            </a:r>
            <a:endParaRPr lang="en-US" sz="2000" dirty="0">
              <a:latin typeface="+mn-lt"/>
            </a:endParaRPr>
          </a:p>
          <a:p>
            <a:pPr marL="0" indent="0">
              <a:buNone/>
            </a:pPr>
            <a:endParaRPr lang="en-US" sz="2400" dirty="0"/>
          </a:p>
        </p:txBody>
      </p:sp>
      <p:sp>
        <p:nvSpPr>
          <p:cNvPr id="4" name="Footer Placeholder 3"/>
          <p:cNvSpPr>
            <a:spLocks noGrp="1"/>
          </p:cNvSpPr>
          <p:nvPr>
            <p:ph type="ftr" sz="quarter" idx="12"/>
          </p:nvPr>
        </p:nvSpPr>
        <p:spPr/>
        <p:txBody>
          <a:bodyPr/>
          <a:lstStyle/>
          <a:p>
            <a:pPr>
              <a:defRPr/>
            </a:pPr>
            <a:r>
              <a:rPr lang="en-US" sz="1400" dirty="0">
                <a:gradFill>
                  <a:gsLst>
                    <a:gs pos="8367">
                      <a:schemeClr val="accent2">
                        <a:lumMod val="75000"/>
                      </a:schemeClr>
                    </a:gs>
                    <a:gs pos="100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chemeClr val="accent2"/>
                    </a:gs>
                    <a:gs pos="100000">
                      <a:schemeClr val="accent2"/>
                    </a:gs>
                  </a:gsLst>
                  <a:lin ang="5400000" scaled="0"/>
                </a:gradFill>
              </a:rPr>
              <a:t> </a:t>
            </a:r>
            <a:r>
              <a:rPr lang="en-US" sz="1400" dirty="0">
                <a:gradFill>
                  <a:gsLst>
                    <a:gs pos="8367">
                      <a:srgbClr val="000000"/>
                    </a:gs>
                    <a:gs pos="31000">
                      <a:srgbClr val="000000"/>
                    </a:gs>
                  </a:gsLst>
                  <a:lin ang="5400000" scaled="0"/>
                </a:gradFill>
              </a:rPr>
              <a:t>Introduction</a:t>
            </a:r>
          </a:p>
          <a:p>
            <a:endParaRPr lang="en-US" dirty="0"/>
          </a:p>
        </p:txBody>
      </p:sp>
    </p:spTree>
    <p:extLst>
      <p:ext uri="{BB962C8B-B14F-4D97-AF65-F5344CB8AC3E}">
        <p14:creationId xmlns:p14="http://schemas.microsoft.com/office/powerpoint/2010/main" val="309550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OneNote API Scenarios</a:t>
            </a:r>
            <a:endParaRPr lang="en-US" dirty="0"/>
          </a:p>
        </p:txBody>
      </p:sp>
      <p:sp>
        <p:nvSpPr>
          <p:cNvPr id="3" name="Text Placeholder 2"/>
          <p:cNvSpPr>
            <a:spLocks noGrp="1"/>
          </p:cNvSpPr>
          <p:nvPr>
            <p:ph type="body" sz="quarter" idx="12"/>
          </p:nvPr>
        </p:nvSpPr>
        <p:spPr/>
        <p:txBody>
          <a:bodyPr/>
          <a:lstStyle/>
          <a:p>
            <a:r>
              <a:rPr lang="en-US" dirty="0" smtClean="0"/>
              <a:t>2</a:t>
            </a:r>
            <a:endParaRPr lang="en-US" dirty="0"/>
          </a:p>
        </p:txBody>
      </p:sp>
      <p:grpSp>
        <p:nvGrpSpPr>
          <p:cNvPr id="6" name="Group 5"/>
          <p:cNvGrpSpPr/>
          <p:nvPr/>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6"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7"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8"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9"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0"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1"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2"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3"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4"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5"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0" name="Group 9"/>
              <p:cNvGrpSpPr/>
              <p:nvPr/>
            </p:nvGrpSpPr>
            <p:grpSpPr>
              <a:xfrm rot="1103645">
                <a:off x="6767684" y="1476299"/>
                <a:ext cx="1225678" cy="1846263"/>
                <a:chOff x="6413501" y="1441450"/>
                <a:chExt cx="1225678" cy="1846263"/>
              </a:xfrm>
            </p:grpSpPr>
            <p:sp>
              <p:nvSpPr>
                <p:cNvPr id="22"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3"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4"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5"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6"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7"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8"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9"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0"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1"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2"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3"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4"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5"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6"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7"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8"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9"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0"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1"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2"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3"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4"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5"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1" name="Group 10"/>
              <p:cNvGrpSpPr/>
              <p:nvPr/>
            </p:nvGrpSpPr>
            <p:grpSpPr>
              <a:xfrm>
                <a:off x="4243570" y="3315652"/>
                <a:ext cx="2525262" cy="593085"/>
                <a:chOff x="4243570" y="3315652"/>
                <a:chExt cx="2525262" cy="593085"/>
              </a:xfrm>
            </p:grpSpPr>
            <p:sp>
              <p:nvSpPr>
                <p:cNvPr id="19" name="Freeform 18"/>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0" name="Freeform 19"/>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1" name="Freeform 20"/>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grpSp>
            <p:nvGrpSpPr>
              <p:cNvPr id="12" name="Group 11"/>
              <p:cNvGrpSpPr/>
              <p:nvPr/>
            </p:nvGrpSpPr>
            <p:grpSpPr>
              <a:xfrm rot="2350315">
                <a:off x="5989331" y="2507581"/>
                <a:ext cx="598331" cy="829441"/>
                <a:chOff x="6006115" y="2691336"/>
                <a:chExt cx="598331" cy="829441"/>
              </a:xfrm>
            </p:grpSpPr>
            <p:sp>
              <p:nvSpPr>
                <p:cNvPr id="17" name="Freeform 16"/>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18" name="Rectangle 17"/>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3" name="Group 12"/>
              <p:cNvGrpSpPr/>
              <p:nvPr/>
            </p:nvGrpSpPr>
            <p:grpSpPr>
              <a:xfrm rot="19811762">
                <a:off x="6350661" y="2802697"/>
                <a:ext cx="602318" cy="827644"/>
                <a:chOff x="6280309" y="2808848"/>
                <a:chExt cx="602318" cy="827644"/>
              </a:xfrm>
            </p:grpSpPr>
            <p:sp>
              <p:nvSpPr>
                <p:cNvPr id="15" name="Freeform 14"/>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16" name="Rectangle 15"/>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spTree>
    <p:extLst>
      <p:ext uri="{BB962C8B-B14F-4D97-AF65-F5344CB8AC3E}">
        <p14:creationId xmlns:p14="http://schemas.microsoft.com/office/powerpoint/2010/main" val="3430162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OneNote API Scenarios</a:t>
            </a:r>
            <a:endParaRPr lang="en-US" dirty="0"/>
          </a:p>
        </p:txBody>
      </p:sp>
      <p:sp>
        <p:nvSpPr>
          <p:cNvPr id="4" name="Text Placeholder 3"/>
          <p:cNvSpPr>
            <a:spLocks noGrp="1"/>
          </p:cNvSpPr>
          <p:nvPr>
            <p:ph type="body" sz="quarter" idx="10"/>
          </p:nvPr>
        </p:nvSpPr>
        <p:spPr/>
        <p:txBody>
          <a:bodyPr/>
          <a:lstStyle/>
          <a:p>
            <a:r>
              <a:rPr lang="en-US" smtClean="0"/>
              <a:t>Create Pages and Sections</a:t>
            </a:r>
          </a:p>
          <a:p>
            <a:pPr lvl="1"/>
            <a:r>
              <a:rPr lang="en-US" smtClean="0"/>
              <a:t>Simple Captures – lightweight HTML</a:t>
            </a:r>
          </a:p>
          <a:p>
            <a:pPr lvl="1"/>
            <a:r>
              <a:rPr lang="en-US" smtClean="0"/>
              <a:t>Structured HTML – paragraphs, tables, images</a:t>
            </a:r>
          </a:p>
          <a:p>
            <a:pPr lvl="1"/>
            <a:r>
              <a:rPr lang="en-US" smtClean="0"/>
              <a:t>Capture to specific section</a:t>
            </a:r>
          </a:p>
          <a:p>
            <a:pPr lvl="0"/>
            <a:r>
              <a:rPr lang="en-US" smtClean="0"/>
              <a:t>Capture photos and images</a:t>
            </a:r>
          </a:p>
          <a:p>
            <a:pPr lvl="1"/>
            <a:r>
              <a:rPr lang="en-US" smtClean="0"/>
              <a:t>Reference to an &lt;img&gt; on the internet</a:t>
            </a:r>
          </a:p>
          <a:p>
            <a:pPr lvl="1"/>
            <a:r>
              <a:rPr lang="en-US" smtClean="0"/>
              <a:t>Include binary image data</a:t>
            </a:r>
          </a:p>
          <a:p>
            <a:pPr lvl="0"/>
            <a:r>
              <a:rPr lang="en-US" smtClean="0"/>
              <a:t>Capture web page snapshot  </a:t>
            </a:r>
          </a:p>
          <a:p>
            <a:pPr lvl="1"/>
            <a:r>
              <a:rPr lang="en-US" smtClean="0"/>
              <a:t>Provide URL of page – stored as image</a:t>
            </a:r>
          </a:p>
          <a:p>
            <a:pPr lvl="1"/>
            <a:r>
              <a:rPr lang="en-US" smtClean="0"/>
              <a:t>Provide HTML – stored as image</a:t>
            </a:r>
            <a:endParaRPr lang="en-US" dirty="0"/>
          </a:p>
        </p:txBody>
      </p:sp>
      <p:grpSp>
        <p:nvGrpSpPr>
          <p:cNvPr id="5" name="Group 4"/>
          <p:cNvGrpSpPr/>
          <p:nvPr/>
        </p:nvGrpSpPr>
        <p:grpSpPr>
          <a:xfrm>
            <a:off x="9385300" y="2884488"/>
            <a:ext cx="2779713" cy="4108450"/>
            <a:chOff x="9585325" y="2903538"/>
            <a:chExt cx="2779713" cy="4108450"/>
          </a:xfrm>
        </p:grpSpPr>
        <p:sp>
          <p:nvSpPr>
            <p:cNvPr id="6" name="Freeform 5"/>
            <p:cNvSpPr>
              <a:spLocks/>
            </p:cNvSpPr>
            <p:nvPr/>
          </p:nvSpPr>
          <p:spPr bwMode="auto">
            <a:xfrm>
              <a:off x="9712325" y="4876800"/>
              <a:ext cx="2135188" cy="2135188"/>
            </a:xfrm>
            <a:custGeom>
              <a:avLst/>
              <a:gdLst>
                <a:gd name="T0" fmla="*/ 539 w 1345"/>
                <a:gd name="T1" fmla="*/ 141 h 1345"/>
                <a:gd name="T2" fmla="*/ 539 w 1345"/>
                <a:gd name="T3" fmla="*/ 0 h 1345"/>
                <a:gd name="T4" fmla="*/ 192 w 1345"/>
                <a:gd name="T5" fmla="*/ 0 h 1345"/>
                <a:gd name="T6" fmla="*/ 192 w 1345"/>
                <a:gd name="T7" fmla="*/ 141 h 1345"/>
                <a:gd name="T8" fmla="*/ 0 w 1345"/>
                <a:gd name="T9" fmla="*/ 141 h 1345"/>
                <a:gd name="T10" fmla="*/ 0 w 1345"/>
                <a:gd name="T11" fmla="*/ 177 h 1345"/>
                <a:gd name="T12" fmla="*/ 45 w 1345"/>
                <a:gd name="T13" fmla="*/ 177 h 1345"/>
                <a:gd name="T14" fmla="*/ 45 w 1345"/>
                <a:gd name="T15" fmla="*/ 1345 h 1345"/>
                <a:gd name="T16" fmla="*/ 1300 w 1345"/>
                <a:gd name="T17" fmla="*/ 1345 h 1345"/>
                <a:gd name="T18" fmla="*/ 1300 w 1345"/>
                <a:gd name="T19" fmla="*/ 177 h 1345"/>
                <a:gd name="T20" fmla="*/ 1345 w 1345"/>
                <a:gd name="T21" fmla="*/ 177 h 1345"/>
                <a:gd name="T22" fmla="*/ 1345 w 1345"/>
                <a:gd name="T23" fmla="*/ 141 h 1345"/>
                <a:gd name="T24" fmla="*/ 539 w 1345"/>
                <a:gd name="T25" fmla="*/ 141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5" h="1345">
                  <a:moveTo>
                    <a:pt x="539" y="141"/>
                  </a:moveTo>
                  <a:lnTo>
                    <a:pt x="539" y="0"/>
                  </a:lnTo>
                  <a:lnTo>
                    <a:pt x="192" y="0"/>
                  </a:lnTo>
                  <a:lnTo>
                    <a:pt x="192" y="141"/>
                  </a:lnTo>
                  <a:lnTo>
                    <a:pt x="0" y="141"/>
                  </a:lnTo>
                  <a:lnTo>
                    <a:pt x="0" y="177"/>
                  </a:lnTo>
                  <a:lnTo>
                    <a:pt x="45" y="177"/>
                  </a:lnTo>
                  <a:lnTo>
                    <a:pt x="45" y="1345"/>
                  </a:lnTo>
                  <a:lnTo>
                    <a:pt x="1300" y="1345"/>
                  </a:lnTo>
                  <a:lnTo>
                    <a:pt x="1300" y="177"/>
                  </a:lnTo>
                  <a:lnTo>
                    <a:pt x="1345" y="177"/>
                  </a:lnTo>
                  <a:lnTo>
                    <a:pt x="1345" y="141"/>
                  </a:lnTo>
                  <a:lnTo>
                    <a:pt x="539" y="14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9712325" y="4876800"/>
              <a:ext cx="2135188" cy="2135188"/>
            </a:xfrm>
            <a:custGeom>
              <a:avLst/>
              <a:gdLst>
                <a:gd name="T0" fmla="*/ 539 w 1345"/>
                <a:gd name="T1" fmla="*/ 141 h 1345"/>
                <a:gd name="T2" fmla="*/ 539 w 1345"/>
                <a:gd name="T3" fmla="*/ 0 h 1345"/>
                <a:gd name="T4" fmla="*/ 192 w 1345"/>
                <a:gd name="T5" fmla="*/ 0 h 1345"/>
                <a:gd name="T6" fmla="*/ 192 w 1345"/>
                <a:gd name="T7" fmla="*/ 141 h 1345"/>
                <a:gd name="T8" fmla="*/ 0 w 1345"/>
                <a:gd name="T9" fmla="*/ 141 h 1345"/>
                <a:gd name="T10" fmla="*/ 0 w 1345"/>
                <a:gd name="T11" fmla="*/ 177 h 1345"/>
                <a:gd name="T12" fmla="*/ 45 w 1345"/>
                <a:gd name="T13" fmla="*/ 177 h 1345"/>
                <a:gd name="T14" fmla="*/ 45 w 1345"/>
                <a:gd name="T15" fmla="*/ 1345 h 1345"/>
                <a:gd name="T16" fmla="*/ 1300 w 1345"/>
                <a:gd name="T17" fmla="*/ 1345 h 1345"/>
                <a:gd name="T18" fmla="*/ 1300 w 1345"/>
                <a:gd name="T19" fmla="*/ 177 h 1345"/>
                <a:gd name="T20" fmla="*/ 1345 w 1345"/>
                <a:gd name="T21" fmla="*/ 177 h 1345"/>
                <a:gd name="T22" fmla="*/ 1345 w 1345"/>
                <a:gd name="T23" fmla="*/ 141 h 1345"/>
                <a:gd name="T24" fmla="*/ 539 w 1345"/>
                <a:gd name="T25" fmla="*/ 141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5" h="1345">
                  <a:moveTo>
                    <a:pt x="539" y="141"/>
                  </a:moveTo>
                  <a:lnTo>
                    <a:pt x="539" y="0"/>
                  </a:lnTo>
                  <a:lnTo>
                    <a:pt x="192" y="0"/>
                  </a:lnTo>
                  <a:lnTo>
                    <a:pt x="192" y="141"/>
                  </a:lnTo>
                  <a:lnTo>
                    <a:pt x="0" y="141"/>
                  </a:lnTo>
                  <a:lnTo>
                    <a:pt x="0" y="177"/>
                  </a:lnTo>
                  <a:lnTo>
                    <a:pt x="45" y="177"/>
                  </a:lnTo>
                  <a:lnTo>
                    <a:pt x="45" y="1345"/>
                  </a:lnTo>
                  <a:lnTo>
                    <a:pt x="1300" y="1345"/>
                  </a:lnTo>
                  <a:lnTo>
                    <a:pt x="1300" y="177"/>
                  </a:lnTo>
                  <a:lnTo>
                    <a:pt x="1345" y="177"/>
                  </a:lnTo>
                  <a:lnTo>
                    <a:pt x="1345" y="141"/>
                  </a:lnTo>
                  <a:lnTo>
                    <a:pt x="539" y="14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10179050" y="2903538"/>
              <a:ext cx="1165225" cy="765175"/>
            </a:xfrm>
            <a:custGeom>
              <a:avLst/>
              <a:gdLst>
                <a:gd name="T0" fmla="*/ 206 w 245"/>
                <a:gd name="T1" fmla="*/ 71 h 161"/>
                <a:gd name="T2" fmla="*/ 206 w 245"/>
                <a:gd name="T3" fmla="*/ 67 h 161"/>
                <a:gd name="T4" fmla="*/ 139 w 245"/>
                <a:gd name="T5" fmla="*/ 0 h 161"/>
                <a:gd name="T6" fmla="*/ 82 w 245"/>
                <a:gd name="T7" fmla="*/ 30 h 161"/>
                <a:gd name="T8" fmla="*/ 64 w 245"/>
                <a:gd name="T9" fmla="*/ 25 h 161"/>
                <a:gd name="T10" fmla="*/ 42 w 245"/>
                <a:gd name="T11" fmla="*/ 32 h 161"/>
                <a:gd name="T12" fmla="*/ 25 w 245"/>
                <a:gd name="T13" fmla="*/ 63 h 161"/>
                <a:gd name="T14" fmla="*/ 0 w 245"/>
                <a:gd name="T15" fmla="*/ 108 h 161"/>
                <a:gd name="T16" fmla="*/ 48 w 245"/>
                <a:gd name="T17" fmla="*/ 161 h 161"/>
                <a:gd name="T18" fmla="*/ 54 w 245"/>
                <a:gd name="T19" fmla="*/ 161 h 161"/>
                <a:gd name="T20" fmla="*/ 59 w 245"/>
                <a:gd name="T21" fmla="*/ 161 h 161"/>
                <a:gd name="T22" fmla="*/ 169 w 245"/>
                <a:gd name="T23" fmla="*/ 161 h 161"/>
                <a:gd name="T24" fmla="*/ 171 w 245"/>
                <a:gd name="T25" fmla="*/ 161 h 161"/>
                <a:gd name="T26" fmla="*/ 174 w 245"/>
                <a:gd name="T27" fmla="*/ 161 h 161"/>
                <a:gd name="T28" fmla="*/ 182 w 245"/>
                <a:gd name="T29" fmla="*/ 161 h 161"/>
                <a:gd name="T30" fmla="*/ 200 w 245"/>
                <a:gd name="T31" fmla="*/ 161 h 161"/>
                <a:gd name="T32" fmla="*/ 245 w 245"/>
                <a:gd name="T33" fmla="*/ 116 h 161"/>
                <a:gd name="T34" fmla="*/ 206 w 245"/>
                <a:gd name="T35"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161">
                  <a:moveTo>
                    <a:pt x="206" y="71"/>
                  </a:moveTo>
                  <a:cubicBezTo>
                    <a:pt x="206" y="70"/>
                    <a:pt x="206" y="68"/>
                    <a:pt x="206" y="67"/>
                  </a:cubicBezTo>
                  <a:cubicBezTo>
                    <a:pt x="206" y="30"/>
                    <a:pt x="176" y="0"/>
                    <a:pt x="139" y="0"/>
                  </a:cubicBezTo>
                  <a:cubicBezTo>
                    <a:pt x="115" y="0"/>
                    <a:pt x="95" y="12"/>
                    <a:pt x="82" y="30"/>
                  </a:cubicBezTo>
                  <a:cubicBezTo>
                    <a:pt x="77" y="27"/>
                    <a:pt x="71" y="25"/>
                    <a:pt x="64" y="25"/>
                  </a:cubicBezTo>
                  <a:cubicBezTo>
                    <a:pt x="56" y="25"/>
                    <a:pt x="48" y="28"/>
                    <a:pt x="42" y="32"/>
                  </a:cubicBezTo>
                  <a:cubicBezTo>
                    <a:pt x="32" y="39"/>
                    <a:pt x="25" y="50"/>
                    <a:pt x="25" y="63"/>
                  </a:cubicBezTo>
                  <a:cubicBezTo>
                    <a:pt x="10" y="73"/>
                    <a:pt x="0" y="90"/>
                    <a:pt x="0" y="108"/>
                  </a:cubicBezTo>
                  <a:cubicBezTo>
                    <a:pt x="0" y="135"/>
                    <a:pt x="21" y="158"/>
                    <a:pt x="48" y="161"/>
                  </a:cubicBezTo>
                  <a:cubicBezTo>
                    <a:pt x="50" y="161"/>
                    <a:pt x="52" y="161"/>
                    <a:pt x="54" y="161"/>
                  </a:cubicBezTo>
                  <a:cubicBezTo>
                    <a:pt x="55" y="161"/>
                    <a:pt x="57" y="161"/>
                    <a:pt x="59" y="161"/>
                  </a:cubicBezTo>
                  <a:cubicBezTo>
                    <a:pt x="84" y="161"/>
                    <a:pt x="142" y="161"/>
                    <a:pt x="169" y="161"/>
                  </a:cubicBezTo>
                  <a:cubicBezTo>
                    <a:pt x="170" y="161"/>
                    <a:pt x="171" y="161"/>
                    <a:pt x="171" y="161"/>
                  </a:cubicBezTo>
                  <a:cubicBezTo>
                    <a:pt x="174" y="161"/>
                    <a:pt x="174" y="161"/>
                    <a:pt x="174" y="161"/>
                  </a:cubicBezTo>
                  <a:cubicBezTo>
                    <a:pt x="176" y="161"/>
                    <a:pt x="180" y="161"/>
                    <a:pt x="182" y="161"/>
                  </a:cubicBezTo>
                  <a:cubicBezTo>
                    <a:pt x="200" y="161"/>
                    <a:pt x="200" y="161"/>
                    <a:pt x="200" y="161"/>
                  </a:cubicBezTo>
                  <a:cubicBezTo>
                    <a:pt x="225" y="161"/>
                    <a:pt x="245" y="140"/>
                    <a:pt x="245" y="116"/>
                  </a:cubicBezTo>
                  <a:cubicBezTo>
                    <a:pt x="245" y="93"/>
                    <a:pt x="228" y="74"/>
                    <a:pt x="206" y="71"/>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11495088" y="3479800"/>
              <a:ext cx="419100" cy="269875"/>
            </a:xfrm>
            <a:custGeom>
              <a:avLst/>
              <a:gdLst>
                <a:gd name="T0" fmla="*/ 74 w 88"/>
                <a:gd name="T1" fmla="*/ 25 h 57"/>
                <a:gd name="T2" fmla="*/ 74 w 88"/>
                <a:gd name="T3" fmla="*/ 24 h 57"/>
                <a:gd name="T4" fmla="*/ 50 w 88"/>
                <a:gd name="T5" fmla="*/ 0 h 57"/>
                <a:gd name="T6" fmla="*/ 29 w 88"/>
                <a:gd name="T7" fmla="*/ 10 h 57"/>
                <a:gd name="T8" fmla="*/ 23 w 88"/>
                <a:gd name="T9" fmla="*/ 9 h 57"/>
                <a:gd name="T10" fmla="*/ 15 w 88"/>
                <a:gd name="T11" fmla="*/ 11 h 57"/>
                <a:gd name="T12" fmla="*/ 9 w 88"/>
                <a:gd name="T13" fmla="*/ 22 h 57"/>
                <a:gd name="T14" fmla="*/ 0 w 88"/>
                <a:gd name="T15" fmla="*/ 38 h 57"/>
                <a:gd name="T16" fmla="*/ 17 w 88"/>
                <a:gd name="T17" fmla="*/ 57 h 57"/>
                <a:gd name="T18" fmla="*/ 19 w 88"/>
                <a:gd name="T19" fmla="*/ 57 h 57"/>
                <a:gd name="T20" fmla="*/ 21 w 88"/>
                <a:gd name="T21" fmla="*/ 57 h 57"/>
                <a:gd name="T22" fmla="*/ 61 w 88"/>
                <a:gd name="T23" fmla="*/ 57 h 57"/>
                <a:gd name="T24" fmla="*/ 61 w 88"/>
                <a:gd name="T25" fmla="*/ 57 h 57"/>
                <a:gd name="T26" fmla="*/ 62 w 88"/>
                <a:gd name="T27" fmla="*/ 57 h 57"/>
                <a:gd name="T28" fmla="*/ 65 w 88"/>
                <a:gd name="T29" fmla="*/ 57 h 57"/>
                <a:gd name="T30" fmla="*/ 72 w 88"/>
                <a:gd name="T31" fmla="*/ 57 h 57"/>
                <a:gd name="T32" fmla="*/ 88 w 88"/>
                <a:gd name="T33" fmla="*/ 41 h 57"/>
                <a:gd name="T34" fmla="*/ 74 w 88"/>
                <a:gd name="T35" fmla="*/ 2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57">
                  <a:moveTo>
                    <a:pt x="74" y="25"/>
                  </a:moveTo>
                  <a:cubicBezTo>
                    <a:pt x="74" y="24"/>
                    <a:pt x="74" y="24"/>
                    <a:pt x="74" y="24"/>
                  </a:cubicBezTo>
                  <a:cubicBezTo>
                    <a:pt x="74" y="10"/>
                    <a:pt x="63" y="0"/>
                    <a:pt x="50" y="0"/>
                  </a:cubicBezTo>
                  <a:cubicBezTo>
                    <a:pt x="41" y="0"/>
                    <a:pt x="34" y="4"/>
                    <a:pt x="29" y="10"/>
                  </a:cubicBezTo>
                  <a:cubicBezTo>
                    <a:pt x="28" y="9"/>
                    <a:pt x="25" y="9"/>
                    <a:pt x="23" y="9"/>
                  </a:cubicBezTo>
                  <a:cubicBezTo>
                    <a:pt x="20" y="9"/>
                    <a:pt x="17" y="10"/>
                    <a:pt x="15" y="11"/>
                  </a:cubicBezTo>
                  <a:cubicBezTo>
                    <a:pt x="11" y="13"/>
                    <a:pt x="9" y="18"/>
                    <a:pt x="9" y="22"/>
                  </a:cubicBezTo>
                  <a:cubicBezTo>
                    <a:pt x="4" y="26"/>
                    <a:pt x="0" y="32"/>
                    <a:pt x="0" y="38"/>
                  </a:cubicBezTo>
                  <a:cubicBezTo>
                    <a:pt x="0" y="48"/>
                    <a:pt x="7" y="56"/>
                    <a:pt x="17" y="57"/>
                  </a:cubicBezTo>
                  <a:cubicBezTo>
                    <a:pt x="18" y="57"/>
                    <a:pt x="18" y="57"/>
                    <a:pt x="19" y="57"/>
                  </a:cubicBezTo>
                  <a:cubicBezTo>
                    <a:pt x="20" y="57"/>
                    <a:pt x="20" y="57"/>
                    <a:pt x="21" y="57"/>
                  </a:cubicBezTo>
                  <a:cubicBezTo>
                    <a:pt x="30" y="57"/>
                    <a:pt x="51" y="57"/>
                    <a:pt x="61" y="57"/>
                  </a:cubicBezTo>
                  <a:cubicBezTo>
                    <a:pt x="61" y="57"/>
                    <a:pt x="61" y="57"/>
                    <a:pt x="61" y="57"/>
                  </a:cubicBezTo>
                  <a:cubicBezTo>
                    <a:pt x="62" y="57"/>
                    <a:pt x="62" y="57"/>
                    <a:pt x="62" y="57"/>
                  </a:cubicBezTo>
                  <a:cubicBezTo>
                    <a:pt x="63" y="57"/>
                    <a:pt x="64" y="57"/>
                    <a:pt x="65" y="57"/>
                  </a:cubicBezTo>
                  <a:cubicBezTo>
                    <a:pt x="72" y="57"/>
                    <a:pt x="72" y="57"/>
                    <a:pt x="72" y="57"/>
                  </a:cubicBezTo>
                  <a:cubicBezTo>
                    <a:pt x="81" y="57"/>
                    <a:pt x="88" y="50"/>
                    <a:pt x="88" y="41"/>
                  </a:cubicBezTo>
                  <a:cubicBezTo>
                    <a:pt x="88" y="33"/>
                    <a:pt x="82" y="26"/>
                    <a:pt x="74" y="2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9636125" y="3616325"/>
              <a:ext cx="647700" cy="423863"/>
            </a:xfrm>
            <a:custGeom>
              <a:avLst/>
              <a:gdLst>
                <a:gd name="T0" fmla="*/ 114 w 136"/>
                <a:gd name="T1" fmla="*/ 39 h 89"/>
                <a:gd name="T2" fmla="*/ 114 w 136"/>
                <a:gd name="T3" fmla="*/ 37 h 89"/>
                <a:gd name="T4" fmla="*/ 76 w 136"/>
                <a:gd name="T5" fmla="*/ 0 h 89"/>
                <a:gd name="T6" fmla="*/ 45 w 136"/>
                <a:gd name="T7" fmla="*/ 16 h 89"/>
                <a:gd name="T8" fmla="*/ 35 w 136"/>
                <a:gd name="T9" fmla="*/ 14 h 89"/>
                <a:gd name="T10" fmla="*/ 23 w 136"/>
                <a:gd name="T11" fmla="*/ 17 h 89"/>
                <a:gd name="T12" fmla="*/ 13 w 136"/>
                <a:gd name="T13" fmla="*/ 35 h 89"/>
                <a:gd name="T14" fmla="*/ 0 w 136"/>
                <a:gd name="T15" fmla="*/ 60 h 89"/>
                <a:gd name="T16" fmla="*/ 26 w 136"/>
                <a:gd name="T17" fmla="*/ 89 h 89"/>
                <a:gd name="T18" fmla="*/ 29 w 136"/>
                <a:gd name="T19" fmla="*/ 89 h 89"/>
                <a:gd name="T20" fmla="*/ 32 w 136"/>
                <a:gd name="T21" fmla="*/ 89 h 89"/>
                <a:gd name="T22" fmla="*/ 93 w 136"/>
                <a:gd name="T23" fmla="*/ 89 h 89"/>
                <a:gd name="T24" fmla="*/ 95 w 136"/>
                <a:gd name="T25" fmla="*/ 89 h 89"/>
                <a:gd name="T26" fmla="*/ 96 w 136"/>
                <a:gd name="T27" fmla="*/ 89 h 89"/>
                <a:gd name="T28" fmla="*/ 101 w 136"/>
                <a:gd name="T29" fmla="*/ 89 h 89"/>
                <a:gd name="T30" fmla="*/ 110 w 136"/>
                <a:gd name="T31" fmla="*/ 89 h 89"/>
                <a:gd name="T32" fmla="*/ 136 w 136"/>
                <a:gd name="T33" fmla="*/ 64 h 89"/>
                <a:gd name="T34" fmla="*/ 114 w 136"/>
                <a:gd name="T35" fmla="*/ 3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89">
                  <a:moveTo>
                    <a:pt x="114" y="39"/>
                  </a:moveTo>
                  <a:cubicBezTo>
                    <a:pt x="114" y="38"/>
                    <a:pt x="114" y="38"/>
                    <a:pt x="114" y="37"/>
                  </a:cubicBezTo>
                  <a:cubicBezTo>
                    <a:pt x="114" y="16"/>
                    <a:pt x="97" y="0"/>
                    <a:pt x="76" y="0"/>
                  </a:cubicBezTo>
                  <a:cubicBezTo>
                    <a:pt x="63" y="0"/>
                    <a:pt x="52" y="6"/>
                    <a:pt x="45" y="16"/>
                  </a:cubicBezTo>
                  <a:cubicBezTo>
                    <a:pt x="42" y="15"/>
                    <a:pt x="39" y="14"/>
                    <a:pt x="35" y="14"/>
                  </a:cubicBezTo>
                  <a:cubicBezTo>
                    <a:pt x="30" y="14"/>
                    <a:pt x="26" y="15"/>
                    <a:pt x="23" y="17"/>
                  </a:cubicBezTo>
                  <a:cubicBezTo>
                    <a:pt x="17" y="21"/>
                    <a:pt x="13" y="27"/>
                    <a:pt x="13" y="35"/>
                  </a:cubicBezTo>
                  <a:cubicBezTo>
                    <a:pt x="5" y="40"/>
                    <a:pt x="0" y="49"/>
                    <a:pt x="0" y="60"/>
                  </a:cubicBezTo>
                  <a:cubicBezTo>
                    <a:pt x="0" y="75"/>
                    <a:pt x="11" y="87"/>
                    <a:pt x="26" y="89"/>
                  </a:cubicBezTo>
                  <a:cubicBezTo>
                    <a:pt x="27" y="89"/>
                    <a:pt x="28" y="89"/>
                    <a:pt x="29" y="89"/>
                  </a:cubicBezTo>
                  <a:cubicBezTo>
                    <a:pt x="30" y="89"/>
                    <a:pt x="31" y="89"/>
                    <a:pt x="32" y="89"/>
                  </a:cubicBezTo>
                  <a:cubicBezTo>
                    <a:pt x="46" y="89"/>
                    <a:pt x="78" y="89"/>
                    <a:pt x="93" y="89"/>
                  </a:cubicBezTo>
                  <a:cubicBezTo>
                    <a:pt x="94" y="89"/>
                    <a:pt x="94" y="89"/>
                    <a:pt x="95" y="89"/>
                  </a:cubicBezTo>
                  <a:cubicBezTo>
                    <a:pt x="96" y="89"/>
                    <a:pt x="96" y="89"/>
                    <a:pt x="96" y="89"/>
                  </a:cubicBezTo>
                  <a:cubicBezTo>
                    <a:pt x="97" y="89"/>
                    <a:pt x="99" y="89"/>
                    <a:pt x="101" y="89"/>
                  </a:cubicBezTo>
                  <a:cubicBezTo>
                    <a:pt x="110" y="89"/>
                    <a:pt x="110" y="89"/>
                    <a:pt x="110" y="89"/>
                  </a:cubicBezTo>
                  <a:cubicBezTo>
                    <a:pt x="124" y="89"/>
                    <a:pt x="136" y="78"/>
                    <a:pt x="136" y="64"/>
                  </a:cubicBezTo>
                  <a:cubicBezTo>
                    <a:pt x="136" y="51"/>
                    <a:pt x="126" y="41"/>
                    <a:pt x="114" y="39"/>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a:spLocks noChangeArrowheads="1"/>
            </p:cNvSpPr>
            <p:nvPr/>
          </p:nvSpPr>
          <p:spPr bwMode="auto">
            <a:xfrm>
              <a:off x="10512425" y="4016375"/>
              <a:ext cx="1425575" cy="1184275"/>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11"/>
            <p:cNvSpPr>
              <a:spLocks noChangeArrowheads="1"/>
            </p:cNvSpPr>
            <p:nvPr/>
          </p:nvSpPr>
          <p:spPr bwMode="auto">
            <a:xfrm>
              <a:off x="10512425" y="4016375"/>
              <a:ext cx="1425575"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a:spLocks noChangeArrowheads="1"/>
            </p:cNvSpPr>
            <p:nvPr/>
          </p:nvSpPr>
          <p:spPr bwMode="auto">
            <a:xfrm>
              <a:off x="10440988" y="3959225"/>
              <a:ext cx="1568450" cy="57150"/>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13"/>
            <p:cNvSpPr>
              <a:spLocks noChangeArrowheads="1"/>
            </p:cNvSpPr>
            <p:nvPr/>
          </p:nvSpPr>
          <p:spPr bwMode="auto">
            <a:xfrm>
              <a:off x="10440988" y="3959225"/>
              <a:ext cx="156845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p:cNvSpPr>
              <a:spLocks noChangeArrowheads="1"/>
            </p:cNvSpPr>
            <p:nvPr/>
          </p:nvSpPr>
          <p:spPr bwMode="auto">
            <a:xfrm>
              <a:off x="10653713" y="4173538"/>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p:cNvSpPr>
              <a:spLocks noChangeArrowheads="1"/>
            </p:cNvSpPr>
            <p:nvPr/>
          </p:nvSpPr>
          <p:spPr bwMode="auto">
            <a:xfrm>
              <a:off x="10653713" y="4173538"/>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p:cNvSpPr>
              <a:spLocks noChangeArrowheads="1"/>
            </p:cNvSpPr>
            <p:nvPr/>
          </p:nvSpPr>
          <p:spPr bwMode="auto">
            <a:xfrm>
              <a:off x="10653713" y="4495800"/>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p:cNvSpPr>
              <a:spLocks noChangeArrowheads="1"/>
            </p:cNvSpPr>
            <p:nvPr/>
          </p:nvSpPr>
          <p:spPr bwMode="auto">
            <a:xfrm>
              <a:off x="10653713" y="4495800"/>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p:nvSpPr>
          <p:spPr bwMode="auto">
            <a:xfrm>
              <a:off x="10512425" y="4016375"/>
              <a:ext cx="503238" cy="474663"/>
            </a:xfrm>
            <a:custGeom>
              <a:avLst/>
              <a:gdLst>
                <a:gd name="T0" fmla="*/ 106 w 106"/>
                <a:gd name="T1" fmla="*/ 0 h 100"/>
                <a:gd name="T2" fmla="*/ 0 w 106"/>
                <a:gd name="T3" fmla="*/ 0 h 100"/>
                <a:gd name="T4" fmla="*/ 0 w 106"/>
                <a:gd name="T5" fmla="*/ 99 h 100"/>
                <a:gd name="T6" fmla="*/ 8 w 106"/>
                <a:gd name="T7" fmla="*/ 100 h 100"/>
                <a:gd name="T8" fmla="*/ 76 w 106"/>
                <a:gd name="T9" fmla="*/ 72 h 100"/>
                <a:gd name="T10" fmla="*/ 30 w 106"/>
                <a:gd name="T11" fmla="*/ 72 h 100"/>
                <a:gd name="T12" fmla="*/ 30 w 106"/>
                <a:gd name="T13" fmla="*/ 33 h 100"/>
                <a:gd name="T14" fmla="*/ 101 w 106"/>
                <a:gd name="T15" fmla="*/ 33 h 100"/>
                <a:gd name="T16" fmla="*/ 106 w 106"/>
                <a:gd name="T17" fmla="*/ 2 h 100"/>
                <a:gd name="T18" fmla="*/ 106 w 106"/>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00">
                  <a:moveTo>
                    <a:pt x="106" y="0"/>
                  </a:moveTo>
                  <a:cubicBezTo>
                    <a:pt x="0" y="0"/>
                    <a:pt x="0" y="0"/>
                    <a:pt x="0" y="0"/>
                  </a:cubicBezTo>
                  <a:cubicBezTo>
                    <a:pt x="0" y="99"/>
                    <a:pt x="0" y="99"/>
                    <a:pt x="0" y="99"/>
                  </a:cubicBezTo>
                  <a:cubicBezTo>
                    <a:pt x="3" y="99"/>
                    <a:pt x="5" y="100"/>
                    <a:pt x="8" y="100"/>
                  </a:cubicBezTo>
                  <a:cubicBezTo>
                    <a:pt x="34" y="100"/>
                    <a:pt x="58" y="89"/>
                    <a:pt x="76" y="72"/>
                  </a:cubicBezTo>
                  <a:cubicBezTo>
                    <a:pt x="30" y="72"/>
                    <a:pt x="30" y="72"/>
                    <a:pt x="30" y="72"/>
                  </a:cubicBezTo>
                  <a:cubicBezTo>
                    <a:pt x="30" y="33"/>
                    <a:pt x="30" y="33"/>
                    <a:pt x="30" y="33"/>
                  </a:cubicBezTo>
                  <a:cubicBezTo>
                    <a:pt x="101" y="33"/>
                    <a:pt x="101" y="33"/>
                    <a:pt x="101" y="33"/>
                  </a:cubicBezTo>
                  <a:cubicBezTo>
                    <a:pt x="104" y="23"/>
                    <a:pt x="106" y="13"/>
                    <a:pt x="106" y="2"/>
                  </a:cubicBezTo>
                  <a:cubicBezTo>
                    <a:pt x="106" y="1"/>
                    <a:pt x="106" y="0"/>
                    <a:pt x="106"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p:nvSpPr>
          <p:spPr bwMode="auto">
            <a:xfrm>
              <a:off x="10512425" y="3959225"/>
              <a:ext cx="503238" cy="57150"/>
            </a:xfrm>
            <a:custGeom>
              <a:avLst/>
              <a:gdLst>
                <a:gd name="T0" fmla="*/ 105 w 106"/>
                <a:gd name="T1" fmla="*/ 0 h 12"/>
                <a:gd name="T2" fmla="*/ 0 w 106"/>
                <a:gd name="T3" fmla="*/ 0 h 12"/>
                <a:gd name="T4" fmla="*/ 0 w 106"/>
                <a:gd name="T5" fmla="*/ 12 h 12"/>
                <a:gd name="T6" fmla="*/ 106 w 106"/>
                <a:gd name="T7" fmla="*/ 12 h 12"/>
                <a:gd name="T8" fmla="*/ 105 w 106"/>
                <a:gd name="T9" fmla="*/ 0 h 12"/>
              </a:gdLst>
              <a:ahLst/>
              <a:cxnLst>
                <a:cxn ang="0">
                  <a:pos x="T0" y="T1"/>
                </a:cxn>
                <a:cxn ang="0">
                  <a:pos x="T2" y="T3"/>
                </a:cxn>
                <a:cxn ang="0">
                  <a:pos x="T4" y="T5"/>
                </a:cxn>
                <a:cxn ang="0">
                  <a:pos x="T6" y="T7"/>
                </a:cxn>
                <a:cxn ang="0">
                  <a:pos x="T8" y="T9"/>
                </a:cxn>
              </a:cxnLst>
              <a:rect l="0" t="0" r="r" b="b"/>
              <a:pathLst>
                <a:path w="106" h="12">
                  <a:moveTo>
                    <a:pt x="105" y="0"/>
                  </a:moveTo>
                  <a:cubicBezTo>
                    <a:pt x="0" y="0"/>
                    <a:pt x="0" y="0"/>
                    <a:pt x="0" y="0"/>
                  </a:cubicBezTo>
                  <a:cubicBezTo>
                    <a:pt x="0" y="12"/>
                    <a:pt x="0" y="12"/>
                    <a:pt x="0" y="12"/>
                  </a:cubicBezTo>
                  <a:cubicBezTo>
                    <a:pt x="106" y="12"/>
                    <a:pt x="106" y="12"/>
                    <a:pt x="106" y="12"/>
                  </a:cubicBezTo>
                  <a:cubicBezTo>
                    <a:pt x="106" y="8"/>
                    <a:pt x="105" y="4"/>
                    <a:pt x="105"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p:nvSpPr>
          <p:spPr bwMode="auto">
            <a:xfrm>
              <a:off x="10653713" y="4173538"/>
              <a:ext cx="338138" cy="185738"/>
            </a:xfrm>
            <a:custGeom>
              <a:avLst/>
              <a:gdLst>
                <a:gd name="T0" fmla="*/ 71 w 71"/>
                <a:gd name="T1" fmla="*/ 0 h 39"/>
                <a:gd name="T2" fmla="*/ 0 w 71"/>
                <a:gd name="T3" fmla="*/ 0 h 39"/>
                <a:gd name="T4" fmla="*/ 0 w 71"/>
                <a:gd name="T5" fmla="*/ 39 h 39"/>
                <a:gd name="T6" fmla="*/ 46 w 71"/>
                <a:gd name="T7" fmla="*/ 39 h 39"/>
                <a:gd name="T8" fmla="*/ 71 w 71"/>
                <a:gd name="T9" fmla="*/ 0 h 39"/>
              </a:gdLst>
              <a:ahLst/>
              <a:cxnLst>
                <a:cxn ang="0">
                  <a:pos x="T0" y="T1"/>
                </a:cxn>
                <a:cxn ang="0">
                  <a:pos x="T2" y="T3"/>
                </a:cxn>
                <a:cxn ang="0">
                  <a:pos x="T4" y="T5"/>
                </a:cxn>
                <a:cxn ang="0">
                  <a:pos x="T6" y="T7"/>
                </a:cxn>
                <a:cxn ang="0">
                  <a:pos x="T8" y="T9"/>
                </a:cxn>
              </a:cxnLst>
              <a:rect l="0" t="0" r="r" b="b"/>
              <a:pathLst>
                <a:path w="71" h="39">
                  <a:moveTo>
                    <a:pt x="71" y="0"/>
                  </a:moveTo>
                  <a:cubicBezTo>
                    <a:pt x="0" y="0"/>
                    <a:pt x="0" y="0"/>
                    <a:pt x="0" y="0"/>
                  </a:cubicBezTo>
                  <a:cubicBezTo>
                    <a:pt x="0" y="39"/>
                    <a:pt x="0" y="39"/>
                    <a:pt x="0" y="39"/>
                  </a:cubicBezTo>
                  <a:cubicBezTo>
                    <a:pt x="46" y="39"/>
                    <a:pt x="46" y="39"/>
                    <a:pt x="46" y="39"/>
                  </a:cubicBezTo>
                  <a:cubicBezTo>
                    <a:pt x="57" y="29"/>
                    <a:pt x="65" y="15"/>
                    <a:pt x="71"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p:cNvSpPr>
              <a:spLocks noChangeArrowheads="1"/>
            </p:cNvSpPr>
            <p:nvPr/>
          </p:nvSpPr>
          <p:spPr bwMode="auto">
            <a:xfrm>
              <a:off x="10653713" y="4814888"/>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10653713" y="4814888"/>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p:cNvSpPr>
              <a:spLocks noChangeArrowheads="1"/>
            </p:cNvSpPr>
            <p:nvPr/>
          </p:nvSpPr>
          <p:spPr bwMode="auto">
            <a:xfrm>
              <a:off x="10512425" y="5200650"/>
              <a:ext cx="1425575" cy="1811338"/>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24"/>
            <p:cNvSpPr>
              <a:spLocks noChangeArrowheads="1"/>
            </p:cNvSpPr>
            <p:nvPr/>
          </p:nvSpPr>
          <p:spPr bwMode="auto">
            <a:xfrm>
              <a:off x="10512425" y="5200650"/>
              <a:ext cx="1425575" cy="181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5"/>
            <p:cNvSpPr>
              <a:spLocks noChangeArrowheads="1"/>
            </p:cNvSpPr>
            <p:nvPr/>
          </p:nvSpPr>
          <p:spPr bwMode="auto">
            <a:xfrm>
              <a:off x="10440988" y="5172075"/>
              <a:ext cx="1568450" cy="57150"/>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26"/>
            <p:cNvSpPr>
              <a:spLocks noChangeArrowheads="1"/>
            </p:cNvSpPr>
            <p:nvPr/>
          </p:nvSpPr>
          <p:spPr bwMode="auto">
            <a:xfrm>
              <a:off x="10440988" y="5172075"/>
              <a:ext cx="156845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7"/>
            <p:cNvSpPr>
              <a:spLocks noChangeArrowheads="1"/>
            </p:cNvSpPr>
            <p:nvPr/>
          </p:nvSpPr>
          <p:spPr bwMode="auto">
            <a:xfrm>
              <a:off x="11296650" y="6650038"/>
              <a:ext cx="184150" cy="35718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28"/>
            <p:cNvSpPr>
              <a:spLocks noChangeArrowheads="1"/>
            </p:cNvSpPr>
            <p:nvPr/>
          </p:nvSpPr>
          <p:spPr bwMode="auto">
            <a:xfrm>
              <a:off x="10972800" y="6650038"/>
              <a:ext cx="185738" cy="35718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29"/>
            <p:cNvSpPr>
              <a:spLocks noChangeArrowheads="1"/>
            </p:cNvSpPr>
            <p:nvPr/>
          </p:nvSpPr>
          <p:spPr bwMode="auto">
            <a:xfrm>
              <a:off x="10972800" y="6650038"/>
              <a:ext cx="18573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0"/>
            <p:cNvSpPr>
              <a:spLocks noChangeArrowheads="1"/>
            </p:cNvSpPr>
            <p:nvPr/>
          </p:nvSpPr>
          <p:spPr bwMode="auto">
            <a:xfrm>
              <a:off x="10653713" y="5389563"/>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10653713" y="5389563"/>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10653713" y="5708650"/>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33"/>
            <p:cNvSpPr>
              <a:spLocks noChangeArrowheads="1"/>
            </p:cNvSpPr>
            <p:nvPr/>
          </p:nvSpPr>
          <p:spPr bwMode="auto">
            <a:xfrm>
              <a:off x="10653713" y="5708650"/>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4"/>
            <p:cNvSpPr>
              <a:spLocks noChangeArrowheads="1"/>
            </p:cNvSpPr>
            <p:nvPr/>
          </p:nvSpPr>
          <p:spPr bwMode="auto">
            <a:xfrm>
              <a:off x="10653713" y="6027738"/>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Rectangle 35"/>
            <p:cNvSpPr>
              <a:spLocks noChangeArrowheads="1"/>
            </p:cNvSpPr>
            <p:nvPr/>
          </p:nvSpPr>
          <p:spPr bwMode="auto">
            <a:xfrm>
              <a:off x="10653713" y="6027738"/>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a:spLocks noChangeArrowheads="1"/>
            </p:cNvSpPr>
            <p:nvPr/>
          </p:nvSpPr>
          <p:spPr bwMode="auto">
            <a:xfrm>
              <a:off x="10653713" y="6350000"/>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Rectangle 37"/>
            <p:cNvSpPr>
              <a:spLocks noChangeArrowheads="1"/>
            </p:cNvSpPr>
            <p:nvPr/>
          </p:nvSpPr>
          <p:spPr bwMode="auto">
            <a:xfrm>
              <a:off x="10653713" y="6350000"/>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8"/>
            <p:cNvSpPr>
              <a:spLocks noChangeArrowheads="1"/>
            </p:cNvSpPr>
            <p:nvPr/>
          </p:nvSpPr>
          <p:spPr bwMode="auto">
            <a:xfrm>
              <a:off x="10198100" y="6726238"/>
              <a:ext cx="76200" cy="285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39"/>
            <p:cNvSpPr>
              <a:spLocks noChangeArrowheads="1"/>
            </p:cNvSpPr>
            <p:nvPr/>
          </p:nvSpPr>
          <p:spPr bwMode="auto">
            <a:xfrm>
              <a:off x="10045700" y="6478588"/>
              <a:ext cx="376238" cy="37623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40"/>
            <p:cNvSpPr>
              <a:spLocks noChangeArrowheads="1"/>
            </p:cNvSpPr>
            <p:nvPr/>
          </p:nvSpPr>
          <p:spPr bwMode="auto">
            <a:xfrm>
              <a:off x="10093325" y="6284913"/>
              <a:ext cx="276225" cy="27463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41"/>
            <p:cNvSpPr>
              <a:spLocks noChangeArrowheads="1"/>
            </p:cNvSpPr>
            <p:nvPr/>
          </p:nvSpPr>
          <p:spPr bwMode="auto">
            <a:xfrm>
              <a:off x="9736138" y="6726238"/>
              <a:ext cx="76200" cy="285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Oval 42"/>
            <p:cNvSpPr>
              <a:spLocks noChangeArrowheads="1"/>
            </p:cNvSpPr>
            <p:nvPr/>
          </p:nvSpPr>
          <p:spPr bwMode="auto">
            <a:xfrm>
              <a:off x="9585325" y="6478588"/>
              <a:ext cx="374650" cy="37623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43"/>
            <p:cNvSpPr>
              <a:spLocks noChangeArrowheads="1"/>
            </p:cNvSpPr>
            <p:nvPr/>
          </p:nvSpPr>
          <p:spPr bwMode="auto">
            <a:xfrm>
              <a:off x="9631363" y="6284913"/>
              <a:ext cx="276225" cy="27463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
            <p:cNvSpPr>
              <a:spLocks noEditPoints="1"/>
            </p:cNvSpPr>
            <p:nvPr/>
          </p:nvSpPr>
          <p:spPr bwMode="auto">
            <a:xfrm>
              <a:off x="10317163" y="3825875"/>
              <a:ext cx="465138" cy="395288"/>
            </a:xfrm>
            <a:custGeom>
              <a:avLst/>
              <a:gdLst>
                <a:gd name="T0" fmla="*/ 93 w 98"/>
                <a:gd name="T1" fmla="*/ 78 h 83"/>
                <a:gd name="T2" fmla="*/ 0 w 98"/>
                <a:gd name="T3" fmla="*/ 15 h 83"/>
                <a:gd name="T4" fmla="*/ 0 w 98"/>
                <a:gd name="T5" fmla="*/ 83 h 83"/>
                <a:gd name="T6" fmla="*/ 98 w 98"/>
                <a:gd name="T7" fmla="*/ 0 h 83"/>
                <a:gd name="T8" fmla="*/ 0 w 98"/>
                <a:gd name="T9" fmla="*/ 0 h 83"/>
                <a:gd name="T10" fmla="*/ 57 w 98"/>
                <a:gd name="T11" fmla="*/ 47 h 83"/>
                <a:gd name="T12" fmla="*/ 54 w 98"/>
                <a:gd name="T13" fmla="*/ 42 h 83"/>
                <a:gd name="T14" fmla="*/ 51 w 98"/>
                <a:gd name="T15" fmla="*/ 40 h 83"/>
                <a:gd name="T16" fmla="*/ 46 w 98"/>
                <a:gd name="T17" fmla="*/ 37 h 83"/>
                <a:gd name="T18" fmla="*/ 41 w 98"/>
                <a:gd name="T19" fmla="*/ 37 h 83"/>
                <a:gd name="T20" fmla="*/ 36 w 98"/>
                <a:gd name="T21" fmla="*/ 40 h 83"/>
                <a:gd name="T22" fmla="*/ 33 w 98"/>
                <a:gd name="T23" fmla="*/ 42 h 83"/>
                <a:gd name="T24" fmla="*/ 30 w 98"/>
                <a:gd name="T25" fmla="*/ 47 h 83"/>
                <a:gd name="T26" fmla="*/ 29 w 98"/>
                <a:gd name="T27" fmla="*/ 51 h 83"/>
                <a:gd name="T28" fmla="*/ 30 w 98"/>
                <a:gd name="T29" fmla="*/ 57 h 83"/>
                <a:gd name="T30" fmla="*/ 32 w 98"/>
                <a:gd name="T31" fmla="*/ 60 h 83"/>
                <a:gd name="T32" fmla="*/ 37 w 98"/>
                <a:gd name="T33" fmla="*/ 64 h 83"/>
                <a:gd name="T34" fmla="*/ 41 w 98"/>
                <a:gd name="T35" fmla="*/ 66 h 83"/>
                <a:gd name="T36" fmla="*/ 44 w 98"/>
                <a:gd name="T37" fmla="*/ 62 h 83"/>
                <a:gd name="T38" fmla="*/ 50 w 98"/>
                <a:gd name="T39" fmla="*/ 65 h 83"/>
                <a:gd name="T40" fmla="*/ 51 w 98"/>
                <a:gd name="T41" fmla="*/ 59 h 83"/>
                <a:gd name="T42" fmla="*/ 57 w 98"/>
                <a:gd name="T43" fmla="*/ 58 h 83"/>
                <a:gd name="T44" fmla="*/ 54 w 98"/>
                <a:gd name="T45" fmla="*/ 53 h 83"/>
                <a:gd name="T46" fmla="*/ 49 w 98"/>
                <a:gd name="T47" fmla="*/ 52 h 83"/>
                <a:gd name="T48" fmla="*/ 40 w 98"/>
                <a:gd name="T49" fmla="*/ 56 h 83"/>
                <a:gd name="T50" fmla="*/ 44 w 98"/>
                <a:gd name="T51" fmla="*/ 46 h 83"/>
                <a:gd name="T52" fmla="*/ 41 w 98"/>
                <a:gd name="T53" fmla="*/ 52 h 83"/>
                <a:gd name="T54" fmla="*/ 44 w 98"/>
                <a:gd name="T55" fmla="*/ 54 h 83"/>
                <a:gd name="T56" fmla="*/ 67 w 98"/>
                <a:gd name="T57" fmla="*/ 41 h 83"/>
                <a:gd name="T58" fmla="*/ 69 w 98"/>
                <a:gd name="T59" fmla="*/ 38 h 83"/>
                <a:gd name="T60" fmla="*/ 67 w 98"/>
                <a:gd name="T61" fmla="*/ 36 h 83"/>
                <a:gd name="T62" fmla="*/ 63 w 98"/>
                <a:gd name="T63" fmla="*/ 36 h 83"/>
                <a:gd name="T64" fmla="*/ 61 w 98"/>
                <a:gd name="T65" fmla="*/ 33 h 83"/>
                <a:gd name="T66" fmla="*/ 58 w 98"/>
                <a:gd name="T67" fmla="*/ 37 h 83"/>
                <a:gd name="T68" fmla="*/ 55 w 98"/>
                <a:gd name="T69" fmla="*/ 37 h 83"/>
                <a:gd name="T70" fmla="*/ 54 w 98"/>
                <a:gd name="T71" fmla="*/ 39 h 83"/>
                <a:gd name="T72" fmla="*/ 56 w 98"/>
                <a:gd name="T73" fmla="*/ 42 h 83"/>
                <a:gd name="T74" fmla="*/ 54 w 98"/>
                <a:gd name="T75" fmla="*/ 45 h 83"/>
                <a:gd name="T76" fmla="*/ 56 w 98"/>
                <a:gd name="T77" fmla="*/ 46 h 83"/>
                <a:gd name="T78" fmla="*/ 60 w 98"/>
                <a:gd name="T79" fmla="*/ 49 h 83"/>
                <a:gd name="T80" fmla="*/ 63 w 98"/>
                <a:gd name="T81" fmla="*/ 49 h 83"/>
                <a:gd name="T82" fmla="*/ 67 w 98"/>
                <a:gd name="T83" fmla="*/ 46 h 83"/>
                <a:gd name="T84" fmla="*/ 69 w 98"/>
                <a:gd name="T85" fmla="*/ 45 h 83"/>
                <a:gd name="T86" fmla="*/ 67 w 98"/>
                <a:gd name="T87" fmla="*/ 42 h 83"/>
                <a:gd name="T88" fmla="*/ 59 w 98"/>
                <a:gd name="T8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8" h="83">
                  <a:moveTo>
                    <a:pt x="5" y="20"/>
                  </a:moveTo>
                  <a:cubicBezTo>
                    <a:pt x="5" y="78"/>
                    <a:pt x="5" y="78"/>
                    <a:pt x="5" y="78"/>
                  </a:cubicBezTo>
                  <a:cubicBezTo>
                    <a:pt x="93" y="78"/>
                    <a:pt x="93" y="78"/>
                    <a:pt x="93" y="78"/>
                  </a:cubicBezTo>
                  <a:cubicBezTo>
                    <a:pt x="93" y="20"/>
                    <a:pt x="93" y="20"/>
                    <a:pt x="93" y="20"/>
                  </a:cubicBezTo>
                  <a:cubicBezTo>
                    <a:pt x="5" y="20"/>
                    <a:pt x="5" y="20"/>
                    <a:pt x="5" y="20"/>
                  </a:cubicBezTo>
                  <a:close/>
                  <a:moveTo>
                    <a:pt x="0" y="15"/>
                  </a:moveTo>
                  <a:cubicBezTo>
                    <a:pt x="98" y="15"/>
                    <a:pt x="98" y="15"/>
                    <a:pt x="98" y="15"/>
                  </a:cubicBezTo>
                  <a:cubicBezTo>
                    <a:pt x="98" y="83"/>
                    <a:pt x="98" y="83"/>
                    <a:pt x="98" y="83"/>
                  </a:cubicBezTo>
                  <a:cubicBezTo>
                    <a:pt x="0" y="83"/>
                    <a:pt x="0" y="83"/>
                    <a:pt x="0" y="83"/>
                  </a:cubicBezTo>
                  <a:cubicBezTo>
                    <a:pt x="0" y="15"/>
                    <a:pt x="0" y="15"/>
                    <a:pt x="0" y="15"/>
                  </a:cubicBezTo>
                  <a:close/>
                  <a:moveTo>
                    <a:pt x="0" y="0"/>
                  </a:moveTo>
                  <a:cubicBezTo>
                    <a:pt x="98" y="0"/>
                    <a:pt x="98" y="0"/>
                    <a:pt x="98" y="0"/>
                  </a:cubicBezTo>
                  <a:cubicBezTo>
                    <a:pt x="98" y="10"/>
                    <a:pt x="98" y="10"/>
                    <a:pt x="98" y="10"/>
                  </a:cubicBezTo>
                  <a:cubicBezTo>
                    <a:pt x="0" y="10"/>
                    <a:pt x="0" y="10"/>
                    <a:pt x="0" y="10"/>
                  </a:cubicBezTo>
                  <a:cubicBezTo>
                    <a:pt x="0" y="0"/>
                    <a:pt x="0" y="0"/>
                    <a:pt x="0" y="0"/>
                  </a:cubicBezTo>
                  <a:close/>
                  <a:moveTo>
                    <a:pt x="58" y="50"/>
                  </a:moveTo>
                  <a:cubicBezTo>
                    <a:pt x="58" y="48"/>
                    <a:pt x="58" y="48"/>
                    <a:pt x="58" y="48"/>
                  </a:cubicBezTo>
                  <a:cubicBezTo>
                    <a:pt x="58" y="48"/>
                    <a:pt x="57" y="47"/>
                    <a:pt x="57" y="47"/>
                  </a:cubicBezTo>
                  <a:cubicBezTo>
                    <a:pt x="53" y="47"/>
                    <a:pt x="53" y="47"/>
                    <a:pt x="53" y="47"/>
                  </a:cubicBezTo>
                  <a:cubicBezTo>
                    <a:pt x="52" y="46"/>
                    <a:pt x="52" y="46"/>
                    <a:pt x="52" y="46"/>
                  </a:cubicBezTo>
                  <a:cubicBezTo>
                    <a:pt x="54" y="42"/>
                    <a:pt x="54" y="42"/>
                    <a:pt x="54" y="42"/>
                  </a:cubicBezTo>
                  <a:cubicBezTo>
                    <a:pt x="54" y="41"/>
                    <a:pt x="54" y="41"/>
                    <a:pt x="54" y="41"/>
                  </a:cubicBezTo>
                  <a:cubicBezTo>
                    <a:pt x="52" y="40"/>
                    <a:pt x="52" y="40"/>
                    <a:pt x="52" y="40"/>
                  </a:cubicBezTo>
                  <a:cubicBezTo>
                    <a:pt x="51" y="40"/>
                    <a:pt x="51" y="40"/>
                    <a:pt x="51" y="40"/>
                  </a:cubicBezTo>
                  <a:cubicBezTo>
                    <a:pt x="48" y="42"/>
                    <a:pt x="48" y="42"/>
                    <a:pt x="48" y="42"/>
                  </a:cubicBezTo>
                  <a:cubicBezTo>
                    <a:pt x="47" y="42"/>
                    <a:pt x="47" y="42"/>
                    <a:pt x="47" y="42"/>
                  </a:cubicBezTo>
                  <a:cubicBezTo>
                    <a:pt x="46" y="37"/>
                    <a:pt x="46" y="37"/>
                    <a:pt x="46" y="37"/>
                  </a:cubicBezTo>
                  <a:cubicBezTo>
                    <a:pt x="45" y="37"/>
                    <a:pt x="45" y="37"/>
                    <a:pt x="45" y="37"/>
                  </a:cubicBezTo>
                  <a:cubicBezTo>
                    <a:pt x="42" y="37"/>
                    <a:pt x="42" y="37"/>
                    <a:pt x="42" y="37"/>
                  </a:cubicBezTo>
                  <a:cubicBezTo>
                    <a:pt x="41" y="37"/>
                    <a:pt x="41" y="37"/>
                    <a:pt x="41" y="37"/>
                  </a:cubicBezTo>
                  <a:cubicBezTo>
                    <a:pt x="41" y="42"/>
                    <a:pt x="41" y="42"/>
                    <a:pt x="41" y="42"/>
                  </a:cubicBezTo>
                  <a:cubicBezTo>
                    <a:pt x="40" y="42"/>
                    <a:pt x="40" y="42"/>
                    <a:pt x="40" y="42"/>
                  </a:cubicBezTo>
                  <a:cubicBezTo>
                    <a:pt x="36" y="40"/>
                    <a:pt x="36" y="40"/>
                    <a:pt x="36" y="40"/>
                  </a:cubicBezTo>
                  <a:cubicBezTo>
                    <a:pt x="35" y="40"/>
                    <a:pt x="35" y="40"/>
                    <a:pt x="35" y="40"/>
                  </a:cubicBezTo>
                  <a:cubicBezTo>
                    <a:pt x="33" y="41"/>
                    <a:pt x="33" y="41"/>
                    <a:pt x="33" y="41"/>
                  </a:cubicBezTo>
                  <a:cubicBezTo>
                    <a:pt x="33" y="42"/>
                    <a:pt x="33" y="42"/>
                    <a:pt x="33" y="42"/>
                  </a:cubicBezTo>
                  <a:cubicBezTo>
                    <a:pt x="35" y="46"/>
                    <a:pt x="35" y="46"/>
                    <a:pt x="35" y="46"/>
                  </a:cubicBezTo>
                  <a:cubicBezTo>
                    <a:pt x="34" y="47"/>
                    <a:pt x="34" y="47"/>
                    <a:pt x="34" y="47"/>
                  </a:cubicBezTo>
                  <a:cubicBezTo>
                    <a:pt x="30" y="47"/>
                    <a:pt x="30" y="47"/>
                    <a:pt x="30" y="47"/>
                  </a:cubicBezTo>
                  <a:cubicBezTo>
                    <a:pt x="30" y="47"/>
                    <a:pt x="30" y="48"/>
                    <a:pt x="29" y="48"/>
                  </a:cubicBezTo>
                  <a:cubicBezTo>
                    <a:pt x="29" y="50"/>
                    <a:pt x="29" y="50"/>
                    <a:pt x="29" y="50"/>
                  </a:cubicBezTo>
                  <a:cubicBezTo>
                    <a:pt x="29" y="51"/>
                    <a:pt x="29" y="51"/>
                    <a:pt x="29" y="51"/>
                  </a:cubicBezTo>
                  <a:cubicBezTo>
                    <a:pt x="33" y="53"/>
                    <a:pt x="33" y="53"/>
                    <a:pt x="33" y="53"/>
                  </a:cubicBezTo>
                  <a:cubicBezTo>
                    <a:pt x="33" y="53"/>
                    <a:pt x="33" y="54"/>
                    <a:pt x="33" y="54"/>
                  </a:cubicBezTo>
                  <a:cubicBezTo>
                    <a:pt x="30" y="57"/>
                    <a:pt x="30" y="57"/>
                    <a:pt x="30" y="57"/>
                  </a:cubicBezTo>
                  <a:cubicBezTo>
                    <a:pt x="30" y="58"/>
                    <a:pt x="30" y="58"/>
                    <a:pt x="30" y="58"/>
                  </a:cubicBezTo>
                  <a:cubicBezTo>
                    <a:pt x="32" y="60"/>
                    <a:pt x="32" y="60"/>
                    <a:pt x="32" y="60"/>
                  </a:cubicBezTo>
                  <a:cubicBezTo>
                    <a:pt x="32" y="60"/>
                    <a:pt x="32" y="60"/>
                    <a:pt x="32" y="60"/>
                  </a:cubicBezTo>
                  <a:cubicBezTo>
                    <a:pt x="36" y="59"/>
                    <a:pt x="36" y="59"/>
                    <a:pt x="36" y="59"/>
                  </a:cubicBezTo>
                  <a:cubicBezTo>
                    <a:pt x="37" y="60"/>
                    <a:pt x="37" y="60"/>
                    <a:pt x="37" y="60"/>
                  </a:cubicBezTo>
                  <a:cubicBezTo>
                    <a:pt x="37" y="64"/>
                    <a:pt x="37" y="64"/>
                    <a:pt x="37" y="64"/>
                  </a:cubicBezTo>
                  <a:cubicBezTo>
                    <a:pt x="37" y="65"/>
                    <a:pt x="37" y="65"/>
                    <a:pt x="37" y="65"/>
                  </a:cubicBezTo>
                  <a:cubicBezTo>
                    <a:pt x="40" y="66"/>
                    <a:pt x="40" y="66"/>
                    <a:pt x="40" y="66"/>
                  </a:cubicBezTo>
                  <a:cubicBezTo>
                    <a:pt x="41" y="66"/>
                    <a:pt x="41" y="66"/>
                    <a:pt x="41" y="66"/>
                  </a:cubicBezTo>
                  <a:cubicBezTo>
                    <a:pt x="43" y="62"/>
                    <a:pt x="43" y="62"/>
                    <a:pt x="43" y="62"/>
                  </a:cubicBezTo>
                  <a:cubicBezTo>
                    <a:pt x="44" y="62"/>
                    <a:pt x="44" y="62"/>
                    <a:pt x="44" y="62"/>
                  </a:cubicBezTo>
                  <a:cubicBezTo>
                    <a:pt x="44" y="62"/>
                    <a:pt x="44" y="62"/>
                    <a:pt x="44" y="62"/>
                  </a:cubicBezTo>
                  <a:cubicBezTo>
                    <a:pt x="46" y="66"/>
                    <a:pt x="46" y="66"/>
                    <a:pt x="46" y="66"/>
                  </a:cubicBezTo>
                  <a:cubicBezTo>
                    <a:pt x="47" y="66"/>
                    <a:pt x="47" y="66"/>
                    <a:pt x="47" y="66"/>
                  </a:cubicBezTo>
                  <a:cubicBezTo>
                    <a:pt x="50" y="65"/>
                    <a:pt x="50" y="65"/>
                    <a:pt x="50" y="65"/>
                  </a:cubicBezTo>
                  <a:cubicBezTo>
                    <a:pt x="50" y="64"/>
                    <a:pt x="50" y="64"/>
                    <a:pt x="50" y="64"/>
                  </a:cubicBezTo>
                  <a:cubicBezTo>
                    <a:pt x="50" y="60"/>
                    <a:pt x="50" y="60"/>
                    <a:pt x="50" y="60"/>
                  </a:cubicBezTo>
                  <a:cubicBezTo>
                    <a:pt x="51" y="59"/>
                    <a:pt x="51" y="59"/>
                    <a:pt x="51" y="59"/>
                  </a:cubicBezTo>
                  <a:cubicBezTo>
                    <a:pt x="55" y="60"/>
                    <a:pt x="55" y="60"/>
                    <a:pt x="55" y="60"/>
                  </a:cubicBezTo>
                  <a:cubicBezTo>
                    <a:pt x="55" y="60"/>
                    <a:pt x="55" y="60"/>
                    <a:pt x="55" y="60"/>
                  </a:cubicBezTo>
                  <a:cubicBezTo>
                    <a:pt x="57" y="58"/>
                    <a:pt x="57" y="58"/>
                    <a:pt x="57" y="58"/>
                  </a:cubicBezTo>
                  <a:cubicBezTo>
                    <a:pt x="57" y="57"/>
                    <a:pt x="57" y="57"/>
                    <a:pt x="57" y="57"/>
                  </a:cubicBezTo>
                  <a:cubicBezTo>
                    <a:pt x="54" y="54"/>
                    <a:pt x="54" y="54"/>
                    <a:pt x="54" y="54"/>
                  </a:cubicBezTo>
                  <a:cubicBezTo>
                    <a:pt x="54" y="54"/>
                    <a:pt x="54" y="53"/>
                    <a:pt x="54" y="53"/>
                  </a:cubicBezTo>
                  <a:cubicBezTo>
                    <a:pt x="58" y="51"/>
                    <a:pt x="58" y="51"/>
                    <a:pt x="58" y="51"/>
                  </a:cubicBezTo>
                  <a:cubicBezTo>
                    <a:pt x="58" y="51"/>
                    <a:pt x="58" y="51"/>
                    <a:pt x="58" y="50"/>
                  </a:cubicBezTo>
                  <a:close/>
                  <a:moveTo>
                    <a:pt x="49" y="52"/>
                  </a:moveTo>
                  <a:cubicBezTo>
                    <a:pt x="49" y="53"/>
                    <a:pt x="49" y="55"/>
                    <a:pt x="48" y="56"/>
                  </a:cubicBezTo>
                  <a:cubicBezTo>
                    <a:pt x="47" y="57"/>
                    <a:pt x="45" y="58"/>
                    <a:pt x="44" y="58"/>
                  </a:cubicBezTo>
                  <a:cubicBezTo>
                    <a:pt x="42" y="58"/>
                    <a:pt x="41" y="57"/>
                    <a:pt x="40" y="56"/>
                  </a:cubicBezTo>
                  <a:cubicBezTo>
                    <a:pt x="39" y="55"/>
                    <a:pt x="38" y="53"/>
                    <a:pt x="38" y="52"/>
                  </a:cubicBezTo>
                  <a:cubicBezTo>
                    <a:pt x="38" y="50"/>
                    <a:pt x="39" y="49"/>
                    <a:pt x="40" y="48"/>
                  </a:cubicBezTo>
                  <a:cubicBezTo>
                    <a:pt x="41" y="47"/>
                    <a:pt x="42" y="46"/>
                    <a:pt x="44" y="46"/>
                  </a:cubicBezTo>
                  <a:cubicBezTo>
                    <a:pt x="45" y="46"/>
                    <a:pt x="47" y="47"/>
                    <a:pt x="48" y="48"/>
                  </a:cubicBezTo>
                  <a:cubicBezTo>
                    <a:pt x="49" y="49"/>
                    <a:pt x="49" y="50"/>
                    <a:pt x="49" y="52"/>
                  </a:cubicBezTo>
                  <a:close/>
                  <a:moveTo>
                    <a:pt x="41" y="52"/>
                  </a:moveTo>
                  <a:cubicBezTo>
                    <a:pt x="41" y="50"/>
                    <a:pt x="42" y="49"/>
                    <a:pt x="44" y="49"/>
                  </a:cubicBezTo>
                  <a:cubicBezTo>
                    <a:pt x="45" y="49"/>
                    <a:pt x="46" y="50"/>
                    <a:pt x="46" y="52"/>
                  </a:cubicBezTo>
                  <a:cubicBezTo>
                    <a:pt x="46" y="53"/>
                    <a:pt x="45" y="54"/>
                    <a:pt x="44" y="54"/>
                  </a:cubicBezTo>
                  <a:cubicBezTo>
                    <a:pt x="42" y="54"/>
                    <a:pt x="41" y="53"/>
                    <a:pt x="41" y="52"/>
                  </a:cubicBezTo>
                  <a:close/>
                  <a:moveTo>
                    <a:pt x="67" y="42"/>
                  </a:moveTo>
                  <a:cubicBezTo>
                    <a:pt x="67" y="41"/>
                    <a:pt x="67" y="41"/>
                    <a:pt x="67" y="41"/>
                  </a:cubicBezTo>
                  <a:cubicBezTo>
                    <a:pt x="67" y="40"/>
                    <a:pt x="67" y="40"/>
                    <a:pt x="67" y="40"/>
                  </a:cubicBezTo>
                  <a:cubicBezTo>
                    <a:pt x="69" y="39"/>
                    <a:pt x="69" y="39"/>
                    <a:pt x="69" y="39"/>
                  </a:cubicBezTo>
                  <a:cubicBezTo>
                    <a:pt x="69" y="38"/>
                    <a:pt x="69" y="38"/>
                    <a:pt x="69" y="38"/>
                  </a:cubicBezTo>
                  <a:cubicBezTo>
                    <a:pt x="69" y="38"/>
                    <a:pt x="69" y="38"/>
                    <a:pt x="69" y="38"/>
                  </a:cubicBezTo>
                  <a:cubicBezTo>
                    <a:pt x="68" y="37"/>
                    <a:pt x="68" y="37"/>
                    <a:pt x="68" y="37"/>
                  </a:cubicBezTo>
                  <a:cubicBezTo>
                    <a:pt x="67" y="36"/>
                    <a:pt x="67" y="36"/>
                    <a:pt x="67" y="36"/>
                  </a:cubicBezTo>
                  <a:cubicBezTo>
                    <a:pt x="67" y="36"/>
                    <a:pt x="67" y="36"/>
                    <a:pt x="67" y="36"/>
                  </a:cubicBezTo>
                  <a:cubicBezTo>
                    <a:pt x="65" y="37"/>
                    <a:pt x="65" y="37"/>
                    <a:pt x="65" y="37"/>
                  </a:cubicBezTo>
                  <a:cubicBezTo>
                    <a:pt x="65" y="37"/>
                    <a:pt x="64" y="36"/>
                    <a:pt x="63" y="36"/>
                  </a:cubicBezTo>
                  <a:cubicBezTo>
                    <a:pt x="63" y="34"/>
                    <a:pt x="63" y="34"/>
                    <a:pt x="63" y="34"/>
                  </a:cubicBezTo>
                  <a:cubicBezTo>
                    <a:pt x="62" y="33"/>
                    <a:pt x="62" y="33"/>
                    <a:pt x="62" y="33"/>
                  </a:cubicBezTo>
                  <a:cubicBezTo>
                    <a:pt x="61" y="33"/>
                    <a:pt x="61" y="33"/>
                    <a:pt x="61" y="33"/>
                  </a:cubicBezTo>
                  <a:cubicBezTo>
                    <a:pt x="60" y="34"/>
                    <a:pt x="60" y="34"/>
                    <a:pt x="60" y="34"/>
                  </a:cubicBezTo>
                  <a:cubicBezTo>
                    <a:pt x="60" y="36"/>
                    <a:pt x="60" y="36"/>
                    <a:pt x="60" y="36"/>
                  </a:cubicBezTo>
                  <a:cubicBezTo>
                    <a:pt x="59" y="36"/>
                    <a:pt x="58" y="37"/>
                    <a:pt x="58" y="37"/>
                  </a:cubicBezTo>
                  <a:cubicBezTo>
                    <a:pt x="56" y="36"/>
                    <a:pt x="56" y="36"/>
                    <a:pt x="56" y="36"/>
                  </a:cubicBezTo>
                  <a:cubicBezTo>
                    <a:pt x="56" y="36"/>
                    <a:pt x="56" y="36"/>
                    <a:pt x="56" y="36"/>
                  </a:cubicBezTo>
                  <a:cubicBezTo>
                    <a:pt x="55" y="37"/>
                    <a:pt x="55" y="37"/>
                    <a:pt x="55" y="37"/>
                  </a:cubicBezTo>
                  <a:cubicBezTo>
                    <a:pt x="54" y="38"/>
                    <a:pt x="54" y="38"/>
                    <a:pt x="54" y="38"/>
                  </a:cubicBezTo>
                  <a:cubicBezTo>
                    <a:pt x="54" y="38"/>
                    <a:pt x="54" y="38"/>
                    <a:pt x="54" y="38"/>
                  </a:cubicBezTo>
                  <a:cubicBezTo>
                    <a:pt x="54" y="39"/>
                    <a:pt x="54" y="39"/>
                    <a:pt x="54" y="39"/>
                  </a:cubicBezTo>
                  <a:cubicBezTo>
                    <a:pt x="56" y="40"/>
                    <a:pt x="56" y="40"/>
                    <a:pt x="56" y="40"/>
                  </a:cubicBezTo>
                  <a:cubicBezTo>
                    <a:pt x="56" y="41"/>
                    <a:pt x="56" y="41"/>
                    <a:pt x="56" y="41"/>
                  </a:cubicBezTo>
                  <a:cubicBezTo>
                    <a:pt x="56" y="42"/>
                    <a:pt x="56" y="42"/>
                    <a:pt x="56" y="42"/>
                  </a:cubicBezTo>
                  <a:cubicBezTo>
                    <a:pt x="54" y="44"/>
                    <a:pt x="54" y="44"/>
                    <a:pt x="54" y="44"/>
                  </a:cubicBezTo>
                  <a:cubicBezTo>
                    <a:pt x="54" y="44"/>
                    <a:pt x="54" y="44"/>
                    <a:pt x="54" y="44"/>
                  </a:cubicBezTo>
                  <a:cubicBezTo>
                    <a:pt x="54" y="45"/>
                    <a:pt x="54" y="45"/>
                    <a:pt x="54" y="45"/>
                  </a:cubicBezTo>
                  <a:cubicBezTo>
                    <a:pt x="55" y="46"/>
                    <a:pt x="55" y="46"/>
                    <a:pt x="55" y="46"/>
                  </a:cubicBezTo>
                  <a:cubicBezTo>
                    <a:pt x="56" y="46"/>
                    <a:pt x="56" y="46"/>
                    <a:pt x="56" y="46"/>
                  </a:cubicBezTo>
                  <a:cubicBezTo>
                    <a:pt x="56" y="46"/>
                    <a:pt x="56" y="46"/>
                    <a:pt x="56" y="46"/>
                  </a:cubicBezTo>
                  <a:cubicBezTo>
                    <a:pt x="58" y="46"/>
                    <a:pt x="58" y="46"/>
                    <a:pt x="58" y="46"/>
                  </a:cubicBezTo>
                  <a:cubicBezTo>
                    <a:pt x="58" y="46"/>
                    <a:pt x="59" y="46"/>
                    <a:pt x="60" y="47"/>
                  </a:cubicBezTo>
                  <a:cubicBezTo>
                    <a:pt x="60" y="49"/>
                    <a:pt x="60" y="49"/>
                    <a:pt x="60" y="49"/>
                  </a:cubicBezTo>
                  <a:cubicBezTo>
                    <a:pt x="61" y="49"/>
                    <a:pt x="61" y="49"/>
                    <a:pt x="61" y="49"/>
                  </a:cubicBezTo>
                  <a:cubicBezTo>
                    <a:pt x="62" y="49"/>
                    <a:pt x="62" y="49"/>
                    <a:pt x="62" y="49"/>
                  </a:cubicBezTo>
                  <a:cubicBezTo>
                    <a:pt x="63" y="49"/>
                    <a:pt x="63" y="49"/>
                    <a:pt x="63" y="49"/>
                  </a:cubicBezTo>
                  <a:cubicBezTo>
                    <a:pt x="63" y="47"/>
                    <a:pt x="63" y="47"/>
                    <a:pt x="63" y="47"/>
                  </a:cubicBezTo>
                  <a:cubicBezTo>
                    <a:pt x="64" y="46"/>
                    <a:pt x="65" y="46"/>
                    <a:pt x="65" y="46"/>
                  </a:cubicBezTo>
                  <a:cubicBezTo>
                    <a:pt x="67" y="46"/>
                    <a:pt x="67" y="46"/>
                    <a:pt x="67" y="46"/>
                  </a:cubicBezTo>
                  <a:cubicBezTo>
                    <a:pt x="67" y="46"/>
                    <a:pt x="67" y="46"/>
                    <a:pt x="67" y="46"/>
                  </a:cubicBezTo>
                  <a:cubicBezTo>
                    <a:pt x="68" y="46"/>
                    <a:pt x="68" y="46"/>
                    <a:pt x="68" y="46"/>
                  </a:cubicBezTo>
                  <a:cubicBezTo>
                    <a:pt x="69" y="45"/>
                    <a:pt x="69" y="45"/>
                    <a:pt x="69" y="45"/>
                  </a:cubicBezTo>
                  <a:cubicBezTo>
                    <a:pt x="69" y="44"/>
                    <a:pt x="69" y="44"/>
                    <a:pt x="69" y="44"/>
                  </a:cubicBezTo>
                  <a:cubicBezTo>
                    <a:pt x="69" y="44"/>
                    <a:pt x="69" y="44"/>
                    <a:pt x="69" y="44"/>
                  </a:cubicBezTo>
                  <a:cubicBezTo>
                    <a:pt x="67" y="42"/>
                    <a:pt x="67" y="42"/>
                    <a:pt x="67" y="42"/>
                  </a:cubicBezTo>
                  <a:close/>
                  <a:moveTo>
                    <a:pt x="64" y="41"/>
                  </a:moveTo>
                  <a:cubicBezTo>
                    <a:pt x="64" y="42"/>
                    <a:pt x="63" y="43"/>
                    <a:pt x="62" y="43"/>
                  </a:cubicBezTo>
                  <a:cubicBezTo>
                    <a:pt x="60" y="43"/>
                    <a:pt x="59" y="42"/>
                    <a:pt x="59" y="41"/>
                  </a:cubicBezTo>
                  <a:cubicBezTo>
                    <a:pt x="59" y="40"/>
                    <a:pt x="60" y="39"/>
                    <a:pt x="62" y="39"/>
                  </a:cubicBezTo>
                  <a:cubicBezTo>
                    <a:pt x="63" y="39"/>
                    <a:pt x="64" y="40"/>
                    <a:pt x="64" y="4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Oval 45"/>
            <p:cNvSpPr>
              <a:spLocks noChangeArrowheads="1"/>
            </p:cNvSpPr>
            <p:nvPr/>
          </p:nvSpPr>
          <p:spPr bwMode="auto">
            <a:xfrm>
              <a:off x="10002838" y="3479800"/>
              <a:ext cx="931863" cy="927100"/>
            </a:xfrm>
            <a:prstGeom prst="ellipse">
              <a:avLst/>
            </a:pr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noEditPoints="1"/>
            </p:cNvSpPr>
            <p:nvPr/>
          </p:nvSpPr>
          <p:spPr bwMode="auto">
            <a:xfrm>
              <a:off x="10236200" y="3744913"/>
              <a:ext cx="465138" cy="395288"/>
            </a:xfrm>
            <a:custGeom>
              <a:avLst/>
              <a:gdLst>
                <a:gd name="T0" fmla="*/ 93 w 98"/>
                <a:gd name="T1" fmla="*/ 78 h 83"/>
                <a:gd name="T2" fmla="*/ 0 w 98"/>
                <a:gd name="T3" fmla="*/ 15 h 83"/>
                <a:gd name="T4" fmla="*/ 0 w 98"/>
                <a:gd name="T5" fmla="*/ 83 h 83"/>
                <a:gd name="T6" fmla="*/ 98 w 98"/>
                <a:gd name="T7" fmla="*/ 0 h 83"/>
                <a:gd name="T8" fmla="*/ 0 w 98"/>
                <a:gd name="T9" fmla="*/ 0 h 83"/>
                <a:gd name="T10" fmla="*/ 57 w 98"/>
                <a:gd name="T11" fmla="*/ 47 h 83"/>
                <a:gd name="T12" fmla="*/ 54 w 98"/>
                <a:gd name="T13" fmla="*/ 42 h 83"/>
                <a:gd name="T14" fmla="*/ 51 w 98"/>
                <a:gd name="T15" fmla="*/ 40 h 83"/>
                <a:gd name="T16" fmla="*/ 46 w 98"/>
                <a:gd name="T17" fmla="*/ 37 h 83"/>
                <a:gd name="T18" fmla="*/ 41 w 98"/>
                <a:gd name="T19" fmla="*/ 37 h 83"/>
                <a:gd name="T20" fmla="*/ 36 w 98"/>
                <a:gd name="T21" fmla="*/ 40 h 83"/>
                <a:gd name="T22" fmla="*/ 33 w 98"/>
                <a:gd name="T23" fmla="*/ 42 h 83"/>
                <a:gd name="T24" fmla="*/ 30 w 98"/>
                <a:gd name="T25" fmla="*/ 47 h 83"/>
                <a:gd name="T26" fmla="*/ 29 w 98"/>
                <a:gd name="T27" fmla="*/ 51 h 83"/>
                <a:gd name="T28" fmla="*/ 30 w 98"/>
                <a:gd name="T29" fmla="*/ 57 h 83"/>
                <a:gd name="T30" fmla="*/ 32 w 98"/>
                <a:gd name="T31" fmla="*/ 60 h 83"/>
                <a:gd name="T32" fmla="*/ 37 w 98"/>
                <a:gd name="T33" fmla="*/ 64 h 83"/>
                <a:gd name="T34" fmla="*/ 41 w 98"/>
                <a:gd name="T35" fmla="*/ 66 h 83"/>
                <a:gd name="T36" fmla="*/ 44 w 98"/>
                <a:gd name="T37" fmla="*/ 62 h 83"/>
                <a:gd name="T38" fmla="*/ 50 w 98"/>
                <a:gd name="T39" fmla="*/ 65 h 83"/>
                <a:gd name="T40" fmla="*/ 51 w 98"/>
                <a:gd name="T41" fmla="*/ 59 h 83"/>
                <a:gd name="T42" fmla="*/ 57 w 98"/>
                <a:gd name="T43" fmla="*/ 58 h 83"/>
                <a:gd name="T44" fmla="*/ 54 w 98"/>
                <a:gd name="T45" fmla="*/ 53 h 83"/>
                <a:gd name="T46" fmla="*/ 49 w 98"/>
                <a:gd name="T47" fmla="*/ 52 h 83"/>
                <a:gd name="T48" fmla="*/ 40 w 98"/>
                <a:gd name="T49" fmla="*/ 56 h 83"/>
                <a:gd name="T50" fmla="*/ 44 w 98"/>
                <a:gd name="T51" fmla="*/ 46 h 83"/>
                <a:gd name="T52" fmla="*/ 41 w 98"/>
                <a:gd name="T53" fmla="*/ 52 h 83"/>
                <a:gd name="T54" fmla="*/ 44 w 98"/>
                <a:gd name="T55" fmla="*/ 54 h 83"/>
                <a:gd name="T56" fmla="*/ 67 w 98"/>
                <a:gd name="T57" fmla="*/ 41 h 83"/>
                <a:gd name="T58" fmla="*/ 69 w 98"/>
                <a:gd name="T59" fmla="*/ 38 h 83"/>
                <a:gd name="T60" fmla="*/ 67 w 98"/>
                <a:gd name="T61" fmla="*/ 36 h 83"/>
                <a:gd name="T62" fmla="*/ 63 w 98"/>
                <a:gd name="T63" fmla="*/ 36 h 83"/>
                <a:gd name="T64" fmla="*/ 61 w 98"/>
                <a:gd name="T65" fmla="*/ 33 h 83"/>
                <a:gd name="T66" fmla="*/ 58 w 98"/>
                <a:gd name="T67" fmla="*/ 37 h 83"/>
                <a:gd name="T68" fmla="*/ 55 w 98"/>
                <a:gd name="T69" fmla="*/ 37 h 83"/>
                <a:gd name="T70" fmla="*/ 54 w 98"/>
                <a:gd name="T71" fmla="*/ 39 h 83"/>
                <a:gd name="T72" fmla="*/ 56 w 98"/>
                <a:gd name="T73" fmla="*/ 42 h 83"/>
                <a:gd name="T74" fmla="*/ 54 w 98"/>
                <a:gd name="T75" fmla="*/ 45 h 83"/>
                <a:gd name="T76" fmla="*/ 56 w 98"/>
                <a:gd name="T77" fmla="*/ 46 h 83"/>
                <a:gd name="T78" fmla="*/ 60 w 98"/>
                <a:gd name="T79" fmla="*/ 49 h 83"/>
                <a:gd name="T80" fmla="*/ 63 w 98"/>
                <a:gd name="T81" fmla="*/ 49 h 83"/>
                <a:gd name="T82" fmla="*/ 67 w 98"/>
                <a:gd name="T83" fmla="*/ 46 h 83"/>
                <a:gd name="T84" fmla="*/ 69 w 98"/>
                <a:gd name="T85" fmla="*/ 45 h 83"/>
                <a:gd name="T86" fmla="*/ 67 w 98"/>
                <a:gd name="T87" fmla="*/ 42 h 83"/>
                <a:gd name="T88" fmla="*/ 59 w 98"/>
                <a:gd name="T8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8" h="83">
                  <a:moveTo>
                    <a:pt x="5" y="20"/>
                  </a:moveTo>
                  <a:cubicBezTo>
                    <a:pt x="5" y="78"/>
                    <a:pt x="5" y="78"/>
                    <a:pt x="5" y="78"/>
                  </a:cubicBezTo>
                  <a:cubicBezTo>
                    <a:pt x="93" y="78"/>
                    <a:pt x="93" y="78"/>
                    <a:pt x="93" y="78"/>
                  </a:cubicBezTo>
                  <a:cubicBezTo>
                    <a:pt x="93" y="20"/>
                    <a:pt x="93" y="20"/>
                    <a:pt x="93" y="20"/>
                  </a:cubicBezTo>
                  <a:cubicBezTo>
                    <a:pt x="5" y="20"/>
                    <a:pt x="5" y="20"/>
                    <a:pt x="5" y="20"/>
                  </a:cubicBezTo>
                  <a:close/>
                  <a:moveTo>
                    <a:pt x="0" y="15"/>
                  </a:moveTo>
                  <a:cubicBezTo>
                    <a:pt x="98" y="15"/>
                    <a:pt x="98" y="15"/>
                    <a:pt x="98" y="15"/>
                  </a:cubicBezTo>
                  <a:cubicBezTo>
                    <a:pt x="98" y="83"/>
                    <a:pt x="98" y="83"/>
                    <a:pt x="98" y="83"/>
                  </a:cubicBezTo>
                  <a:cubicBezTo>
                    <a:pt x="0" y="83"/>
                    <a:pt x="0" y="83"/>
                    <a:pt x="0" y="83"/>
                  </a:cubicBezTo>
                  <a:cubicBezTo>
                    <a:pt x="0" y="15"/>
                    <a:pt x="0" y="15"/>
                    <a:pt x="0" y="15"/>
                  </a:cubicBezTo>
                  <a:close/>
                  <a:moveTo>
                    <a:pt x="0" y="0"/>
                  </a:moveTo>
                  <a:cubicBezTo>
                    <a:pt x="98" y="0"/>
                    <a:pt x="98" y="0"/>
                    <a:pt x="98" y="0"/>
                  </a:cubicBezTo>
                  <a:cubicBezTo>
                    <a:pt x="98" y="10"/>
                    <a:pt x="98" y="10"/>
                    <a:pt x="98" y="10"/>
                  </a:cubicBezTo>
                  <a:cubicBezTo>
                    <a:pt x="0" y="10"/>
                    <a:pt x="0" y="10"/>
                    <a:pt x="0" y="10"/>
                  </a:cubicBezTo>
                  <a:cubicBezTo>
                    <a:pt x="0" y="0"/>
                    <a:pt x="0" y="0"/>
                    <a:pt x="0" y="0"/>
                  </a:cubicBezTo>
                  <a:close/>
                  <a:moveTo>
                    <a:pt x="58" y="50"/>
                  </a:moveTo>
                  <a:cubicBezTo>
                    <a:pt x="58" y="48"/>
                    <a:pt x="58" y="48"/>
                    <a:pt x="58" y="48"/>
                  </a:cubicBezTo>
                  <a:cubicBezTo>
                    <a:pt x="58" y="48"/>
                    <a:pt x="57" y="47"/>
                    <a:pt x="57" y="47"/>
                  </a:cubicBezTo>
                  <a:cubicBezTo>
                    <a:pt x="53" y="47"/>
                    <a:pt x="53" y="47"/>
                    <a:pt x="53" y="47"/>
                  </a:cubicBezTo>
                  <a:cubicBezTo>
                    <a:pt x="52" y="46"/>
                    <a:pt x="52" y="46"/>
                    <a:pt x="52" y="46"/>
                  </a:cubicBezTo>
                  <a:cubicBezTo>
                    <a:pt x="54" y="42"/>
                    <a:pt x="54" y="42"/>
                    <a:pt x="54" y="42"/>
                  </a:cubicBezTo>
                  <a:cubicBezTo>
                    <a:pt x="54" y="41"/>
                    <a:pt x="54" y="41"/>
                    <a:pt x="54" y="41"/>
                  </a:cubicBezTo>
                  <a:cubicBezTo>
                    <a:pt x="52" y="40"/>
                    <a:pt x="52" y="40"/>
                    <a:pt x="52" y="40"/>
                  </a:cubicBezTo>
                  <a:cubicBezTo>
                    <a:pt x="51" y="40"/>
                    <a:pt x="51" y="40"/>
                    <a:pt x="51" y="40"/>
                  </a:cubicBezTo>
                  <a:cubicBezTo>
                    <a:pt x="48" y="42"/>
                    <a:pt x="48" y="42"/>
                    <a:pt x="48" y="42"/>
                  </a:cubicBezTo>
                  <a:cubicBezTo>
                    <a:pt x="47" y="42"/>
                    <a:pt x="47" y="42"/>
                    <a:pt x="47" y="42"/>
                  </a:cubicBezTo>
                  <a:cubicBezTo>
                    <a:pt x="46" y="37"/>
                    <a:pt x="46" y="37"/>
                    <a:pt x="46" y="37"/>
                  </a:cubicBezTo>
                  <a:cubicBezTo>
                    <a:pt x="45" y="37"/>
                    <a:pt x="45" y="37"/>
                    <a:pt x="45" y="37"/>
                  </a:cubicBezTo>
                  <a:cubicBezTo>
                    <a:pt x="42" y="37"/>
                    <a:pt x="42" y="37"/>
                    <a:pt x="42" y="37"/>
                  </a:cubicBezTo>
                  <a:cubicBezTo>
                    <a:pt x="41" y="37"/>
                    <a:pt x="41" y="37"/>
                    <a:pt x="41" y="37"/>
                  </a:cubicBezTo>
                  <a:cubicBezTo>
                    <a:pt x="41" y="42"/>
                    <a:pt x="41" y="42"/>
                    <a:pt x="41" y="42"/>
                  </a:cubicBezTo>
                  <a:cubicBezTo>
                    <a:pt x="40" y="42"/>
                    <a:pt x="40" y="42"/>
                    <a:pt x="40" y="42"/>
                  </a:cubicBezTo>
                  <a:cubicBezTo>
                    <a:pt x="36" y="40"/>
                    <a:pt x="36" y="40"/>
                    <a:pt x="36" y="40"/>
                  </a:cubicBezTo>
                  <a:cubicBezTo>
                    <a:pt x="35" y="40"/>
                    <a:pt x="35" y="40"/>
                    <a:pt x="35" y="40"/>
                  </a:cubicBezTo>
                  <a:cubicBezTo>
                    <a:pt x="33" y="41"/>
                    <a:pt x="33" y="41"/>
                    <a:pt x="33" y="41"/>
                  </a:cubicBezTo>
                  <a:cubicBezTo>
                    <a:pt x="33" y="42"/>
                    <a:pt x="33" y="42"/>
                    <a:pt x="33" y="42"/>
                  </a:cubicBezTo>
                  <a:cubicBezTo>
                    <a:pt x="35" y="46"/>
                    <a:pt x="35" y="46"/>
                    <a:pt x="35" y="46"/>
                  </a:cubicBezTo>
                  <a:cubicBezTo>
                    <a:pt x="34" y="47"/>
                    <a:pt x="34" y="47"/>
                    <a:pt x="34" y="47"/>
                  </a:cubicBezTo>
                  <a:cubicBezTo>
                    <a:pt x="30" y="47"/>
                    <a:pt x="30" y="47"/>
                    <a:pt x="30" y="47"/>
                  </a:cubicBezTo>
                  <a:cubicBezTo>
                    <a:pt x="30" y="47"/>
                    <a:pt x="30" y="48"/>
                    <a:pt x="29" y="48"/>
                  </a:cubicBezTo>
                  <a:cubicBezTo>
                    <a:pt x="29" y="50"/>
                    <a:pt x="29" y="50"/>
                    <a:pt x="29" y="50"/>
                  </a:cubicBezTo>
                  <a:cubicBezTo>
                    <a:pt x="29" y="51"/>
                    <a:pt x="29" y="51"/>
                    <a:pt x="29" y="51"/>
                  </a:cubicBezTo>
                  <a:cubicBezTo>
                    <a:pt x="33" y="53"/>
                    <a:pt x="33" y="53"/>
                    <a:pt x="33" y="53"/>
                  </a:cubicBezTo>
                  <a:cubicBezTo>
                    <a:pt x="33" y="53"/>
                    <a:pt x="33" y="54"/>
                    <a:pt x="33" y="54"/>
                  </a:cubicBezTo>
                  <a:cubicBezTo>
                    <a:pt x="30" y="57"/>
                    <a:pt x="30" y="57"/>
                    <a:pt x="30" y="57"/>
                  </a:cubicBezTo>
                  <a:cubicBezTo>
                    <a:pt x="30" y="58"/>
                    <a:pt x="30" y="58"/>
                    <a:pt x="30" y="58"/>
                  </a:cubicBezTo>
                  <a:cubicBezTo>
                    <a:pt x="32" y="60"/>
                    <a:pt x="32" y="60"/>
                    <a:pt x="32" y="60"/>
                  </a:cubicBezTo>
                  <a:cubicBezTo>
                    <a:pt x="32" y="60"/>
                    <a:pt x="32" y="60"/>
                    <a:pt x="32" y="60"/>
                  </a:cubicBezTo>
                  <a:cubicBezTo>
                    <a:pt x="36" y="59"/>
                    <a:pt x="36" y="59"/>
                    <a:pt x="36" y="59"/>
                  </a:cubicBezTo>
                  <a:cubicBezTo>
                    <a:pt x="37" y="60"/>
                    <a:pt x="37" y="60"/>
                    <a:pt x="37" y="60"/>
                  </a:cubicBezTo>
                  <a:cubicBezTo>
                    <a:pt x="37" y="64"/>
                    <a:pt x="37" y="64"/>
                    <a:pt x="37" y="64"/>
                  </a:cubicBezTo>
                  <a:cubicBezTo>
                    <a:pt x="37" y="65"/>
                    <a:pt x="37" y="65"/>
                    <a:pt x="37" y="65"/>
                  </a:cubicBezTo>
                  <a:cubicBezTo>
                    <a:pt x="40" y="66"/>
                    <a:pt x="40" y="66"/>
                    <a:pt x="40" y="66"/>
                  </a:cubicBezTo>
                  <a:cubicBezTo>
                    <a:pt x="41" y="66"/>
                    <a:pt x="41" y="66"/>
                    <a:pt x="41" y="66"/>
                  </a:cubicBezTo>
                  <a:cubicBezTo>
                    <a:pt x="43" y="62"/>
                    <a:pt x="43" y="62"/>
                    <a:pt x="43" y="62"/>
                  </a:cubicBezTo>
                  <a:cubicBezTo>
                    <a:pt x="44" y="62"/>
                    <a:pt x="44" y="62"/>
                    <a:pt x="44" y="62"/>
                  </a:cubicBezTo>
                  <a:cubicBezTo>
                    <a:pt x="44" y="62"/>
                    <a:pt x="44" y="62"/>
                    <a:pt x="44" y="62"/>
                  </a:cubicBezTo>
                  <a:cubicBezTo>
                    <a:pt x="46" y="66"/>
                    <a:pt x="46" y="66"/>
                    <a:pt x="46" y="66"/>
                  </a:cubicBezTo>
                  <a:cubicBezTo>
                    <a:pt x="47" y="66"/>
                    <a:pt x="47" y="66"/>
                    <a:pt x="47" y="66"/>
                  </a:cubicBezTo>
                  <a:cubicBezTo>
                    <a:pt x="50" y="65"/>
                    <a:pt x="50" y="65"/>
                    <a:pt x="50" y="65"/>
                  </a:cubicBezTo>
                  <a:cubicBezTo>
                    <a:pt x="50" y="64"/>
                    <a:pt x="50" y="64"/>
                    <a:pt x="50" y="64"/>
                  </a:cubicBezTo>
                  <a:cubicBezTo>
                    <a:pt x="50" y="60"/>
                    <a:pt x="50" y="60"/>
                    <a:pt x="50" y="60"/>
                  </a:cubicBezTo>
                  <a:cubicBezTo>
                    <a:pt x="51" y="59"/>
                    <a:pt x="51" y="59"/>
                    <a:pt x="51" y="59"/>
                  </a:cubicBezTo>
                  <a:cubicBezTo>
                    <a:pt x="55" y="60"/>
                    <a:pt x="55" y="60"/>
                    <a:pt x="55" y="60"/>
                  </a:cubicBezTo>
                  <a:cubicBezTo>
                    <a:pt x="55" y="60"/>
                    <a:pt x="55" y="60"/>
                    <a:pt x="55" y="60"/>
                  </a:cubicBezTo>
                  <a:cubicBezTo>
                    <a:pt x="57" y="58"/>
                    <a:pt x="57" y="58"/>
                    <a:pt x="57" y="58"/>
                  </a:cubicBezTo>
                  <a:cubicBezTo>
                    <a:pt x="57" y="57"/>
                    <a:pt x="57" y="57"/>
                    <a:pt x="57" y="57"/>
                  </a:cubicBezTo>
                  <a:cubicBezTo>
                    <a:pt x="54" y="54"/>
                    <a:pt x="54" y="54"/>
                    <a:pt x="54" y="54"/>
                  </a:cubicBezTo>
                  <a:cubicBezTo>
                    <a:pt x="54" y="54"/>
                    <a:pt x="54" y="53"/>
                    <a:pt x="54" y="53"/>
                  </a:cubicBezTo>
                  <a:cubicBezTo>
                    <a:pt x="58" y="51"/>
                    <a:pt x="58" y="51"/>
                    <a:pt x="58" y="51"/>
                  </a:cubicBezTo>
                  <a:cubicBezTo>
                    <a:pt x="58" y="51"/>
                    <a:pt x="58" y="51"/>
                    <a:pt x="58" y="50"/>
                  </a:cubicBezTo>
                  <a:close/>
                  <a:moveTo>
                    <a:pt x="49" y="52"/>
                  </a:moveTo>
                  <a:cubicBezTo>
                    <a:pt x="49" y="53"/>
                    <a:pt x="49" y="55"/>
                    <a:pt x="48" y="56"/>
                  </a:cubicBezTo>
                  <a:cubicBezTo>
                    <a:pt x="47" y="57"/>
                    <a:pt x="45" y="58"/>
                    <a:pt x="44" y="58"/>
                  </a:cubicBezTo>
                  <a:cubicBezTo>
                    <a:pt x="42" y="58"/>
                    <a:pt x="41" y="57"/>
                    <a:pt x="40" y="56"/>
                  </a:cubicBezTo>
                  <a:cubicBezTo>
                    <a:pt x="39" y="55"/>
                    <a:pt x="38" y="53"/>
                    <a:pt x="38" y="52"/>
                  </a:cubicBezTo>
                  <a:cubicBezTo>
                    <a:pt x="38" y="50"/>
                    <a:pt x="39" y="49"/>
                    <a:pt x="40" y="48"/>
                  </a:cubicBezTo>
                  <a:cubicBezTo>
                    <a:pt x="41" y="47"/>
                    <a:pt x="42" y="46"/>
                    <a:pt x="44" y="46"/>
                  </a:cubicBezTo>
                  <a:cubicBezTo>
                    <a:pt x="45" y="46"/>
                    <a:pt x="47" y="47"/>
                    <a:pt x="48" y="48"/>
                  </a:cubicBezTo>
                  <a:cubicBezTo>
                    <a:pt x="49" y="49"/>
                    <a:pt x="49" y="50"/>
                    <a:pt x="49" y="52"/>
                  </a:cubicBezTo>
                  <a:close/>
                  <a:moveTo>
                    <a:pt x="41" y="52"/>
                  </a:moveTo>
                  <a:cubicBezTo>
                    <a:pt x="41" y="50"/>
                    <a:pt x="42" y="49"/>
                    <a:pt x="44" y="49"/>
                  </a:cubicBezTo>
                  <a:cubicBezTo>
                    <a:pt x="45" y="49"/>
                    <a:pt x="46" y="50"/>
                    <a:pt x="46" y="52"/>
                  </a:cubicBezTo>
                  <a:cubicBezTo>
                    <a:pt x="46" y="53"/>
                    <a:pt x="45" y="54"/>
                    <a:pt x="44" y="54"/>
                  </a:cubicBezTo>
                  <a:cubicBezTo>
                    <a:pt x="42" y="54"/>
                    <a:pt x="41" y="53"/>
                    <a:pt x="41" y="52"/>
                  </a:cubicBezTo>
                  <a:close/>
                  <a:moveTo>
                    <a:pt x="67" y="42"/>
                  </a:moveTo>
                  <a:cubicBezTo>
                    <a:pt x="67" y="41"/>
                    <a:pt x="67" y="41"/>
                    <a:pt x="67" y="41"/>
                  </a:cubicBezTo>
                  <a:cubicBezTo>
                    <a:pt x="67" y="40"/>
                    <a:pt x="67" y="40"/>
                    <a:pt x="67" y="40"/>
                  </a:cubicBezTo>
                  <a:cubicBezTo>
                    <a:pt x="69" y="39"/>
                    <a:pt x="69" y="39"/>
                    <a:pt x="69" y="39"/>
                  </a:cubicBezTo>
                  <a:cubicBezTo>
                    <a:pt x="69" y="38"/>
                    <a:pt x="69" y="38"/>
                    <a:pt x="69" y="38"/>
                  </a:cubicBezTo>
                  <a:cubicBezTo>
                    <a:pt x="69" y="38"/>
                    <a:pt x="69" y="38"/>
                    <a:pt x="69" y="38"/>
                  </a:cubicBezTo>
                  <a:cubicBezTo>
                    <a:pt x="68" y="37"/>
                    <a:pt x="68" y="37"/>
                    <a:pt x="68" y="37"/>
                  </a:cubicBezTo>
                  <a:cubicBezTo>
                    <a:pt x="67" y="36"/>
                    <a:pt x="67" y="36"/>
                    <a:pt x="67" y="36"/>
                  </a:cubicBezTo>
                  <a:cubicBezTo>
                    <a:pt x="67" y="36"/>
                    <a:pt x="67" y="36"/>
                    <a:pt x="67" y="36"/>
                  </a:cubicBezTo>
                  <a:cubicBezTo>
                    <a:pt x="65" y="37"/>
                    <a:pt x="65" y="37"/>
                    <a:pt x="65" y="37"/>
                  </a:cubicBezTo>
                  <a:cubicBezTo>
                    <a:pt x="65" y="37"/>
                    <a:pt x="64" y="36"/>
                    <a:pt x="63" y="36"/>
                  </a:cubicBezTo>
                  <a:cubicBezTo>
                    <a:pt x="63" y="34"/>
                    <a:pt x="63" y="34"/>
                    <a:pt x="63" y="34"/>
                  </a:cubicBezTo>
                  <a:cubicBezTo>
                    <a:pt x="62" y="33"/>
                    <a:pt x="62" y="33"/>
                    <a:pt x="62" y="33"/>
                  </a:cubicBezTo>
                  <a:cubicBezTo>
                    <a:pt x="61" y="33"/>
                    <a:pt x="61" y="33"/>
                    <a:pt x="61" y="33"/>
                  </a:cubicBezTo>
                  <a:cubicBezTo>
                    <a:pt x="60" y="34"/>
                    <a:pt x="60" y="34"/>
                    <a:pt x="60" y="34"/>
                  </a:cubicBezTo>
                  <a:cubicBezTo>
                    <a:pt x="60" y="36"/>
                    <a:pt x="60" y="36"/>
                    <a:pt x="60" y="36"/>
                  </a:cubicBezTo>
                  <a:cubicBezTo>
                    <a:pt x="59" y="36"/>
                    <a:pt x="58" y="37"/>
                    <a:pt x="58" y="37"/>
                  </a:cubicBezTo>
                  <a:cubicBezTo>
                    <a:pt x="56" y="36"/>
                    <a:pt x="56" y="36"/>
                    <a:pt x="56" y="36"/>
                  </a:cubicBezTo>
                  <a:cubicBezTo>
                    <a:pt x="56" y="36"/>
                    <a:pt x="56" y="36"/>
                    <a:pt x="56" y="36"/>
                  </a:cubicBezTo>
                  <a:cubicBezTo>
                    <a:pt x="55" y="37"/>
                    <a:pt x="55" y="37"/>
                    <a:pt x="55" y="37"/>
                  </a:cubicBezTo>
                  <a:cubicBezTo>
                    <a:pt x="54" y="38"/>
                    <a:pt x="54" y="38"/>
                    <a:pt x="54" y="38"/>
                  </a:cubicBezTo>
                  <a:cubicBezTo>
                    <a:pt x="54" y="38"/>
                    <a:pt x="54" y="38"/>
                    <a:pt x="54" y="38"/>
                  </a:cubicBezTo>
                  <a:cubicBezTo>
                    <a:pt x="54" y="39"/>
                    <a:pt x="54" y="39"/>
                    <a:pt x="54" y="39"/>
                  </a:cubicBezTo>
                  <a:cubicBezTo>
                    <a:pt x="56" y="40"/>
                    <a:pt x="56" y="40"/>
                    <a:pt x="56" y="40"/>
                  </a:cubicBezTo>
                  <a:cubicBezTo>
                    <a:pt x="56" y="41"/>
                    <a:pt x="56" y="41"/>
                    <a:pt x="56" y="41"/>
                  </a:cubicBezTo>
                  <a:cubicBezTo>
                    <a:pt x="56" y="42"/>
                    <a:pt x="56" y="42"/>
                    <a:pt x="56" y="42"/>
                  </a:cubicBezTo>
                  <a:cubicBezTo>
                    <a:pt x="54" y="44"/>
                    <a:pt x="54" y="44"/>
                    <a:pt x="54" y="44"/>
                  </a:cubicBezTo>
                  <a:cubicBezTo>
                    <a:pt x="54" y="44"/>
                    <a:pt x="54" y="44"/>
                    <a:pt x="54" y="44"/>
                  </a:cubicBezTo>
                  <a:cubicBezTo>
                    <a:pt x="54" y="45"/>
                    <a:pt x="54" y="45"/>
                    <a:pt x="54" y="45"/>
                  </a:cubicBezTo>
                  <a:cubicBezTo>
                    <a:pt x="55" y="46"/>
                    <a:pt x="55" y="46"/>
                    <a:pt x="55" y="46"/>
                  </a:cubicBezTo>
                  <a:cubicBezTo>
                    <a:pt x="56" y="46"/>
                    <a:pt x="56" y="46"/>
                    <a:pt x="56" y="46"/>
                  </a:cubicBezTo>
                  <a:cubicBezTo>
                    <a:pt x="56" y="46"/>
                    <a:pt x="56" y="46"/>
                    <a:pt x="56" y="46"/>
                  </a:cubicBezTo>
                  <a:cubicBezTo>
                    <a:pt x="58" y="46"/>
                    <a:pt x="58" y="46"/>
                    <a:pt x="58" y="46"/>
                  </a:cubicBezTo>
                  <a:cubicBezTo>
                    <a:pt x="58" y="46"/>
                    <a:pt x="59" y="46"/>
                    <a:pt x="60" y="47"/>
                  </a:cubicBezTo>
                  <a:cubicBezTo>
                    <a:pt x="60" y="49"/>
                    <a:pt x="60" y="49"/>
                    <a:pt x="60" y="49"/>
                  </a:cubicBezTo>
                  <a:cubicBezTo>
                    <a:pt x="61" y="49"/>
                    <a:pt x="61" y="49"/>
                    <a:pt x="61" y="49"/>
                  </a:cubicBezTo>
                  <a:cubicBezTo>
                    <a:pt x="62" y="49"/>
                    <a:pt x="62" y="49"/>
                    <a:pt x="62" y="49"/>
                  </a:cubicBezTo>
                  <a:cubicBezTo>
                    <a:pt x="63" y="49"/>
                    <a:pt x="63" y="49"/>
                    <a:pt x="63" y="49"/>
                  </a:cubicBezTo>
                  <a:cubicBezTo>
                    <a:pt x="63" y="47"/>
                    <a:pt x="63" y="47"/>
                    <a:pt x="63" y="47"/>
                  </a:cubicBezTo>
                  <a:cubicBezTo>
                    <a:pt x="64" y="46"/>
                    <a:pt x="65" y="46"/>
                    <a:pt x="65" y="46"/>
                  </a:cubicBezTo>
                  <a:cubicBezTo>
                    <a:pt x="67" y="46"/>
                    <a:pt x="67" y="46"/>
                    <a:pt x="67" y="46"/>
                  </a:cubicBezTo>
                  <a:cubicBezTo>
                    <a:pt x="67" y="46"/>
                    <a:pt x="67" y="46"/>
                    <a:pt x="67" y="46"/>
                  </a:cubicBezTo>
                  <a:cubicBezTo>
                    <a:pt x="68" y="46"/>
                    <a:pt x="68" y="46"/>
                    <a:pt x="68" y="46"/>
                  </a:cubicBezTo>
                  <a:cubicBezTo>
                    <a:pt x="69" y="45"/>
                    <a:pt x="69" y="45"/>
                    <a:pt x="69" y="45"/>
                  </a:cubicBezTo>
                  <a:cubicBezTo>
                    <a:pt x="69" y="44"/>
                    <a:pt x="69" y="44"/>
                    <a:pt x="69" y="44"/>
                  </a:cubicBezTo>
                  <a:cubicBezTo>
                    <a:pt x="69" y="44"/>
                    <a:pt x="69" y="44"/>
                    <a:pt x="69" y="44"/>
                  </a:cubicBezTo>
                  <a:cubicBezTo>
                    <a:pt x="67" y="42"/>
                    <a:pt x="67" y="42"/>
                    <a:pt x="67" y="42"/>
                  </a:cubicBezTo>
                  <a:close/>
                  <a:moveTo>
                    <a:pt x="64" y="41"/>
                  </a:moveTo>
                  <a:cubicBezTo>
                    <a:pt x="64" y="42"/>
                    <a:pt x="63" y="43"/>
                    <a:pt x="62" y="43"/>
                  </a:cubicBezTo>
                  <a:cubicBezTo>
                    <a:pt x="60" y="43"/>
                    <a:pt x="59" y="42"/>
                    <a:pt x="59" y="41"/>
                  </a:cubicBezTo>
                  <a:cubicBezTo>
                    <a:pt x="59" y="40"/>
                    <a:pt x="60" y="39"/>
                    <a:pt x="62" y="39"/>
                  </a:cubicBezTo>
                  <a:cubicBezTo>
                    <a:pt x="63" y="39"/>
                    <a:pt x="64" y="40"/>
                    <a:pt x="64" y="41"/>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7"/>
            <p:cNvSpPr>
              <a:spLocks noEditPoints="1"/>
            </p:cNvSpPr>
            <p:nvPr/>
          </p:nvSpPr>
          <p:spPr bwMode="auto">
            <a:xfrm>
              <a:off x="10729913" y="5229225"/>
              <a:ext cx="604838" cy="479425"/>
            </a:xfrm>
            <a:custGeom>
              <a:avLst/>
              <a:gdLst>
                <a:gd name="T0" fmla="*/ 127 w 127"/>
                <a:gd name="T1" fmla="*/ 73 h 101"/>
                <a:gd name="T2" fmla="*/ 0 w 127"/>
                <a:gd name="T3" fmla="*/ 73 h 101"/>
                <a:gd name="T4" fmla="*/ 16 w 127"/>
                <a:gd name="T5" fmla="*/ 101 h 101"/>
                <a:gd name="T6" fmla="*/ 112 w 127"/>
                <a:gd name="T7" fmla="*/ 101 h 101"/>
                <a:gd name="T8" fmla="*/ 127 w 127"/>
                <a:gd name="T9" fmla="*/ 73 h 101"/>
                <a:gd name="T10" fmla="*/ 95 w 127"/>
                <a:gd name="T11" fmla="*/ 0 h 101"/>
                <a:gd name="T12" fmla="*/ 33 w 127"/>
                <a:gd name="T13" fmla="*/ 0 h 101"/>
                <a:gd name="T14" fmla="*/ 3 w 127"/>
                <a:gd name="T15" fmla="*/ 34 h 101"/>
                <a:gd name="T16" fmla="*/ 124 w 127"/>
                <a:gd name="T17" fmla="*/ 34 h 101"/>
                <a:gd name="T18" fmla="*/ 95 w 127"/>
                <a:gd name="T1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01">
                  <a:moveTo>
                    <a:pt x="127" y="73"/>
                  </a:moveTo>
                  <a:cubicBezTo>
                    <a:pt x="0" y="73"/>
                    <a:pt x="0" y="73"/>
                    <a:pt x="0" y="73"/>
                  </a:cubicBezTo>
                  <a:cubicBezTo>
                    <a:pt x="3" y="83"/>
                    <a:pt x="8" y="93"/>
                    <a:pt x="16" y="101"/>
                  </a:cubicBezTo>
                  <a:cubicBezTo>
                    <a:pt x="112" y="101"/>
                    <a:pt x="112" y="101"/>
                    <a:pt x="112" y="101"/>
                  </a:cubicBezTo>
                  <a:cubicBezTo>
                    <a:pt x="119" y="93"/>
                    <a:pt x="124" y="83"/>
                    <a:pt x="127" y="73"/>
                  </a:cubicBezTo>
                  <a:moveTo>
                    <a:pt x="95" y="0"/>
                  </a:moveTo>
                  <a:cubicBezTo>
                    <a:pt x="33" y="0"/>
                    <a:pt x="33" y="0"/>
                    <a:pt x="33" y="0"/>
                  </a:cubicBezTo>
                  <a:cubicBezTo>
                    <a:pt x="19" y="7"/>
                    <a:pt x="9" y="19"/>
                    <a:pt x="3" y="34"/>
                  </a:cubicBezTo>
                  <a:cubicBezTo>
                    <a:pt x="124" y="34"/>
                    <a:pt x="124" y="34"/>
                    <a:pt x="124" y="34"/>
                  </a:cubicBezTo>
                  <a:cubicBezTo>
                    <a:pt x="119" y="19"/>
                    <a:pt x="108" y="7"/>
                    <a:pt x="95"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8"/>
            <p:cNvSpPr>
              <a:spLocks/>
            </p:cNvSpPr>
            <p:nvPr/>
          </p:nvSpPr>
          <p:spPr bwMode="auto">
            <a:xfrm>
              <a:off x="10887075" y="5191125"/>
              <a:ext cx="295275" cy="38100"/>
            </a:xfrm>
            <a:custGeom>
              <a:avLst/>
              <a:gdLst>
                <a:gd name="T0" fmla="*/ 31 w 62"/>
                <a:gd name="T1" fmla="*/ 0 h 8"/>
                <a:gd name="T2" fmla="*/ 0 w 62"/>
                <a:gd name="T3" fmla="*/ 8 h 8"/>
                <a:gd name="T4" fmla="*/ 62 w 62"/>
                <a:gd name="T5" fmla="*/ 8 h 8"/>
                <a:gd name="T6" fmla="*/ 31 w 62"/>
                <a:gd name="T7" fmla="*/ 0 h 8"/>
              </a:gdLst>
              <a:ahLst/>
              <a:cxnLst>
                <a:cxn ang="0">
                  <a:pos x="T0" y="T1"/>
                </a:cxn>
                <a:cxn ang="0">
                  <a:pos x="T2" y="T3"/>
                </a:cxn>
                <a:cxn ang="0">
                  <a:pos x="T4" y="T5"/>
                </a:cxn>
                <a:cxn ang="0">
                  <a:pos x="T6" y="T7"/>
                </a:cxn>
              </a:cxnLst>
              <a:rect l="0" t="0" r="r" b="b"/>
              <a:pathLst>
                <a:path w="62" h="8">
                  <a:moveTo>
                    <a:pt x="31" y="0"/>
                  </a:moveTo>
                  <a:cubicBezTo>
                    <a:pt x="19" y="0"/>
                    <a:pt x="9" y="3"/>
                    <a:pt x="0" y="8"/>
                  </a:cubicBezTo>
                  <a:cubicBezTo>
                    <a:pt x="62" y="8"/>
                    <a:pt x="62" y="8"/>
                    <a:pt x="62" y="8"/>
                  </a:cubicBezTo>
                  <a:cubicBezTo>
                    <a:pt x="53" y="3"/>
                    <a:pt x="42" y="0"/>
                    <a:pt x="31"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9"/>
            <p:cNvSpPr>
              <a:spLocks/>
            </p:cNvSpPr>
            <p:nvPr/>
          </p:nvSpPr>
          <p:spPr bwMode="auto">
            <a:xfrm>
              <a:off x="10725150" y="5389563"/>
              <a:ext cx="619125" cy="185738"/>
            </a:xfrm>
            <a:custGeom>
              <a:avLst/>
              <a:gdLst>
                <a:gd name="T0" fmla="*/ 125 w 130"/>
                <a:gd name="T1" fmla="*/ 0 h 39"/>
                <a:gd name="T2" fmla="*/ 4 w 130"/>
                <a:gd name="T3" fmla="*/ 0 h 39"/>
                <a:gd name="T4" fmla="*/ 0 w 130"/>
                <a:gd name="T5" fmla="*/ 23 h 39"/>
                <a:gd name="T6" fmla="*/ 1 w 130"/>
                <a:gd name="T7" fmla="*/ 39 h 39"/>
                <a:gd name="T8" fmla="*/ 128 w 130"/>
                <a:gd name="T9" fmla="*/ 39 h 39"/>
                <a:gd name="T10" fmla="*/ 130 w 130"/>
                <a:gd name="T11" fmla="*/ 23 h 39"/>
                <a:gd name="T12" fmla="*/ 125 w 130"/>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30" h="39">
                  <a:moveTo>
                    <a:pt x="125" y="0"/>
                  </a:moveTo>
                  <a:cubicBezTo>
                    <a:pt x="4" y="0"/>
                    <a:pt x="4" y="0"/>
                    <a:pt x="4" y="0"/>
                  </a:cubicBezTo>
                  <a:cubicBezTo>
                    <a:pt x="1" y="7"/>
                    <a:pt x="0" y="15"/>
                    <a:pt x="0" y="23"/>
                  </a:cubicBezTo>
                  <a:cubicBezTo>
                    <a:pt x="0" y="28"/>
                    <a:pt x="0" y="34"/>
                    <a:pt x="1" y="39"/>
                  </a:cubicBezTo>
                  <a:cubicBezTo>
                    <a:pt x="128" y="39"/>
                    <a:pt x="128" y="39"/>
                    <a:pt x="128" y="39"/>
                  </a:cubicBezTo>
                  <a:cubicBezTo>
                    <a:pt x="129" y="34"/>
                    <a:pt x="130" y="28"/>
                    <a:pt x="130" y="23"/>
                  </a:cubicBezTo>
                  <a:cubicBezTo>
                    <a:pt x="130" y="15"/>
                    <a:pt x="128" y="7"/>
                    <a:pt x="125"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0"/>
            <p:cNvSpPr>
              <a:spLocks/>
            </p:cNvSpPr>
            <p:nvPr/>
          </p:nvSpPr>
          <p:spPr bwMode="auto">
            <a:xfrm>
              <a:off x="10806113" y="5708650"/>
              <a:ext cx="457200" cy="100013"/>
            </a:xfrm>
            <a:custGeom>
              <a:avLst/>
              <a:gdLst>
                <a:gd name="T0" fmla="*/ 96 w 96"/>
                <a:gd name="T1" fmla="*/ 0 h 21"/>
                <a:gd name="T2" fmla="*/ 0 w 96"/>
                <a:gd name="T3" fmla="*/ 0 h 21"/>
                <a:gd name="T4" fmla="*/ 48 w 96"/>
                <a:gd name="T5" fmla="*/ 21 h 21"/>
                <a:gd name="T6" fmla="*/ 96 w 96"/>
                <a:gd name="T7" fmla="*/ 0 h 21"/>
              </a:gdLst>
              <a:ahLst/>
              <a:cxnLst>
                <a:cxn ang="0">
                  <a:pos x="T0" y="T1"/>
                </a:cxn>
                <a:cxn ang="0">
                  <a:pos x="T2" y="T3"/>
                </a:cxn>
                <a:cxn ang="0">
                  <a:pos x="T4" y="T5"/>
                </a:cxn>
                <a:cxn ang="0">
                  <a:pos x="T6" y="T7"/>
                </a:cxn>
              </a:cxnLst>
              <a:rect l="0" t="0" r="r" b="b"/>
              <a:pathLst>
                <a:path w="96" h="21">
                  <a:moveTo>
                    <a:pt x="96" y="0"/>
                  </a:moveTo>
                  <a:cubicBezTo>
                    <a:pt x="0" y="0"/>
                    <a:pt x="0" y="0"/>
                    <a:pt x="0" y="0"/>
                  </a:cubicBezTo>
                  <a:cubicBezTo>
                    <a:pt x="12" y="13"/>
                    <a:pt x="29" y="21"/>
                    <a:pt x="48" y="21"/>
                  </a:cubicBezTo>
                  <a:cubicBezTo>
                    <a:pt x="67" y="21"/>
                    <a:pt x="84" y="13"/>
                    <a:pt x="96"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51"/>
            <p:cNvSpPr>
              <a:spLocks noChangeArrowheads="1"/>
            </p:cNvSpPr>
            <p:nvPr/>
          </p:nvSpPr>
          <p:spPr bwMode="auto">
            <a:xfrm>
              <a:off x="10687050" y="5153025"/>
              <a:ext cx="619125" cy="617538"/>
            </a:xfrm>
            <a:prstGeom prst="ellipse">
              <a:avLst/>
            </a:pr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2"/>
            <p:cNvSpPr>
              <a:spLocks noEditPoints="1"/>
            </p:cNvSpPr>
            <p:nvPr/>
          </p:nvSpPr>
          <p:spPr bwMode="auto">
            <a:xfrm>
              <a:off x="10839450" y="5329238"/>
              <a:ext cx="309563" cy="265113"/>
            </a:xfrm>
            <a:custGeom>
              <a:avLst/>
              <a:gdLst>
                <a:gd name="T0" fmla="*/ 62 w 65"/>
                <a:gd name="T1" fmla="*/ 53 h 56"/>
                <a:gd name="T2" fmla="*/ 0 w 65"/>
                <a:gd name="T3" fmla="*/ 10 h 56"/>
                <a:gd name="T4" fmla="*/ 0 w 65"/>
                <a:gd name="T5" fmla="*/ 56 h 56"/>
                <a:gd name="T6" fmla="*/ 65 w 65"/>
                <a:gd name="T7" fmla="*/ 0 h 56"/>
                <a:gd name="T8" fmla="*/ 0 w 65"/>
                <a:gd name="T9" fmla="*/ 0 h 56"/>
                <a:gd name="T10" fmla="*/ 38 w 65"/>
                <a:gd name="T11" fmla="*/ 32 h 56"/>
                <a:gd name="T12" fmla="*/ 36 w 65"/>
                <a:gd name="T13" fmla="*/ 28 h 56"/>
                <a:gd name="T14" fmla="*/ 34 w 65"/>
                <a:gd name="T15" fmla="*/ 27 h 56"/>
                <a:gd name="T16" fmla="*/ 31 w 65"/>
                <a:gd name="T17" fmla="*/ 25 h 56"/>
                <a:gd name="T18" fmla="*/ 28 w 65"/>
                <a:gd name="T19" fmla="*/ 25 h 56"/>
                <a:gd name="T20" fmla="*/ 24 w 65"/>
                <a:gd name="T21" fmla="*/ 27 h 56"/>
                <a:gd name="T22" fmla="*/ 22 w 65"/>
                <a:gd name="T23" fmla="*/ 28 h 56"/>
                <a:gd name="T24" fmla="*/ 20 w 65"/>
                <a:gd name="T25" fmla="*/ 32 h 56"/>
                <a:gd name="T26" fmla="*/ 20 w 65"/>
                <a:gd name="T27" fmla="*/ 34 h 56"/>
                <a:gd name="T28" fmla="*/ 20 w 65"/>
                <a:gd name="T29" fmla="*/ 38 h 56"/>
                <a:gd name="T30" fmla="*/ 22 w 65"/>
                <a:gd name="T31" fmla="*/ 41 h 56"/>
                <a:gd name="T32" fmla="*/ 25 w 65"/>
                <a:gd name="T33" fmla="*/ 43 h 56"/>
                <a:gd name="T34" fmla="*/ 27 w 65"/>
                <a:gd name="T35" fmla="*/ 44 h 56"/>
                <a:gd name="T36" fmla="*/ 30 w 65"/>
                <a:gd name="T37" fmla="*/ 42 h 56"/>
                <a:gd name="T38" fmla="*/ 33 w 65"/>
                <a:gd name="T39" fmla="*/ 43 h 56"/>
                <a:gd name="T40" fmla="*/ 34 w 65"/>
                <a:gd name="T41" fmla="*/ 40 h 56"/>
                <a:gd name="T42" fmla="*/ 38 w 65"/>
                <a:gd name="T43" fmla="*/ 39 h 56"/>
                <a:gd name="T44" fmla="*/ 36 w 65"/>
                <a:gd name="T45" fmla="*/ 36 h 56"/>
                <a:gd name="T46" fmla="*/ 32 w 65"/>
                <a:gd name="T47" fmla="*/ 38 h 56"/>
                <a:gd name="T48" fmla="*/ 25 w 65"/>
                <a:gd name="T49" fmla="*/ 35 h 56"/>
                <a:gd name="T50" fmla="*/ 32 w 65"/>
                <a:gd name="T51" fmla="*/ 32 h 56"/>
                <a:gd name="T52" fmla="*/ 29 w 65"/>
                <a:gd name="T53" fmla="*/ 33 h 56"/>
                <a:gd name="T54" fmla="*/ 27 w 65"/>
                <a:gd name="T55" fmla="*/ 35 h 56"/>
                <a:gd name="T56" fmla="*/ 45 w 65"/>
                <a:gd name="T57" fmla="*/ 27 h 56"/>
                <a:gd name="T58" fmla="*/ 46 w 65"/>
                <a:gd name="T59" fmla="*/ 26 h 56"/>
                <a:gd name="T60" fmla="*/ 45 w 65"/>
                <a:gd name="T61" fmla="*/ 25 h 56"/>
                <a:gd name="T62" fmla="*/ 42 w 65"/>
                <a:gd name="T63" fmla="*/ 23 h 56"/>
                <a:gd name="T64" fmla="*/ 40 w 65"/>
                <a:gd name="T65" fmla="*/ 23 h 56"/>
                <a:gd name="T66" fmla="*/ 37 w 65"/>
                <a:gd name="T67" fmla="*/ 25 h 56"/>
                <a:gd name="T68" fmla="*/ 36 w 65"/>
                <a:gd name="T69" fmla="*/ 26 h 56"/>
                <a:gd name="T70" fmla="*/ 38 w 65"/>
                <a:gd name="T71" fmla="*/ 27 h 56"/>
                <a:gd name="T72" fmla="*/ 36 w 65"/>
                <a:gd name="T73" fmla="*/ 29 h 56"/>
                <a:gd name="T74" fmla="*/ 37 w 65"/>
                <a:gd name="T75" fmla="*/ 31 h 56"/>
                <a:gd name="T76" fmla="*/ 39 w 65"/>
                <a:gd name="T77" fmla="*/ 31 h 56"/>
                <a:gd name="T78" fmla="*/ 41 w 65"/>
                <a:gd name="T79" fmla="*/ 33 h 56"/>
                <a:gd name="T80" fmla="*/ 42 w 65"/>
                <a:gd name="T81" fmla="*/ 31 h 56"/>
                <a:gd name="T82" fmla="*/ 45 w 65"/>
                <a:gd name="T83" fmla="*/ 31 h 56"/>
                <a:gd name="T84" fmla="*/ 46 w 65"/>
                <a:gd name="T85" fmla="*/ 30 h 56"/>
                <a:gd name="T86" fmla="*/ 43 w 65"/>
                <a:gd name="T87" fmla="*/ 28 h 56"/>
                <a:gd name="T88" fmla="*/ 41 w 65"/>
                <a:gd name="T89"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 h="56">
                  <a:moveTo>
                    <a:pt x="3" y="14"/>
                  </a:moveTo>
                  <a:cubicBezTo>
                    <a:pt x="3" y="53"/>
                    <a:pt x="3" y="53"/>
                    <a:pt x="3" y="53"/>
                  </a:cubicBezTo>
                  <a:cubicBezTo>
                    <a:pt x="62" y="53"/>
                    <a:pt x="62" y="53"/>
                    <a:pt x="62" y="53"/>
                  </a:cubicBezTo>
                  <a:cubicBezTo>
                    <a:pt x="62" y="14"/>
                    <a:pt x="62" y="14"/>
                    <a:pt x="62" y="14"/>
                  </a:cubicBezTo>
                  <a:cubicBezTo>
                    <a:pt x="3" y="14"/>
                    <a:pt x="3" y="14"/>
                    <a:pt x="3" y="14"/>
                  </a:cubicBezTo>
                  <a:close/>
                  <a:moveTo>
                    <a:pt x="0" y="10"/>
                  </a:moveTo>
                  <a:cubicBezTo>
                    <a:pt x="65" y="10"/>
                    <a:pt x="65" y="10"/>
                    <a:pt x="65" y="10"/>
                  </a:cubicBezTo>
                  <a:cubicBezTo>
                    <a:pt x="65" y="56"/>
                    <a:pt x="65" y="56"/>
                    <a:pt x="65" y="56"/>
                  </a:cubicBezTo>
                  <a:cubicBezTo>
                    <a:pt x="0" y="56"/>
                    <a:pt x="0" y="56"/>
                    <a:pt x="0" y="56"/>
                  </a:cubicBezTo>
                  <a:cubicBezTo>
                    <a:pt x="0" y="10"/>
                    <a:pt x="0" y="10"/>
                    <a:pt x="0" y="10"/>
                  </a:cubicBezTo>
                  <a:close/>
                  <a:moveTo>
                    <a:pt x="0" y="0"/>
                  </a:moveTo>
                  <a:cubicBezTo>
                    <a:pt x="65" y="0"/>
                    <a:pt x="65" y="0"/>
                    <a:pt x="65" y="0"/>
                  </a:cubicBezTo>
                  <a:cubicBezTo>
                    <a:pt x="65" y="7"/>
                    <a:pt x="65" y="7"/>
                    <a:pt x="65" y="7"/>
                  </a:cubicBezTo>
                  <a:cubicBezTo>
                    <a:pt x="0" y="7"/>
                    <a:pt x="0" y="7"/>
                    <a:pt x="0" y="7"/>
                  </a:cubicBezTo>
                  <a:cubicBezTo>
                    <a:pt x="0" y="0"/>
                    <a:pt x="0" y="0"/>
                    <a:pt x="0" y="0"/>
                  </a:cubicBezTo>
                  <a:close/>
                  <a:moveTo>
                    <a:pt x="39" y="34"/>
                  </a:moveTo>
                  <a:cubicBezTo>
                    <a:pt x="39" y="32"/>
                    <a:pt x="39" y="32"/>
                    <a:pt x="39" y="32"/>
                  </a:cubicBezTo>
                  <a:cubicBezTo>
                    <a:pt x="38" y="32"/>
                    <a:pt x="38" y="32"/>
                    <a:pt x="38" y="32"/>
                  </a:cubicBezTo>
                  <a:cubicBezTo>
                    <a:pt x="35" y="32"/>
                    <a:pt x="35" y="32"/>
                    <a:pt x="35" y="32"/>
                  </a:cubicBezTo>
                  <a:cubicBezTo>
                    <a:pt x="35" y="31"/>
                    <a:pt x="35" y="31"/>
                    <a:pt x="35" y="31"/>
                  </a:cubicBezTo>
                  <a:cubicBezTo>
                    <a:pt x="36" y="28"/>
                    <a:pt x="36" y="28"/>
                    <a:pt x="36" y="28"/>
                  </a:cubicBezTo>
                  <a:cubicBezTo>
                    <a:pt x="36" y="28"/>
                    <a:pt x="36" y="28"/>
                    <a:pt x="36" y="28"/>
                  </a:cubicBezTo>
                  <a:cubicBezTo>
                    <a:pt x="35" y="27"/>
                    <a:pt x="35" y="27"/>
                    <a:pt x="35" y="27"/>
                  </a:cubicBezTo>
                  <a:cubicBezTo>
                    <a:pt x="34" y="27"/>
                    <a:pt x="34" y="27"/>
                    <a:pt x="34" y="27"/>
                  </a:cubicBezTo>
                  <a:cubicBezTo>
                    <a:pt x="32" y="28"/>
                    <a:pt x="32" y="28"/>
                    <a:pt x="32" y="28"/>
                  </a:cubicBezTo>
                  <a:cubicBezTo>
                    <a:pt x="31" y="28"/>
                    <a:pt x="31" y="28"/>
                    <a:pt x="31" y="28"/>
                  </a:cubicBezTo>
                  <a:cubicBezTo>
                    <a:pt x="31" y="25"/>
                    <a:pt x="31" y="25"/>
                    <a:pt x="31" y="25"/>
                  </a:cubicBezTo>
                  <a:cubicBezTo>
                    <a:pt x="30" y="25"/>
                    <a:pt x="30" y="25"/>
                    <a:pt x="30" y="25"/>
                  </a:cubicBezTo>
                  <a:cubicBezTo>
                    <a:pt x="28" y="25"/>
                    <a:pt x="28" y="25"/>
                    <a:pt x="28" y="25"/>
                  </a:cubicBezTo>
                  <a:cubicBezTo>
                    <a:pt x="28" y="25"/>
                    <a:pt x="28" y="25"/>
                    <a:pt x="28" y="25"/>
                  </a:cubicBezTo>
                  <a:cubicBezTo>
                    <a:pt x="27" y="28"/>
                    <a:pt x="27" y="28"/>
                    <a:pt x="27" y="28"/>
                  </a:cubicBezTo>
                  <a:cubicBezTo>
                    <a:pt x="26" y="28"/>
                    <a:pt x="26" y="28"/>
                    <a:pt x="26" y="28"/>
                  </a:cubicBezTo>
                  <a:cubicBezTo>
                    <a:pt x="24" y="27"/>
                    <a:pt x="24" y="27"/>
                    <a:pt x="24" y="27"/>
                  </a:cubicBezTo>
                  <a:cubicBezTo>
                    <a:pt x="24" y="27"/>
                    <a:pt x="24" y="27"/>
                    <a:pt x="24" y="27"/>
                  </a:cubicBezTo>
                  <a:cubicBezTo>
                    <a:pt x="22" y="28"/>
                    <a:pt x="22" y="28"/>
                    <a:pt x="22" y="28"/>
                  </a:cubicBezTo>
                  <a:cubicBezTo>
                    <a:pt x="22" y="28"/>
                    <a:pt x="22" y="28"/>
                    <a:pt x="22" y="28"/>
                  </a:cubicBezTo>
                  <a:cubicBezTo>
                    <a:pt x="23" y="31"/>
                    <a:pt x="23" y="31"/>
                    <a:pt x="23" y="31"/>
                  </a:cubicBezTo>
                  <a:cubicBezTo>
                    <a:pt x="23" y="32"/>
                    <a:pt x="23" y="32"/>
                    <a:pt x="23" y="32"/>
                  </a:cubicBezTo>
                  <a:cubicBezTo>
                    <a:pt x="20" y="32"/>
                    <a:pt x="20" y="32"/>
                    <a:pt x="20" y="32"/>
                  </a:cubicBezTo>
                  <a:cubicBezTo>
                    <a:pt x="20" y="32"/>
                    <a:pt x="20" y="32"/>
                    <a:pt x="20" y="32"/>
                  </a:cubicBezTo>
                  <a:cubicBezTo>
                    <a:pt x="19" y="34"/>
                    <a:pt x="19" y="34"/>
                    <a:pt x="19" y="34"/>
                  </a:cubicBezTo>
                  <a:cubicBezTo>
                    <a:pt x="20" y="34"/>
                    <a:pt x="20" y="34"/>
                    <a:pt x="20" y="34"/>
                  </a:cubicBezTo>
                  <a:cubicBezTo>
                    <a:pt x="22" y="36"/>
                    <a:pt x="22" y="36"/>
                    <a:pt x="22" y="36"/>
                  </a:cubicBezTo>
                  <a:cubicBezTo>
                    <a:pt x="22" y="36"/>
                    <a:pt x="22" y="36"/>
                    <a:pt x="22" y="36"/>
                  </a:cubicBezTo>
                  <a:cubicBezTo>
                    <a:pt x="20" y="38"/>
                    <a:pt x="20" y="38"/>
                    <a:pt x="20" y="38"/>
                  </a:cubicBezTo>
                  <a:cubicBezTo>
                    <a:pt x="20" y="39"/>
                    <a:pt x="20" y="39"/>
                    <a:pt x="20" y="39"/>
                  </a:cubicBezTo>
                  <a:cubicBezTo>
                    <a:pt x="21" y="40"/>
                    <a:pt x="21" y="40"/>
                    <a:pt x="21" y="40"/>
                  </a:cubicBezTo>
                  <a:cubicBezTo>
                    <a:pt x="22" y="41"/>
                    <a:pt x="22" y="41"/>
                    <a:pt x="22" y="41"/>
                  </a:cubicBezTo>
                  <a:cubicBezTo>
                    <a:pt x="24" y="40"/>
                    <a:pt x="24" y="40"/>
                    <a:pt x="24" y="40"/>
                  </a:cubicBezTo>
                  <a:cubicBezTo>
                    <a:pt x="25" y="40"/>
                    <a:pt x="25" y="40"/>
                    <a:pt x="25" y="40"/>
                  </a:cubicBezTo>
                  <a:cubicBezTo>
                    <a:pt x="25" y="43"/>
                    <a:pt x="25" y="43"/>
                    <a:pt x="25" y="43"/>
                  </a:cubicBezTo>
                  <a:cubicBezTo>
                    <a:pt x="25" y="43"/>
                    <a:pt x="25" y="43"/>
                    <a:pt x="25" y="43"/>
                  </a:cubicBezTo>
                  <a:cubicBezTo>
                    <a:pt x="27" y="44"/>
                    <a:pt x="27" y="44"/>
                    <a:pt x="27" y="44"/>
                  </a:cubicBezTo>
                  <a:cubicBezTo>
                    <a:pt x="27" y="44"/>
                    <a:pt x="27" y="44"/>
                    <a:pt x="27" y="44"/>
                  </a:cubicBezTo>
                  <a:cubicBezTo>
                    <a:pt x="29" y="42"/>
                    <a:pt x="29" y="42"/>
                    <a:pt x="29" y="42"/>
                  </a:cubicBezTo>
                  <a:cubicBezTo>
                    <a:pt x="29" y="42"/>
                    <a:pt x="29" y="42"/>
                    <a:pt x="29" y="42"/>
                  </a:cubicBezTo>
                  <a:cubicBezTo>
                    <a:pt x="30" y="42"/>
                    <a:pt x="30" y="42"/>
                    <a:pt x="30" y="42"/>
                  </a:cubicBezTo>
                  <a:cubicBezTo>
                    <a:pt x="31" y="44"/>
                    <a:pt x="31" y="44"/>
                    <a:pt x="31" y="44"/>
                  </a:cubicBezTo>
                  <a:cubicBezTo>
                    <a:pt x="32" y="44"/>
                    <a:pt x="32" y="44"/>
                    <a:pt x="32" y="44"/>
                  </a:cubicBezTo>
                  <a:cubicBezTo>
                    <a:pt x="33" y="43"/>
                    <a:pt x="33" y="43"/>
                    <a:pt x="33" y="43"/>
                  </a:cubicBezTo>
                  <a:cubicBezTo>
                    <a:pt x="34" y="43"/>
                    <a:pt x="34" y="43"/>
                    <a:pt x="34" y="43"/>
                  </a:cubicBezTo>
                  <a:cubicBezTo>
                    <a:pt x="33" y="40"/>
                    <a:pt x="33" y="40"/>
                    <a:pt x="33" y="40"/>
                  </a:cubicBezTo>
                  <a:cubicBezTo>
                    <a:pt x="34" y="40"/>
                    <a:pt x="34" y="40"/>
                    <a:pt x="34" y="40"/>
                  </a:cubicBezTo>
                  <a:cubicBezTo>
                    <a:pt x="37" y="41"/>
                    <a:pt x="37" y="41"/>
                    <a:pt x="37" y="41"/>
                  </a:cubicBezTo>
                  <a:cubicBezTo>
                    <a:pt x="37" y="40"/>
                    <a:pt x="37" y="40"/>
                    <a:pt x="37" y="40"/>
                  </a:cubicBezTo>
                  <a:cubicBezTo>
                    <a:pt x="38" y="39"/>
                    <a:pt x="38" y="39"/>
                    <a:pt x="38" y="39"/>
                  </a:cubicBezTo>
                  <a:cubicBezTo>
                    <a:pt x="38" y="38"/>
                    <a:pt x="38" y="38"/>
                    <a:pt x="38" y="38"/>
                  </a:cubicBezTo>
                  <a:cubicBezTo>
                    <a:pt x="36" y="36"/>
                    <a:pt x="36" y="36"/>
                    <a:pt x="36" y="36"/>
                  </a:cubicBezTo>
                  <a:cubicBezTo>
                    <a:pt x="36" y="36"/>
                    <a:pt x="36" y="36"/>
                    <a:pt x="36" y="36"/>
                  </a:cubicBezTo>
                  <a:cubicBezTo>
                    <a:pt x="39" y="34"/>
                    <a:pt x="39" y="34"/>
                    <a:pt x="39" y="34"/>
                  </a:cubicBezTo>
                  <a:close/>
                  <a:moveTo>
                    <a:pt x="33" y="35"/>
                  </a:moveTo>
                  <a:cubicBezTo>
                    <a:pt x="33" y="36"/>
                    <a:pt x="33" y="37"/>
                    <a:pt x="32" y="38"/>
                  </a:cubicBezTo>
                  <a:cubicBezTo>
                    <a:pt x="31" y="38"/>
                    <a:pt x="30" y="39"/>
                    <a:pt x="29" y="39"/>
                  </a:cubicBezTo>
                  <a:cubicBezTo>
                    <a:pt x="28" y="39"/>
                    <a:pt x="27" y="38"/>
                    <a:pt x="26" y="38"/>
                  </a:cubicBezTo>
                  <a:cubicBezTo>
                    <a:pt x="26" y="37"/>
                    <a:pt x="25" y="36"/>
                    <a:pt x="25" y="35"/>
                  </a:cubicBezTo>
                  <a:cubicBezTo>
                    <a:pt x="25" y="34"/>
                    <a:pt x="26" y="33"/>
                    <a:pt x="26" y="32"/>
                  </a:cubicBezTo>
                  <a:cubicBezTo>
                    <a:pt x="27" y="31"/>
                    <a:pt x="28" y="31"/>
                    <a:pt x="29" y="31"/>
                  </a:cubicBezTo>
                  <a:cubicBezTo>
                    <a:pt x="30" y="31"/>
                    <a:pt x="31" y="31"/>
                    <a:pt x="32" y="32"/>
                  </a:cubicBezTo>
                  <a:cubicBezTo>
                    <a:pt x="33" y="33"/>
                    <a:pt x="33" y="34"/>
                    <a:pt x="33" y="35"/>
                  </a:cubicBezTo>
                  <a:close/>
                  <a:moveTo>
                    <a:pt x="27" y="35"/>
                  </a:moveTo>
                  <a:cubicBezTo>
                    <a:pt x="27" y="34"/>
                    <a:pt x="28" y="33"/>
                    <a:pt x="29" y="33"/>
                  </a:cubicBezTo>
                  <a:cubicBezTo>
                    <a:pt x="30" y="33"/>
                    <a:pt x="31" y="34"/>
                    <a:pt x="31" y="35"/>
                  </a:cubicBezTo>
                  <a:cubicBezTo>
                    <a:pt x="31" y="36"/>
                    <a:pt x="30" y="36"/>
                    <a:pt x="29" y="36"/>
                  </a:cubicBezTo>
                  <a:cubicBezTo>
                    <a:pt x="28" y="36"/>
                    <a:pt x="27" y="36"/>
                    <a:pt x="27" y="35"/>
                  </a:cubicBezTo>
                  <a:close/>
                  <a:moveTo>
                    <a:pt x="45" y="28"/>
                  </a:moveTo>
                  <a:cubicBezTo>
                    <a:pt x="45" y="28"/>
                    <a:pt x="45" y="28"/>
                    <a:pt x="45" y="28"/>
                  </a:cubicBezTo>
                  <a:cubicBezTo>
                    <a:pt x="45" y="27"/>
                    <a:pt x="45" y="27"/>
                    <a:pt x="45" y="27"/>
                  </a:cubicBezTo>
                  <a:cubicBezTo>
                    <a:pt x="46" y="26"/>
                    <a:pt x="46" y="26"/>
                    <a:pt x="46" y="26"/>
                  </a:cubicBezTo>
                  <a:cubicBezTo>
                    <a:pt x="46" y="26"/>
                    <a:pt x="46" y="26"/>
                    <a:pt x="46" y="26"/>
                  </a:cubicBezTo>
                  <a:cubicBezTo>
                    <a:pt x="46" y="26"/>
                    <a:pt x="46" y="26"/>
                    <a:pt x="46" y="26"/>
                  </a:cubicBezTo>
                  <a:cubicBezTo>
                    <a:pt x="46" y="25"/>
                    <a:pt x="46" y="25"/>
                    <a:pt x="46" y="25"/>
                  </a:cubicBezTo>
                  <a:cubicBezTo>
                    <a:pt x="45" y="25"/>
                    <a:pt x="45" y="25"/>
                    <a:pt x="45" y="25"/>
                  </a:cubicBezTo>
                  <a:cubicBezTo>
                    <a:pt x="45" y="25"/>
                    <a:pt x="45" y="25"/>
                    <a:pt x="45" y="25"/>
                  </a:cubicBezTo>
                  <a:cubicBezTo>
                    <a:pt x="44" y="25"/>
                    <a:pt x="44" y="25"/>
                    <a:pt x="44" y="25"/>
                  </a:cubicBezTo>
                  <a:cubicBezTo>
                    <a:pt x="43" y="25"/>
                    <a:pt x="43" y="24"/>
                    <a:pt x="42" y="24"/>
                  </a:cubicBezTo>
                  <a:cubicBezTo>
                    <a:pt x="42" y="23"/>
                    <a:pt x="42" y="23"/>
                    <a:pt x="42" y="23"/>
                  </a:cubicBezTo>
                  <a:cubicBezTo>
                    <a:pt x="42" y="22"/>
                    <a:pt x="42" y="22"/>
                    <a:pt x="42" y="22"/>
                  </a:cubicBezTo>
                  <a:cubicBezTo>
                    <a:pt x="41" y="22"/>
                    <a:pt x="41" y="22"/>
                    <a:pt x="41" y="22"/>
                  </a:cubicBezTo>
                  <a:cubicBezTo>
                    <a:pt x="40" y="23"/>
                    <a:pt x="40" y="23"/>
                    <a:pt x="40" y="23"/>
                  </a:cubicBezTo>
                  <a:cubicBezTo>
                    <a:pt x="40" y="24"/>
                    <a:pt x="40" y="24"/>
                    <a:pt x="40" y="24"/>
                  </a:cubicBezTo>
                  <a:cubicBezTo>
                    <a:pt x="39" y="24"/>
                    <a:pt x="39" y="25"/>
                    <a:pt x="39" y="25"/>
                  </a:cubicBezTo>
                  <a:cubicBezTo>
                    <a:pt x="37" y="25"/>
                    <a:pt x="37" y="25"/>
                    <a:pt x="37" y="25"/>
                  </a:cubicBezTo>
                  <a:cubicBezTo>
                    <a:pt x="37" y="25"/>
                    <a:pt x="37" y="25"/>
                    <a:pt x="37" y="25"/>
                  </a:cubicBezTo>
                  <a:cubicBezTo>
                    <a:pt x="37" y="25"/>
                    <a:pt x="37" y="25"/>
                    <a:pt x="37" y="25"/>
                  </a:cubicBezTo>
                  <a:cubicBezTo>
                    <a:pt x="36" y="26"/>
                    <a:pt x="36" y="26"/>
                    <a:pt x="36" y="26"/>
                  </a:cubicBezTo>
                  <a:cubicBezTo>
                    <a:pt x="36" y="26"/>
                    <a:pt x="36" y="26"/>
                    <a:pt x="36" y="26"/>
                  </a:cubicBezTo>
                  <a:cubicBezTo>
                    <a:pt x="36" y="26"/>
                    <a:pt x="36" y="26"/>
                    <a:pt x="36" y="26"/>
                  </a:cubicBezTo>
                  <a:cubicBezTo>
                    <a:pt x="38" y="27"/>
                    <a:pt x="38" y="27"/>
                    <a:pt x="38" y="27"/>
                  </a:cubicBezTo>
                  <a:cubicBezTo>
                    <a:pt x="37" y="28"/>
                    <a:pt x="37" y="28"/>
                    <a:pt x="37" y="28"/>
                  </a:cubicBezTo>
                  <a:cubicBezTo>
                    <a:pt x="38" y="28"/>
                    <a:pt x="38" y="28"/>
                    <a:pt x="38" y="28"/>
                  </a:cubicBezTo>
                  <a:cubicBezTo>
                    <a:pt x="36" y="29"/>
                    <a:pt x="36" y="29"/>
                    <a:pt x="36" y="29"/>
                  </a:cubicBezTo>
                  <a:cubicBezTo>
                    <a:pt x="36" y="30"/>
                    <a:pt x="36" y="30"/>
                    <a:pt x="36" y="30"/>
                  </a:cubicBezTo>
                  <a:cubicBezTo>
                    <a:pt x="36" y="30"/>
                    <a:pt x="36" y="30"/>
                    <a:pt x="36" y="30"/>
                  </a:cubicBezTo>
                  <a:cubicBezTo>
                    <a:pt x="37" y="31"/>
                    <a:pt x="37" y="31"/>
                    <a:pt x="37" y="31"/>
                  </a:cubicBezTo>
                  <a:cubicBezTo>
                    <a:pt x="37" y="31"/>
                    <a:pt x="37" y="31"/>
                    <a:pt x="37" y="31"/>
                  </a:cubicBezTo>
                  <a:cubicBezTo>
                    <a:pt x="37" y="31"/>
                    <a:pt x="37" y="31"/>
                    <a:pt x="37" y="31"/>
                  </a:cubicBezTo>
                  <a:cubicBezTo>
                    <a:pt x="39" y="31"/>
                    <a:pt x="39" y="31"/>
                    <a:pt x="39" y="31"/>
                  </a:cubicBezTo>
                  <a:cubicBezTo>
                    <a:pt x="39" y="31"/>
                    <a:pt x="39" y="31"/>
                    <a:pt x="40" y="31"/>
                  </a:cubicBezTo>
                  <a:cubicBezTo>
                    <a:pt x="40" y="33"/>
                    <a:pt x="40" y="33"/>
                    <a:pt x="40" y="33"/>
                  </a:cubicBezTo>
                  <a:cubicBezTo>
                    <a:pt x="41" y="33"/>
                    <a:pt x="41" y="33"/>
                    <a:pt x="41" y="33"/>
                  </a:cubicBezTo>
                  <a:cubicBezTo>
                    <a:pt x="42" y="33"/>
                    <a:pt x="42" y="33"/>
                    <a:pt x="42" y="33"/>
                  </a:cubicBezTo>
                  <a:cubicBezTo>
                    <a:pt x="42" y="33"/>
                    <a:pt x="42" y="33"/>
                    <a:pt x="42" y="33"/>
                  </a:cubicBezTo>
                  <a:cubicBezTo>
                    <a:pt x="42" y="31"/>
                    <a:pt x="42" y="31"/>
                    <a:pt x="42" y="31"/>
                  </a:cubicBezTo>
                  <a:cubicBezTo>
                    <a:pt x="43" y="31"/>
                    <a:pt x="43" y="31"/>
                    <a:pt x="44" y="31"/>
                  </a:cubicBezTo>
                  <a:cubicBezTo>
                    <a:pt x="45" y="31"/>
                    <a:pt x="45" y="31"/>
                    <a:pt x="45" y="31"/>
                  </a:cubicBezTo>
                  <a:cubicBezTo>
                    <a:pt x="45" y="31"/>
                    <a:pt x="45" y="31"/>
                    <a:pt x="45" y="31"/>
                  </a:cubicBezTo>
                  <a:cubicBezTo>
                    <a:pt x="46" y="31"/>
                    <a:pt x="46" y="31"/>
                    <a:pt x="46" y="31"/>
                  </a:cubicBezTo>
                  <a:cubicBezTo>
                    <a:pt x="46" y="30"/>
                    <a:pt x="46" y="30"/>
                    <a:pt x="46" y="30"/>
                  </a:cubicBezTo>
                  <a:cubicBezTo>
                    <a:pt x="46" y="30"/>
                    <a:pt x="46" y="30"/>
                    <a:pt x="46" y="30"/>
                  </a:cubicBezTo>
                  <a:cubicBezTo>
                    <a:pt x="46" y="29"/>
                    <a:pt x="46" y="29"/>
                    <a:pt x="46" y="29"/>
                  </a:cubicBezTo>
                  <a:cubicBezTo>
                    <a:pt x="45" y="28"/>
                    <a:pt x="45" y="28"/>
                    <a:pt x="45" y="28"/>
                  </a:cubicBezTo>
                  <a:close/>
                  <a:moveTo>
                    <a:pt x="43" y="28"/>
                  </a:moveTo>
                  <a:cubicBezTo>
                    <a:pt x="43" y="29"/>
                    <a:pt x="42" y="29"/>
                    <a:pt x="41" y="29"/>
                  </a:cubicBezTo>
                  <a:cubicBezTo>
                    <a:pt x="40" y="29"/>
                    <a:pt x="40" y="29"/>
                    <a:pt x="40" y="28"/>
                  </a:cubicBezTo>
                  <a:cubicBezTo>
                    <a:pt x="40" y="27"/>
                    <a:pt x="40" y="26"/>
                    <a:pt x="41" y="26"/>
                  </a:cubicBezTo>
                  <a:cubicBezTo>
                    <a:pt x="42" y="26"/>
                    <a:pt x="43" y="27"/>
                    <a:pt x="43" y="28"/>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53"/>
            <p:cNvSpPr>
              <a:spLocks noChangeArrowheads="1"/>
            </p:cNvSpPr>
            <p:nvPr/>
          </p:nvSpPr>
          <p:spPr bwMode="auto">
            <a:xfrm>
              <a:off x="11704638" y="4197350"/>
              <a:ext cx="660400" cy="660400"/>
            </a:xfrm>
            <a:prstGeom prst="ellipse">
              <a:avLst/>
            </a:pr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4"/>
            <p:cNvSpPr>
              <a:spLocks noEditPoints="1"/>
            </p:cNvSpPr>
            <p:nvPr/>
          </p:nvSpPr>
          <p:spPr bwMode="auto">
            <a:xfrm>
              <a:off x="11871325" y="4387850"/>
              <a:ext cx="328613" cy="279400"/>
            </a:xfrm>
            <a:custGeom>
              <a:avLst/>
              <a:gdLst>
                <a:gd name="T0" fmla="*/ 66 w 69"/>
                <a:gd name="T1" fmla="*/ 56 h 59"/>
                <a:gd name="T2" fmla="*/ 0 w 69"/>
                <a:gd name="T3" fmla="*/ 10 h 59"/>
                <a:gd name="T4" fmla="*/ 0 w 69"/>
                <a:gd name="T5" fmla="*/ 59 h 59"/>
                <a:gd name="T6" fmla="*/ 69 w 69"/>
                <a:gd name="T7" fmla="*/ 0 h 59"/>
                <a:gd name="T8" fmla="*/ 0 w 69"/>
                <a:gd name="T9" fmla="*/ 0 h 59"/>
                <a:gd name="T10" fmla="*/ 40 w 69"/>
                <a:gd name="T11" fmla="*/ 33 h 59"/>
                <a:gd name="T12" fmla="*/ 38 w 69"/>
                <a:gd name="T13" fmla="*/ 30 h 59"/>
                <a:gd name="T14" fmla="*/ 36 w 69"/>
                <a:gd name="T15" fmla="*/ 28 h 59"/>
                <a:gd name="T16" fmla="*/ 32 w 69"/>
                <a:gd name="T17" fmla="*/ 26 h 59"/>
                <a:gd name="T18" fmla="*/ 29 w 69"/>
                <a:gd name="T19" fmla="*/ 26 h 59"/>
                <a:gd name="T20" fmla="*/ 25 w 69"/>
                <a:gd name="T21" fmla="*/ 28 h 59"/>
                <a:gd name="T22" fmla="*/ 23 w 69"/>
                <a:gd name="T23" fmla="*/ 30 h 59"/>
                <a:gd name="T24" fmla="*/ 21 w 69"/>
                <a:gd name="T25" fmla="*/ 33 h 59"/>
                <a:gd name="T26" fmla="*/ 21 w 69"/>
                <a:gd name="T27" fmla="*/ 36 h 59"/>
                <a:gd name="T28" fmla="*/ 21 w 69"/>
                <a:gd name="T29" fmla="*/ 40 h 59"/>
                <a:gd name="T30" fmla="*/ 23 w 69"/>
                <a:gd name="T31" fmla="*/ 43 h 59"/>
                <a:gd name="T32" fmla="*/ 26 w 69"/>
                <a:gd name="T33" fmla="*/ 46 h 59"/>
                <a:gd name="T34" fmla="*/ 29 w 69"/>
                <a:gd name="T35" fmla="*/ 47 h 59"/>
                <a:gd name="T36" fmla="*/ 31 w 69"/>
                <a:gd name="T37" fmla="*/ 44 h 59"/>
                <a:gd name="T38" fmla="*/ 35 w 69"/>
                <a:gd name="T39" fmla="*/ 46 h 59"/>
                <a:gd name="T40" fmla="*/ 36 w 69"/>
                <a:gd name="T41" fmla="*/ 42 h 59"/>
                <a:gd name="T42" fmla="*/ 40 w 69"/>
                <a:gd name="T43" fmla="*/ 41 h 59"/>
                <a:gd name="T44" fmla="*/ 38 w 69"/>
                <a:gd name="T45" fmla="*/ 38 h 59"/>
                <a:gd name="T46" fmla="*/ 34 w 69"/>
                <a:gd name="T47" fmla="*/ 40 h 59"/>
                <a:gd name="T48" fmla="*/ 27 w 69"/>
                <a:gd name="T49" fmla="*/ 37 h 59"/>
                <a:gd name="T50" fmla="*/ 34 w 69"/>
                <a:gd name="T51" fmla="*/ 34 h 59"/>
                <a:gd name="T52" fmla="*/ 31 w 69"/>
                <a:gd name="T53" fmla="*/ 35 h 59"/>
                <a:gd name="T54" fmla="*/ 29 w 69"/>
                <a:gd name="T55" fmla="*/ 37 h 59"/>
                <a:gd name="T56" fmla="*/ 48 w 69"/>
                <a:gd name="T57" fmla="*/ 28 h 59"/>
                <a:gd name="T58" fmla="*/ 49 w 69"/>
                <a:gd name="T59" fmla="*/ 27 h 59"/>
                <a:gd name="T60" fmla="*/ 48 w 69"/>
                <a:gd name="T61" fmla="*/ 26 h 59"/>
                <a:gd name="T62" fmla="*/ 45 w 69"/>
                <a:gd name="T63" fmla="*/ 24 h 59"/>
                <a:gd name="T64" fmla="*/ 43 w 69"/>
                <a:gd name="T65" fmla="*/ 24 h 59"/>
                <a:gd name="T66" fmla="*/ 39 w 69"/>
                <a:gd name="T67" fmla="*/ 26 h 59"/>
                <a:gd name="T68" fmla="*/ 38 w 69"/>
                <a:gd name="T69" fmla="*/ 27 h 59"/>
                <a:gd name="T70" fmla="*/ 40 w 69"/>
                <a:gd name="T71" fmla="*/ 28 h 59"/>
                <a:gd name="T72" fmla="*/ 38 w 69"/>
                <a:gd name="T73" fmla="*/ 31 h 59"/>
                <a:gd name="T74" fmla="*/ 39 w 69"/>
                <a:gd name="T75" fmla="*/ 32 h 59"/>
                <a:gd name="T76" fmla="*/ 41 w 69"/>
                <a:gd name="T77" fmla="*/ 32 h 59"/>
                <a:gd name="T78" fmla="*/ 43 w 69"/>
                <a:gd name="T79" fmla="*/ 35 h 59"/>
                <a:gd name="T80" fmla="*/ 45 w 69"/>
                <a:gd name="T81" fmla="*/ 33 h 59"/>
                <a:gd name="T82" fmla="*/ 48 w 69"/>
                <a:gd name="T83" fmla="*/ 33 h 59"/>
                <a:gd name="T84" fmla="*/ 49 w 69"/>
                <a:gd name="T85" fmla="*/ 31 h 59"/>
                <a:gd name="T86" fmla="*/ 45 w 69"/>
                <a:gd name="T87" fmla="*/ 29 h 59"/>
                <a:gd name="T88" fmla="*/ 44 w 69"/>
                <a:gd name="T89" fmla="*/ 2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 h="59">
                  <a:moveTo>
                    <a:pt x="3" y="14"/>
                  </a:moveTo>
                  <a:cubicBezTo>
                    <a:pt x="3" y="56"/>
                    <a:pt x="3" y="56"/>
                    <a:pt x="3" y="56"/>
                  </a:cubicBezTo>
                  <a:cubicBezTo>
                    <a:pt x="66" y="56"/>
                    <a:pt x="66" y="56"/>
                    <a:pt x="66" y="56"/>
                  </a:cubicBezTo>
                  <a:cubicBezTo>
                    <a:pt x="66" y="14"/>
                    <a:pt x="66" y="14"/>
                    <a:pt x="66" y="14"/>
                  </a:cubicBezTo>
                  <a:cubicBezTo>
                    <a:pt x="3" y="14"/>
                    <a:pt x="3" y="14"/>
                    <a:pt x="3" y="14"/>
                  </a:cubicBezTo>
                  <a:close/>
                  <a:moveTo>
                    <a:pt x="0" y="10"/>
                  </a:moveTo>
                  <a:cubicBezTo>
                    <a:pt x="69" y="10"/>
                    <a:pt x="69" y="10"/>
                    <a:pt x="69" y="10"/>
                  </a:cubicBezTo>
                  <a:cubicBezTo>
                    <a:pt x="69" y="59"/>
                    <a:pt x="69" y="59"/>
                    <a:pt x="69" y="59"/>
                  </a:cubicBezTo>
                  <a:cubicBezTo>
                    <a:pt x="0" y="59"/>
                    <a:pt x="0" y="59"/>
                    <a:pt x="0" y="59"/>
                  </a:cubicBezTo>
                  <a:cubicBezTo>
                    <a:pt x="0" y="10"/>
                    <a:pt x="0" y="10"/>
                    <a:pt x="0" y="10"/>
                  </a:cubicBezTo>
                  <a:close/>
                  <a:moveTo>
                    <a:pt x="0" y="0"/>
                  </a:moveTo>
                  <a:cubicBezTo>
                    <a:pt x="69" y="0"/>
                    <a:pt x="69" y="0"/>
                    <a:pt x="69" y="0"/>
                  </a:cubicBezTo>
                  <a:cubicBezTo>
                    <a:pt x="69" y="7"/>
                    <a:pt x="69" y="7"/>
                    <a:pt x="69" y="7"/>
                  </a:cubicBezTo>
                  <a:cubicBezTo>
                    <a:pt x="0" y="7"/>
                    <a:pt x="0" y="7"/>
                    <a:pt x="0" y="7"/>
                  </a:cubicBezTo>
                  <a:cubicBezTo>
                    <a:pt x="0" y="0"/>
                    <a:pt x="0" y="0"/>
                    <a:pt x="0" y="0"/>
                  </a:cubicBezTo>
                  <a:close/>
                  <a:moveTo>
                    <a:pt x="41" y="36"/>
                  </a:moveTo>
                  <a:cubicBezTo>
                    <a:pt x="41" y="34"/>
                    <a:pt x="41" y="34"/>
                    <a:pt x="41" y="34"/>
                  </a:cubicBezTo>
                  <a:cubicBezTo>
                    <a:pt x="41" y="34"/>
                    <a:pt x="41" y="33"/>
                    <a:pt x="40" y="33"/>
                  </a:cubicBezTo>
                  <a:cubicBezTo>
                    <a:pt x="37" y="33"/>
                    <a:pt x="37" y="33"/>
                    <a:pt x="37" y="33"/>
                  </a:cubicBezTo>
                  <a:cubicBezTo>
                    <a:pt x="37" y="33"/>
                    <a:pt x="37" y="33"/>
                    <a:pt x="37" y="33"/>
                  </a:cubicBezTo>
                  <a:cubicBezTo>
                    <a:pt x="38" y="30"/>
                    <a:pt x="38" y="30"/>
                    <a:pt x="38" y="30"/>
                  </a:cubicBezTo>
                  <a:cubicBezTo>
                    <a:pt x="38" y="29"/>
                    <a:pt x="38" y="29"/>
                    <a:pt x="38" y="29"/>
                  </a:cubicBezTo>
                  <a:cubicBezTo>
                    <a:pt x="37" y="28"/>
                    <a:pt x="37" y="28"/>
                    <a:pt x="37" y="28"/>
                  </a:cubicBezTo>
                  <a:cubicBezTo>
                    <a:pt x="36" y="28"/>
                    <a:pt x="36" y="28"/>
                    <a:pt x="36" y="28"/>
                  </a:cubicBezTo>
                  <a:cubicBezTo>
                    <a:pt x="34" y="30"/>
                    <a:pt x="34" y="30"/>
                    <a:pt x="34" y="30"/>
                  </a:cubicBezTo>
                  <a:cubicBezTo>
                    <a:pt x="33" y="30"/>
                    <a:pt x="33" y="30"/>
                    <a:pt x="33" y="30"/>
                  </a:cubicBezTo>
                  <a:cubicBezTo>
                    <a:pt x="32" y="26"/>
                    <a:pt x="32" y="26"/>
                    <a:pt x="32" y="26"/>
                  </a:cubicBezTo>
                  <a:cubicBezTo>
                    <a:pt x="32" y="26"/>
                    <a:pt x="32" y="26"/>
                    <a:pt x="32" y="26"/>
                  </a:cubicBezTo>
                  <a:cubicBezTo>
                    <a:pt x="30" y="26"/>
                    <a:pt x="30" y="26"/>
                    <a:pt x="30" y="26"/>
                  </a:cubicBezTo>
                  <a:cubicBezTo>
                    <a:pt x="29" y="26"/>
                    <a:pt x="29" y="26"/>
                    <a:pt x="29" y="26"/>
                  </a:cubicBezTo>
                  <a:cubicBezTo>
                    <a:pt x="29" y="30"/>
                    <a:pt x="29" y="30"/>
                    <a:pt x="29" y="30"/>
                  </a:cubicBezTo>
                  <a:cubicBezTo>
                    <a:pt x="28" y="30"/>
                    <a:pt x="28" y="30"/>
                    <a:pt x="28" y="30"/>
                  </a:cubicBezTo>
                  <a:cubicBezTo>
                    <a:pt x="25" y="28"/>
                    <a:pt x="25" y="28"/>
                    <a:pt x="25" y="28"/>
                  </a:cubicBezTo>
                  <a:cubicBezTo>
                    <a:pt x="25" y="28"/>
                    <a:pt x="25" y="28"/>
                    <a:pt x="25" y="28"/>
                  </a:cubicBezTo>
                  <a:cubicBezTo>
                    <a:pt x="23" y="29"/>
                    <a:pt x="23" y="29"/>
                    <a:pt x="23" y="29"/>
                  </a:cubicBezTo>
                  <a:cubicBezTo>
                    <a:pt x="23" y="30"/>
                    <a:pt x="23" y="30"/>
                    <a:pt x="23" y="30"/>
                  </a:cubicBezTo>
                  <a:cubicBezTo>
                    <a:pt x="25" y="33"/>
                    <a:pt x="25" y="33"/>
                    <a:pt x="25" y="33"/>
                  </a:cubicBezTo>
                  <a:cubicBezTo>
                    <a:pt x="24" y="33"/>
                    <a:pt x="24" y="33"/>
                    <a:pt x="24" y="33"/>
                  </a:cubicBezTo>
                  <a:cubicBezTo>
                    <a:pt x="21" y="33"/>
                    <a:pt x="21" y="33"/>
                    <a:pt x="21" y="33"/>
                  </a:cubicBezTo>
                  <a:cubicBezTo>
                    <a:pt x="21" y="34"/>
                    <a:pt x="21" y="34"/>
                    <a:pt x="21" y="34"/>
                  </a:cubicBezTo>
                  <a:cubicBezTo>
                    <a:pt x="20" y="36"/>
                    <a:pt x="20" y="36"/>
                    <a:pt x="20" y="36"/>
                  </a:cubicBezTo>
                  <a:cubicBezTo>
                    <a:pt x="21" y="36"/>
                    <a:pt x="21" y="36"/>
                    <a:pt x="21" y="36"/>
                  </a:cubicBezTo>
                  <a:cubicBezTo>
                    <a:pt x="23" y="38"/>
                    <a:pt x="23" y="38"/>
                    <a:pt x="23" y="38"/>
                  </a:cubicBezTo>
                  <a:cubicBezTo>
                    <a:pt x="23" y="38"/>
                    <a:pt x="23" y="38"/>
                    <a:pt x="24" y="38"/>
                  </a:cubicBezTo>
                  <a:cubicBezTo>
                    <a:pt x="21" y="40"/>
                    <a:pt x="21" y="40"/>
                    <a:pt x="21" y="40"/>
                  </a:cubicBezTo>
                  <a:cubicBezTo>
                    <a:pt x="21" y="41"/>
                    <a:pt x="21" y="41"/>
                    <a:pt x="21" y="41"/>
                  </a:cubicBezTo>
                  <a:cubicBezTo>
                    <a:pt x="22" y="43"/>
                    <a:pt x="22" y="43"/>
                    <a:pt x="22" y="43"/>
                  </a:cubicBezTo>
                  <a:cubicBezTo>
                    <a:pt x="23" y="43"/>
                    <a:pt x="23" y="43"/>
                    <a:pt x="23" y="43"/>
                  </a:cubicBezTo>
                  <a:cubicBezTo>
                    <a:pt x="26" y="42"/>
                    <a:pt x="26" y="42"/>
                    <a:pt x="26" y="42"/>
                  </a:cubicBezTo>
                  <a:cubicBezTo>
                    <a:pt x="26" y="43"/>
                    <a:pt x="26" y="43"/>
                    <a:pt x="26" y="43"/>
                  </a:cubicBezTo>
                  <a:cubicBezTo>
                    <a:pt x="26" y="46"/>
                    <a:pt x="26" y="46"/>
                    <a:pt x="26" y="46"/>
                  </a:cubicBezTo>
                  <a:cubicBezTo>
                    <a:pt x="26" y="46"/>
                    <a:pt x="26" y="46"/>
                    <a:pt x="26" y="46"/>
                  </a:cubicBezTo>
                  <a:cubicBezTo>
                    <a:pt x="28" y="47"/>
                    <a:pt x="28" y="47"/>
                    <a:pt x="28" y="47"/>
                  </a:cubicBezTo>
                  <a:cubicBezTo>
                    <a:pt x="29" y="47"/>
                    <a:pt x="29" y="47"/>
                    <a:pt x="29" y="47"/>
                  </a:cubicBezTo>
                  <a:cubicBezTo>
                    <a:pt x="30" y="44"/>
                    <a:pt x="30" y="44"/>
                    <a:pt x="30" y="44"/>
                  </a:cubicBezTo>
                  <a:cubicBezTo>
                    <a:pt x="31" y="44"/>
                    <a:pt x="31" y="44"/>
                    <a:pt x="31" y="44"/>
                  </a:cubicBezTo>
                  <a:cubicBezTo>
                    <a:pt x="31" y="44"/>
                    <a:pt x="31" y="44"/>
                    <a:pt x="31" y="44"/>
                  </a:cubicBezTo>
                  <a:cubicBezTo>
                    <a:pt x="33" y="47"/>
                    <a:pt x="33" y="47"/>
                    <a:pt x="33" y="47"/>
                  </a:cubicBezTo>
                  <a:cubicBezTo>
                    <a:pt x="33" y="47"/>
                    <a:pt x="33" y="47"/>
                    <a:pt x="33" y="47"/>
                  </a:cubicBezTo>
                  <a:cubicBezTo>
                    <a:pt x="35" y="46"/>
                    <a:pt x="35" y="46"/>
                    <a:pt x="35" y="46"/>
                  </a:cubicBezTo>
                  <a:cubicBezTo>
                    <a:pt x="36" y="46"/>
                    <a:pt x="36" y="46"/>
                    <a:pt x="36" y="46"/>
                  </a:cubicBezTo>
                  <a:cubicBezTo>
                    <a:pt x="35" y="43"/>
                    <a:pt x="35" y="43"/>
                    <a:pt x="35" y="43"/>
                  </a:cubicBezTo>
                  <a:cubicBezTo>
                    <a:pt x="36" y="42"/>
                    <a:pt x="36" y="42"/>
                    <a:pt x="36" y="42"/>
                  </a:cubicBezTo>
                  <a:cubicBezTo>
                    <a:pt x="39" y="43"/>
                    <a:pt x="39" y="43"/>
                    <a:pt x="39" y="43"/>
                  </a:cubicBezTo>
                  <a:cubicBezTo>
                    <a:pt x="39" y="43"/>
                    <a:pt x="39" y="43"/>
                    <a:pt x="39" y="43"/>
                  </a:cubicBezTo>
                  <a:cubicBezTo>
                    <a:pt x="40" y="41"/>
                    <a:pt x="40" y="41"/>
                    <a:pt x="40" y="41"/>
                  </a:cubicBezTo>
                  <a:cubicBezTo>
                    <a:pt x="40" y="40"/>
                    <a:pt x="40" y="40"/>
                    <a:pt x="40" y="40"/>
                  </a:cubicBezTo>
                  <a:cubicBezTo>
                    <a:pt x="38" y="38"/>
                    <a:pt x="38" y="38"/>
                    <a:pt x="38" y="38"/>
                  </a:cubicBezTo>
                  <a:cubicBezTo>
                    <a:pt x="38" y="38"/>
                    <a:pt x="38" y="38"/>
                    <a:pt x="38" y="38"/>
                  </a:cubicBezTo>
                  <a:cubicBezTo>
                    <a:pt x="41" y="36"/>
                    <a:pt x="41" y="36"/>
                    <a:pt x="41" y="36"/>
                  </a:cubicBezTo>
                  <a:close/>
                  <a:moveTo>
                    <a:pt x="35" y="37"/>
                  </a:moveTo>
                  <a:cubicBezTo>
                    <a:pt x="35" y="38"/>
                    <a:pt x="34" y="39"/>
                    <a:pt x="34" y="40"/>
                  </a:cubicBezTo>
                  <a:cubicBezTo>
                    <a:pt x="33" y="40"/>
                    <a:pt x="32" y="41"/>
                    <a:pt x="31" y="41"/>
                  </a:cubicBezTo>
                  <a:cubicBezTo>
                    <a:pt x="30" y="41"/>
                    <a:pt x="29" y="40"/>
                    <a:pt x="28" y="40"/>
                  </a:cubicBezTo>
                  <a:cubicBezTo>
                    <a:pt x="27" y="39"/>
                    <a:pt x="27" y="38"/>
                    <a:pt x="27" y="37"/>
                  </a:cubicBezTo>
                  <a:cubicBezTo>
                    <a:pt x="27" y="35"/>
                    <a:pt x="27" y="34"/>
                    <a:pt x="28" y="34"/>
                  </a:cubicBezTo>
                  <a:cubicBezTo>
                    <a:pt x="29" y="33"/>
                    <a:pt x="30" y="32"/>
                    <a:pt x="31" y="32"/>
                  </a:cubicBezTo>
                  <a:cubicBezTo>
                    <a:pt x="32" y="32"/>
                    <a:pt x="33" y="33"/>
                    <a:pt x="34" y="34"/>
                  </a:cubicBezTo>
                  <a:cubicBezTo>
                    <a:pt x="34" y="34"/>
                    <a:pt x="35" y="35"/>
                    <a:pt x="35" y="37"/>
                  </a:cubicBezTo>
                  <a:close/>
                  <a:moveTo>
                    <a:pt x="29" y="37"/>
                  </a:moveTo>
                  <a:cubicBezTo>
                    <a:pt x="29" y="36"/>
                    <a:pt x="30" y="35"/>
                    <a:pt x="31" y="35"/>
                  </a:cubicBezTo>
                  <a:cubicBezTo>
                    <a:pt x="32" y="35"/>
                    <a:pt x="33" y="36"/>
                    <a:pt x="33" y="37"/>
                  </a:cubicBezTo>
                  <a:cubicBezTo>
                    <a:pt x="33" y="38"/>
                    <a:pt x="32" y="39"/>
                    <a:pt x="31" y="39"/>
                  </a:cubicBezTo>
                  <a:cubicBezTo>
                    <a:pt x="30" y="39"/>
                    <a:pt x="29" y="38"/>
                    <a:pt x="29" y="37"/>
                  </a:cubicBezTo>
                  <a:close/>
                  <a:moveTo>
                    <a:pt x="48" y="30"/>
                  </a:moveTo>
                  <a:cubicBezTo>
                    <a:pt x="48" y="29"/>
                    <a:pt x="48" y="29"/>
                    <a:pt x="48" y="29"/>
                  </a:cubicBezTo>
                  <a:cubicBezTo>
                    <a:pt x="48" y="28"/>
                    <a:pt x="48" y="28"/>
                    <a:pt x="48" y="28"/>
                  </a:cubicBezTo>
                  <a:cubicBezTo>
                    <a:pt x="49" y="27"/>
                    <a:pt x="49" y="27"/>
                    <a:pt x="49" y="27"/>
                  </a:cubicBezTo>
                  <a:cubicBezTo>
                    <a:pt x="49" y="27"/>
                    <a:pt x="49" y="27"/>
                    <a:pt x="49" y="27"/>
                  </a:cubicBezTo>
                  <a:cubicBezTo>
                    <a:pt x="49" y="27"/>
                    <a:pt x="49" y="27"/>
                    <a:pt x="49" y="27"/>
                  </a:cubicBezTo>
                  <a:cubicBezTo>
                    <a:pt x="48" y="26"/>
                    <a:pt x="48" y="26"/>
                    <a:pt x="48" y="26"/>
                  </a:cubicBezTo>
                  <a:cubicBezTo>
                    <a:pt x="48" y="26"/>
                    <a:pt x="48" y="26"/>
                    <a:pt x="48" y="26"/>
                  </a:cubicBezTo>
                  <a:cubicBezTo>
                    <a:pt x="48" y="26"/>
                    <a:pt x="48" y="26"/>
                    <a:pt x="48" y="26"/>
                  </a:cubicBezTo>
                  <a:cubicBezTo>
                    <a:pt x="46" y="26"/>
                    <a:pt x="46" y="26"/>
                    <a:pt x="46" y="26"/>
                  </a:cubicBezTo>
                  <a:cubicBezTo>
                    <a:pt x="46" y="26"/>
                    <a:pt x="45" y="26"/>
                    <a:pt x="45" y="25"/>
                  </a:cubicBezTo>
                  <a:cubicBezTo>
                    <a:pt x="45" y="24"/>
                    <a:pt x="45" y="24"/>
                    <a:pt x="45" y="24"/>
                  </a:cubicBezTo>
                  <a:cubicBezTo>
                    <a:pt x="44" y="24"/>
                    <a:pt x="44" y="24"/>
                    <a:pt x="44" y="24"/>
                  </a:cubicBezTo>
                  <a:cubicBezTo>
                    <a:pt x="43" y="24"/>
                    <a:pt x="43" y="24"/>
                    <a:pt x="43" y="24"/>
                  </a:cubicBezTo>
                  <a:cubicBezTo>
                    <a:pt x="43" y="24"/>
                    <a:pt x="43" y="24"/>
                    <a:pt x="43" y="24"/>
                  </a:cubicBezTo>
                  <a:cubicBezTo>
                    <a:pt x="42" y="25"/>
                    <a:pt x="42" y="25"/>
                    <a:pt x="42" y="25"/>
                  </a:cubicBezTo>
                  <a:cubicBezTo>
                    <a:pt x="42" y="26"/>
                    <a:pt x="41" y="26"/>
                    <a:pt x="41" y="26"/>
                  </a:cubicBezTo>
                  <a:cubicBezTo>
                    <a:pt x="39" y="26"/>
                    <a:pt x="39" y="26"/>
                    <a:pt x="39" y="26"/>
                  </a:cubicBezTo>
                  <a:cubicBezTo>
                    <a:pt x="39" y="26"/>
                    <a:pt x="39" y="26"/>
                    <a:pt x="39" y="26"/>
                  </a:cubicBezTo>
                  <a:cubicBezTo>
                    <a:pt x="39" y="26"/>
                    <a:pt x="39" y="26"/>
                    <a:pt x="39" y="26"/>
                  </a:cubicBezTo>
                  <a:cubicBezTo>
                    <a:pt x="38" y="27"/>
                    <a:pt x="38" y="27"/>
                    <a:pt x="38" y="27"/>
                  </a:cubicBezTo>
                  <a:cubicBezTo>
                    <a:pt x="38" y="27"/>
                    <a:pt x="38" y="27"/>
                    <a:pt x="38" y="27"/>
                  </a:cubicBezTo>
                  <a:cubicBezTo>
                    <a:pt x="38" y="27"/>
                    <a:pt x="38" y="27"/>
                    <a:pt x="38" y="27"/>
                  </a:cubicBezTo>
                  <a:cubicBezTo>
                    <a:pt x="40" y="28"/>
                    <a:pt x="40" y="28"/>
                    <a:pt x="40" y="28"/>
                  </a:cubicBezTo>
                  <a:cubicBezTo>
                    <a:pt x="39" y="29"/>
                    <a:pt x="39" y="29"/>
                    <a:pt x="39" y="29"/>
                  </a:cubicBezTo>
                  <a:cubicBezTo>
                    <a:pt x="40" y="30"/>
                    <a:pt x="40" y="30"/>
                    <a:pt x="40" y="30"/>
                  </a:cubicBezTo>
                  <a:cubicBezTo>
                    <a:pt x="38" y="31"/>
                    <a:pt x="38" y="31"/>
                    <a:pt x="38" y="31"/>
                  </a:cubicBezTo>
                  <a:cubicBezTo>
                    <a:pt x="38" y="31"/>
                    <a:pt x="38" y="31"/>
                    <a:pt x="38" y="31"/>
                  </a:cubicBezTo>
                  <a:cubicBezTo>
                    <a:pt x="38" y="32"/>
                    <a:pt x="38" y="32"/>
                    <a:pt x="38" y="32"/>
                  </a:cubicBezTo>
                  <a:cubicBezTo>
                    <a:pt x="39" y="32"/>
                    <a:pt x="39" y="32"/>
                    <a:pt x="39" y="32"/>
                  </a:cubicBezTo>
                  <a:cubicBezTo>
                    <a:pt x="39" y="33"/>
                    <a:pt x="39" y="33"/>
                    <a:pt x="39" y="33"/>
                  </a:cubicBezTo>
                  <a:cubicBezTo>
                    <a:pt x="39" y="33"/>
                    <a:pt x="39" y="33"/>
                    <a:pt x="39" y="33"/>
                  </a:cubicBezTo>
                  <a:cubicBezTo>
                    <a:pt x="41" y="32"/>
                    <a:pt x="41" y="32"/>
                    <a:pt x="41" y="32"/>
                  </a:cubicBezTo>
                  <a:cubicBezTo>
                    <a:pt x="41" y="33"/>
                    <a:pt x="42" y="33"/>
                    <a:pt x="42" y="33"/>
                  </a:cubicBezTo>
                  <a:cubicBezTo>
                    <a:pt x="43" y="35"/>
                    <a:pt x="43" y="35"/>
                    <a:pt x="43" y="35"/>
                  </a:cubicBezTo>
                  <a:cubicBezTo>
                    <a:pt x="43" y="35"/>
                    <a:pt x="43" y="35"/>
                    <a:pt x="43" y="35"/>
                  </a:cubicBezTo>
                  <a:cubicBezTo>
                    <a:pt x="44" y="35"/>
                    <a:pt x="44" y="35"/>
                    <a:pt x="44" y="35"/>
                  </a:cubicBezTo>
                  <a:cubicBezTo>
                    <a:pt x="45" y="35"/>
                    <a:pt x="45" y="35"/>
                    <a:pt x="45" y="35"/>
                  </a:cubicBezTo>
                  <a:cubicBezTo>
                    <a:pt x="45" y="33"/>
                    <a:pt x="45" y="33"/>
                    <a:pt x="45" y="33"/>
                  </a:cubicBezTo>
                  <a:cubicBezTo>
                    <a:pt x="45" y="33"/>
                    <a:pt x="46" y="33"/>
                    <a:pt x="46" y="32"/>
                  </a:cubicBezTo>
                  <a:cubicBezTo>
                    <a:pt x="48" y="33"/>
                    <a:pt x="48" y="33"/>
                    <a:pt x="48" y="33"/>
                  </a:cubicBezTo>
                  <a:cubicBezTo>
                    <a:pt x="48" y="33"/>
                    <a:pt x="48" y="33"/>
                    <a:pt x="48" y="33"/>
                  </a:cubicBezTo>
                  <a:cubicBezTo>
                    <a:pt x="48" y="32"/>
                    <a:pt x="48" y="32"/>
                    <a:pt x="48" y="32"/>
                  </a:cubicBezTo>
                  <a:cubicBezTo>
                    <a:pt x="49" y="32"/>
                    <a:pt x="49" y="32"/>
                    <a:pt x="49" y="32"/>
                  </a:cubicBezTo>
                  <a:cubicBezTo>
                    <a:pt x="49" y="31"/>
                    <a:pt x="49" y="31"/>
                    <a:pt x="49" y="31"/>
                  </a:cubicBezTo>
                  <a:cubicBezTo>
                    <a:pt x="49" y="31"/>
                    <a:pt x="49" y="31"/>
                    <a:pt x="49" y="31"/>
                  </a:cubicBezTo>
                  <a:cubicBezTo>
                    <a:pt x="48" y="30"/>
                    <a:pt x="48" y="30"/>
                    <a:pt x="48" y="30"/>
                  </a:cubicBezTo>
                  <a:close/>
                  <a:moveTo>
                    <a:pt x="45" y="29"/>
                  </a:moveTo>
                  <a:cubicBezTo>
                    <a:pt x="45" y="30"/>
                    <a:pt x="44" y="31"/>
                    <a:pt x="44" y="31"/>
                  </a:cubicBezTo>
                  <a:cubicBezTo>
                    <a:pt x="43" y="31"/>
                    <a:pt x="42" y="30"/>
                    <a:pt x="42" y="29"/>
                  </a:cubicBezTo>
                  <a:cubicBezTo>
                    <a:pt x="42" y="28"/>
                    <a:pt x="43" y="28"/>
                    <a:pt x="44" y="28"/>
                  </a:cubicBezTo>
                  <a:cubicBezTo>
                    <a:pt x="44" y="28"/>
                    <a:pt x="45" y="28"/>
                    <a:pt x="45" y="29"/>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5"/>
            <p:cNvSpPr>
              <a:spLocks/>
            </p:cNvSpPr>
            <p:nvPr/>
          </p:nvSpPr>
          <p:spPr bwMode="auto">
            <a:xfrm>
              <a:off x="11476038" y="5751513"/>
              <a:ext cx="404813" cy="323850"/>
            </a:xfrm>
            <a:custGeom>
              <a:avLst/>
              <a:gdLst>
                <a:gd name="T0" fmla="*/ 69 w 85"/>
                <a:gd name="T1" fmla="*/ 0 h 68"/>
                <a:gd name="T2" fmla="*/ 69 w 85"/>
                <a:gd name="T3" fmla="*/ 30 h 68"/>
                <a:gd name="T4" fmla="*/ 1 w 85"/>
                <a:gd name="T5" fmla="*/ 30 h 68"/>
                <a:gd name="T6" fmla="*/ 0 w 85"/>
                <a:gd name="T7" fmla="*/ 34 h 68"/>
                <a:gd name="T8" fmla="*/ 8 w 85"/>
                <a:gd name="T9" fmla="*/ 58 h 68"/>
                <a:gd name="T10" fmla="*/ 69 w 85"/>
                <a:gd name="T11" fmla="*/ 58 h 68"/>
                <a:gd name="T12" fmla="*/ 69 w 85"/>
                <a:gd name="T13" fmla="*/ 68 h 68"/>
                <a:gd name="T14" fmla="*/ 85 w 85"/>
                <a:gd name="T15" fmla="*/ 34 h 68"/>
                <a:gd name="T16" fmla="*/ 69 w 85"/>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8">
                  <a:moveTo>
                    <a:pt x="69" y="0"/>
                  </a:moveTo>
                  <a:cubicBezTo>
                    <a:pt x="69" y="30"/>
                    <a:pt x="69" y="30"/>
                    <a:pt x="69" y="30"/>
                  </a:cubicBezTo>
                  <a:cubicBezTo>
                    <a:pt x="1" y="30"/>
                    <a:pt x="1" y="30"/>
                    <a:pt x="1" y="30"/>
                  </a:cubicBezTo>
                  <a:cubicBezTo>
                    <a:pt x="0" y="31"/>
                    <a:pt x="0" y="33"/>
                    <a:pt x="0" y="34"/>
                  </a:cubicBezTo>
                  <a:cubicBezTo>
                    <a:pt x="0" y="43"/>
                    <a:pt x="3" y="51"/>
                    <a:pt x="8" y="58"/>
                  </a:cubicBezTo>
                  <a:cubicBezTo>
                    <a:pt x="69" y="58"/>
                    <a:pt x="69" y="58"/>
                    <a:pt x="69" y="58"/>
                  </a:cubicBezTo>
                  <a:cubicBezTo>
                    <a:pt x="69" y="68"/>
                    <a:pt x="69" y="68"/>
                    <a:pt x="69" y="68"/>
                  </a:cubicBezTo>
                  <a:cubicBezTo>
                    <a:pt x="79" y="60"/>
                    <a:pt x="85" y="48"/>
                    <a:pt x="85" y="34"/>
                  </a:cubicBezTo>
                  <a:cubicBezTo>
                    <a:pt x="85" y="20"/>
                    <a:pt x="79" y="8"/>
                    <a:pt x="69"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6"/>
            <p:cNvSpPr>
              <a:spLocks/>
            </p:cNvSpPr>
            <p:nvPr/>
          </p:nvSpPr>
          <p:spPr bwMode="auto">
            <a:xfrm>
              <a:off x="11480800" y="5708650"/>
              <a:ext cx="323850" cy="185738"/>
            </a:xfrm>
            <a:custGeom>
              <a:avLst/>
              <a:gdLst>
                <a:gd name="T0" fmla="*/ 42 w 68"/>
                <a:gd name="T1" fmla="*/ 0 h 39"/>
                <a:gd name="T2" fmla="*/ 0 w 68"/>
                <a:gd name="T3" fmla="*/ 39 h 39"/>
                <a:gd name="T4" fmla="*/ 68 w 68"/>
                <a:gd name="T5" fmla="*/ 39 h 39"/>
                <a:gd name="T6" fmla="*/ 68 w 68"/>
                <a:gd name="T7" fmla="*/ 9 h 39"/>
                <a:gd name="T8" fmla="*/ 42 w 68"/>
                <a:gd name="T9" fmla="*/ 0 h 39"/>
              </a:gdLst>
              <a:ahLst/>
              <a:cxnLst>
                <a:cxn ang="0">
                  <a:pos x="T0" y="T1"/>
                </a:cxn>
                <a:cxn ang="0">
                  <a:pos x="T2" y="T3"/>
                </a:cxn>
                <a:cxn ang="0">
                  <a:pos x="T4" y="T5"/>
                </a:cxn>
                <a:cxn ang="0">
                  <a:pos x="T6" y="T7"/>
                </a:cxn>
                <a:cxn ang="0">
                  <a:pos x="T8" y="T9"/>
                </a:cxn>
              </a:cxnLst>
              <a:rect l="0" t="0" r="r" b="b"/>
              <a:pathLst>
                <a:path w="68" h="39">
                  <a:moveTo>
                    <a:pt x="42" y="0"/>
                  </a:moveTo>
                  <a:cubicBezTo>
                    <a:pt x="20" y="0"/>
                    <a:pt x="2" y="17"/>
                    <a:pt x="0" y="39"/>
                  </a:cubicBezTo>
                  <a:cubicBezTo>
                    <a:pt x="68" y="39"/>
                    <a:pt x="68" y="39"/>
                    <a:pt x="68" y="39"/>
                  </a:cubicBezTo>
                  <a:cubicBezTo>
                    <a:pt x="68" y="9"/>
                    <a:pt x="68" y="9"/>
                    <a:pt x="68" y="9"/>
                  </a:cubicBezTo>
                  <a:cubicBezTo>
                    <a:pt x="61" y="4"/>
                    <a:pt x="52" y="0"/>
                    <a:pt x="42"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7"/>
            <p:cNvSpPr>
              <a:spLocks/>
            </p:cNvSpPr>
            <p:nvPr/>
          </p:nvSpPr>
          <p:spPr bwMode="auto">
            <a:xfrm>
              <a:off x="11514138" y="6027738"/>
              <a:ext cx="290513" cy="85725"/>
            </a:xfrm>
            <a:custGeom>
              <a:avLst/>
              <a:gdLst>
                <a:gd name="T0" fmla="*/ 61 w 61"/>
                <a:gd name="T1" fmla="*/ 0 h 18"/>
                <a:gd name="T2" fmla="*/ 0 w 61"/>
                <a:gd name="T3" fmla="*/ 0 h 18"/>
                <a:gd name="T4" fmla="*/ 35 w 61"/>
                <a:gd name="T5" fmla="*/ 18 h 18"/>
                <a:gd name="T6" fmla="*/ 61 w 61"/>
                <a:gd name="T7" fmla="*/ 10 h 18"/>
                <a:gd name="T8" fmla="*/ 61 w 61"/>
                <a:gd name="T9" fmla="*/ 0 h 18"/>
              </a:gdLst>
              <a:ahLst/>
              <a:cxnLst>
                <a:cxn ang="0">
                  <a:pos x="T0" y="T1"/>
                </a:cxn>
                <a:cxn ang="0">
                  <a:pos x="T2" y="T3"/>
                </a:cxn>
                <a:cxn ang="0">
                  <a:pos x="T4" y="T5"/>
                </a:cxn>
                <a:cxn ang="0">
                  <a:pos x="T6" y="T7"/>
                </a:cxn>
                <a:cxn ang="0">
                  <a:pos x="T8" y="T9"/>
                </a:cxn>
              </a:cxnLst>
              <a:rect l="0" t="0" r="r" b="b"/>
              <a:pathLst>
                <a:path w="61" h="18">
                  <a:moveTo>
                    <a:pt x="61" y="0"/>
                  </a:moveTo>
                  <a:cubicBezTo>
                    <a:pt x="0" y="0"/>
                    <a:pt x="0" y="0"/>
                    <a:pt x="0" y="0"/>
                  </a:cubicBezTo>
                  <a:cubicBezTo>
                    <a:pt x="8" y="11"/>
                    <a:pt x="20" y="18"/>
                    <a:pt x="35" y="18"/>
                  </a:cubicBezTo>
                  <a:cubicBezTo>
                    <a:pt x="45" y="18"/>
                    <a:pt x="54" y="15"/>
                    <a:pt x="61" y="10"/>
                  </a:cubicBezTo>
                  <a:cubicBezTo>
                    <a:pt x="61" y="0"/>
                    <a:pt x="61" y="0"/>
                    <a:pt x="61"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Oval 58"/>
            <p:cNvSpPr>
              <a:spLocks noChangeArrowheads="1"/>
            </p:cNvSpPr>
            <p:nvPr/>
          </p:nvSpPr>
          <p:spPr bwMode="auto">
            <a:xfrm>
              <a:off x="11437938" y="5670550"/>
              <a:ext cx="404813" cy="404813"/>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9"/>
            <p:cNvSpPr>
              <a:spLocks noEditPoints="1"/>
            </p:cNvSpPr>
            <p:nvPr/>
          </p:nvSpPr>
          <p:spPr bwMode="auto">
            <a:xfrm>
              <a:off x="11542713" y="5789613"/>
              <a:ext cx="200025" cy="171450"/>
            </a:xfrm>
            <a:custGeom>
              <a:avLst/>
              <a:gdLst>
                <a:gd name="T0" fmla="*/ 40 w 42"/>
                <a:gd name="T1" fmla="*/ 34 h 36"/>
                <a:gd name="T2" fmla="*/ 0 w 42"/>
                <a:gd name="T3" fmla="*/ 6 h 36"/>
                <a:gd name="T4" fmla="*/ 0 w 42"/>
                <a:gd name="T5" fmla="*/ 36 h 36"/>
                <a:gd name="T6" fmla="*/ 42 w 42"/>
                <a:gd name="T7" fmla="*/ 0 h 36"/>
                <a:gd name="T8" fmla="*/ 0 w 42"/>
                <a:gd name="T9" fmla="*/ 0 h 36"/>
                <a:gd name="T10" fmla="*/ 24 w 42"/>
                <a:gd name="T11" fmla="*/ 20 h 36"/>
                <a:gd name="T12" fmla="*/ 23 w 42"/>
                <a:gd name="T13" fmla="*/ 18 h 36"/>
                <a:gd name="T14" fmla="*/ 22 w 42"/>
                <a:gd name="T15" fmla="*/ 17 h 36"/>
                <a:gd name="T16" fmla="*/ 19 w 42"/>
                <a:gd name="T17" fmla="*/ 16 h 36"/>
                <a:gd name="T18" fmla="*/ 18 w 42"/>
                <a:gd name="T19" fmla="*/ 16 h 36"/>
                <a:gd name="T20" fmla="*/ 15 w 42"/>
                <a:gd name="T21" fmla="*/ 17 h 36"/>
                <a:gd name="T22" fmla="*/ 14 w 42"/>
                <a:gd name="T23" fmla="*/ 18 h 36"/>
                <a:gd name="T24" fmla="*/ 13 w 42"/>
                <a:gd name="T25" fmla="*/ 20 h 36"/>
                <a:gd name="T26" fmla="*/ 12 w 42"/>
                <a:gd name="T27" fmla="*/ 22 h 36"/>
                <a:gd name="T28" fmla="*/ 13 w 42"/>
                <a:gd name="T29" fmla="*/ 24 h 36"/>
                <a:gd name="T30" fmla="*/ 14 w 42"/>
                <a:gd name="T31" fmla="*/ 26 h 36"/>
                <a:gd name="T32" fmla="*/ 16 w 42"/>
                <a:gd name="T33" fmla="*/ 28 h 36"/>
                <a:gd name="T34" fmla="*/ 17 w 42"/>
                <a:gd name="T35" fmla="*/ 28 h 36"/>
                <a:gd name="T36" fmla="*/ 19 w 42"/>
                <a:gd name="T37" fmla="*/ 27 h 36"/>
                <a:gd name="T38" fmla="*/ 21 w 42"/>
                <a:gd name="T39" fmla="*/ 28 h 36"/>
                <a:gd name="T40" fmla="*/ 22 w 42"/>
                <a:gd name="T41" fmla="*/ 26 h 36"/>
                <a:gd name="T42" fmla="*/ 24 w 42"/>
                <a:gd name="T43" fmla="*/ 25 h 36"/>
                <a:gd name="T44" fmla="*/ 23 w 42"/>
                <a:gd name="T45" fmla="*/ 23 h 36"/>
                <a:gd name="T46" fmla="*/ 20 w 42"/>
                <a:gd name="T47" fmla="*/ 24 h 36"/>
                <a:gd name="T48" fmla="*/ 16 w 42"/>
                <a:gd name="T49" fmla="*/ 22 h 36"/>
                <a:gd name="T50" fmla="*/ 20 w 42"/>
                <a:gd name="T51" fmla="*/ 20 h 36"/>
                <a:gd name="T52" fmla="*/ 19 w 42"/>
                <a:gd name="T53" fmla="*/ 21 h 36"/>
                <a:gd name="T54" fmla="*/ 17 w 42"/>
                <a:gd name="T55" fmla="*/ 22 h 36"/>
                <a:gd name="T56" fmla="*/ 29 w 42"/>
                <a:gd name="T57" fmla="*/ 17 h 36"/>
                <a:gd name="T58" fmla="*/ 30 w 42"/>
                <a:gd name="T59" fmla="*/ 16 h 36"/>
                <a:gd name="T60" fmla="*/ 29 w 42"/>
                <a:gd name="T61" fmla="*/ 16 h 36"/>
                <a:gd name="T62" fmla="*/ 27 w 42"/>
                <a:gd name="T63" fmla="*/ 14 h 36"/>
                <a:gd name="T64" fmla="*/ 26 w 42"/>
                <a:gd name="T65" fmla="*/ 14 h 36"/>
                <a:gd name="T66" fmla="*/ 24 w 42"/>
                <a:gd name="T67" fmla="*/ 16 h 36"/>
                <a:gd name="T68" fmla="*/ 23 w 42"/>
                <a:gd name="T69" fmla="*/ 16 h 36"/>
                <a:gd name="T70" fmla="*/ 24 w 42"/>
                <a:gd name="T71" fmla="*/ 17 h 36"/>
                <a:gd name="T72" fmla="*/ 23 w 42"/>
                <a:gd name="T73" fmla="*/ 19 h 36"/>
                <a:gd name="T74" fmla="*/ 24 w 42"/>
                <a:gd name="T75" fmla="*/ 20 h 36"/>
                <a:gd name="T76" fmla="*/ 25 w 42"/>
                <a:gd name="T77" fmla="*/ 20 h 36"/>
                <a:gd name="T78" fmla="*/ 26 w 42"/>
                <a:gd name="T79" fmla="*/ 21 h 36"/>
                <a:gd name="T80" fmla="*/ 27 w 42"/>
                <a:gd name="T81" fmla="*/ 20 h 36"/>
                <a:gd name="T82" fmla="*/ 29 w 42"/>
                <a:gd name="T83" fmla="*/ 20 h 36"/>
                <a:gd name="T84" fmla="*/ 30 w 42"/>
                <a:gd name="T85" fmla="*/ 19 h 36"/>
                <a:gd name="T86" fmla="*/ 27 w 42"/>
                <a:gd name="T87" fmla="*/ 18 h 36"/>
                <a:gd name="T88" fmla="*/ 26 w 42"/>
                <a:gd name="T89"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 h="36">
                  <a:moveTo>
                    <a:pt x="2" y="8"/>
                  </a:moveTo>
                  <a:cubicBezTo>
                    <a:pt x="2" y="34"/>
                    <a:pt x="2" y="34"/>
                    <a:pt x="2" y="34"/>
                  </a:cubicBezTo>
                  <a:cubicBezTo>
                    <a:pt x="40" y="34"/>
                    <a:pt x="40" y="34"/>
                    <a:pt x="40" y="34"/>
                  </a:cubicBezTo>
                  <a:cubicBezTo>
                    <a:pt x="40" y="8"/>
                    <a:pt x="40" y="8"/>
                    <a:pt x="40" y="8"/>
                  </a:cubicBezTo>
                  <a:cubicBezTo>
                    <a:pt x="2" y="8"/>
                    <a:pt x="2" y="8"/>
                    <a:pt x="2" y="8"/>
                  </a:cubicBezTo>
                  <a:close/>
                  <a:moveTo>
                    <a:pt x="0" y="6"/>
                  </a:moveTo>
                  <a:cubicBezTo>
                    <a:pt x="42" y="6"/>
                    <a:pt x="42" y="6"/>
                    <a:pt x="42" y="6"/>
                  </a:cubicBezTo>
                  <a:cubicBezTo>
                    <a:pt x="42" y="36"/>
                    <a:pt x="42" y="36"/>
                    <a:pt x="42" y="36"/>
                  </a:cubicBezTo>
                  <a:cubicBezTo>
                    <a:pt x="0" y="36"/>
                    <a:pt x="0" y="36"/>
                    <a:pt x="0" y="36"/>
                  </a:cubicBezTo>
                  <a:cubicBezTo>
                    <a:pt x="0" y="6"/>
                    <a:pt x="0" y="6"/>
                    <a:pt x="0" y="6"/>
                  </a:cubicBezTo>
                  <a:close/>
                  <a:moveTo>
                    <a:pt x="0" y="0"/>
                  </a:moveTo>
                  <a:cubicBezTo>
                    <a:pt x="42" y="0"/>
                    <a:pt x="42" y="0"/>
                    <a:pt x="42" y="0"/>
                  </a:cubicBezTo>
                  <a:cubicBezTo>
                    <a:pt x="42" y="4"/>
                    <a:pt x="42" y="4"/>
                    <a:pt x="42" y="4"/>
                  </a:cubicBezTo>
                  <a:cubicBezTo>
                    <a:pt x="0" y="4"/>
                    <a:pt x="0" y="4"/>
                    <a:pt x="0" y="4"/>
                  </a:cubicBezTo>
                  <a:cubicBezTo>
                    <a:pt x="0" y="0"/>
                    <a:pt x="0" y="0"/>
                    <a:pt x="0" y="0"/>
                  </a:cubicBezTo>
                  <a:close/>
                  <a:moveTo>
                    <a:pt x="25" y="22"/>
                  </a:moveTo>
                  <a:cubicBezTo>
                    <a:pt x="25" y="21"/>
                    <a:pt x="25" y="21"/>
                    <a:pt x="25" y="21"/>
                  </a:cubicBezTo>
                  <a:cubicBezTo>
                    <a:pt x="24" y="20"/>
                    <a:pt x="24" y="20"/>
                    <a:pt x="24" y="20"/>
                  </a:cubicBezTo>
                  <a:cubicBezTo>
                    <a:pt x="23" y="20"/>
                    <a:pt x="23" y="20"/>
                    <a:pt x="23" y="20"/>
                  </a:cubicBezTo>
                  <a:cubicBezTo>
                    <a:pt x="22" y="20"/>
                    <a:pt x="22" y="20"/>
                    <a:pt x="22" y="20"/>
                  </a:cubicBezTo>
                  <a:cubicBezTo>
                    <a:pt x="23" y="18"/>
                    <a:pt x="23" y="18"/>
                    <a:pt x="23" y="18"/>
                  </a:cubicBezTo>
                  <a:cubicBezTo>
                    <a:pt x="23" y="18"/>
                    <a:pt x="23" y="18"/>
                    <a:pt x="23" y="18"/>
                  </a:cubicBezTo>
                  <a:cubicBezTo>
                    <a:pt x="22" y="17"/>
                    <a:pt x="22" y="17"/>
                    <a:pt x="22" y="17"/>
                  </a:cubicBezTo>
                  <a:cubicBezTo>
                    <a:pt x="22" y="17"/>
                    <a:pt x="22" y="17"/>
                    <a:pt x="22" y="17"/>
                  </a:cubicBezTo>
                  <a:cubicBezTo>
                    <a:pt x="20" y="18"/>
                    <a:pt x="20" y="18"/>
                    <a:pt x="20" y="18"/>
                  </a:cubicBezTo>
                  <a:cubicBezTo>
                    <a:pt x="20" y="18"/>
                    <a:pt x="20" y="18"/>
                    <a:pt x="20" y="18"/>
                  </a:cubicBezTo>
                  <a:cubicBezTo>
                    <a:pt x="19" y="16"/>
                    <a:pt x="19" y="16"/>
                    <a:pt x="19" y="16"/>
                  </a:cubicBezTo>
                  <a:cubicBezTo>
                    <a:pt x="19" y="16"/>
                    <a:pt x="19" y="16"/>
                    <a:pt x="19" y="16"/>
                  </a:cubicBezTo>
                  <a:cubicBezTo>
                    <a:pt x="18" y="16"/>
                    <a:pt x="18" y="16"/>
                    <a:pt x="18" y="16"/>
                  </a:cubicBezTo>
                  <a:cubicBezTo>
                    <a:pt x="18" y="16"/>
                    <a:pt x="18" y="16"/>
                    <a:pt x="18" y="16"/>
                  </a:cubicBezTo>
                  <a:cubicBezTo>
                    <a:pt x="17" y="18"/>
                    <a:pt x="17" y="18"/>
                    <a:pt x="17" y="18"/>
                  </a:cubicBezTo>
                  <a:cubicBezTo>
                    <a:pt x="17" y="18"/>
                    <a:pt x="17" y="18"/>
                    <a:pt x="17" y="18"/>
                  </a:cubicBezTo>
                  <a:cubicBezTo>
                    <a:pt x="15" y="17"/>
                    <a:pt x="15" y="17"/>
                    <a:pt x="15" y="17"/>
                  </a:cubicBezTo>
                  <a:cubicBezTo>
                    <a:pt x="15" y="17"/>
                    <a:pt x="15" y="17"/>
                    <a:pt x="15" y="17"/>
                  </a:cubicBezTo>
                  <a:cubicBezTo>
                    <a:pt x="14" y="18"/>
                    <a:pt x="14" y="18"/>
                    <a:pt x="14" y="18"/>
                  </a:cubicBezTo>
                  <a:cubicBezTo>
                    <a:pt x="14" y="18"/>
                    <a:pt x="14" y="18"/>
                    <a:pt x="14" y="18"/>
                  </a:cubicBezTo>
                  <a:cubicBezTo>
                    <a:pt x="15" y="20"/>
                    <a:pt x="15" y="20"/>
                    <a:pt x="15" y="20"/>
                  </a:cubicBezTo>
                  <a:cubicBezTo>
                    <a:pt x="15" y="20"/>
                    <a:pt x="15" y="20"/>
                    <a:pt x="15" y="20"/>
                  </a:cubicBezTo>
                  <a:cubicBezTo>
                    <a:pt x="13" y="20"/>
                    <a:pt x="13" y="20"/>
                    <a:pt x="13" y="20"/>
                  </a:cubicBezTo>
                  <a:cubicBezTo>
                    <a:pt x="12" y="21"/>
                    <a:pt x="12" y="21"/>
                    <a:pt x="12" y="21"/>
                  </a:cubicBezTo>
                  <a:cubicBezTo>
                    <a:pt x="12" y="22"/>
                    <a:pt x="12" y="22"/>
                    <a:pt x="12" y="22"/>
                  </a:cubicBezTo>
                  <a:cubicBezTo>
                    <a:pt x="12" y="22"/>
                    <a:pt x="12" y="22"/>
                    <a:pt x="12" y="22"/>
                  </a:cubicBezTo>
                  <a:cubicBezTo>
                    <a:pt x="14" y="23"/>
                    <a:pt x="14" y="23"/>
                    <a:pt x="14" y="23"/>
                  </a:cubicBezTo>
                  <a:cubicBezTo>
                    <a:pt x="14" y="23"/>
                    <a:pt x="14" y="23"/>
                    <a:pt x="14" y="23"/>
                  </a:cubicBezTo>
                  <a:cubicBezTo>
                    <a:pt x="13" y="24"/>
                    <a:pt x="13" y="24"/>
                    <a:pt x="13" y="24"/>
                  </a:cubicBezTo>
                  <a:cubicBezTo>
                    <a:pt x="13" y="25"/>
                    <a:pt x="13" y="25"/>
                    <a:pt x="13" y="25"/>
                  </a:cubicBezTo>
                  <a:cubicBezTo>
                    <a:pt x="13" y="26"/>
                    <a:pt x="13" y="26"/>
                    <a:pt x="13" y="26"/>
                  </a:cubicBezTo>
                  <a:cubicBezTo>
                    <a:pt x="14" y="26"/>
                    <a:pt x="14" y="26"/>
                    <a:pt x="14" y="26"/>
                  </a:cubicBezTo>
                  <a:cubicBezTo>
                    <a:pt x="15" y="26"/>
                    <a:pt x="15" y="26"/>
                    <a:pt x="15" y="26"/>
                  </a:cubicBezTo>
                  <a:cubicBezTo>
                    <a:pt x="16" y="26"/>
                    <a:pt x="16" y="26"/>
                    <a:pt x="16" y="26"/>
                  </a:cubicBezTo>
                  <a:cubicBezTo>
                    <a:pt x="16" y="28"/>
                    <a:pt x="16" y="28"/>
                    <a:pt x="16" y="28"/>
                  </a:cubicBezTo>
                  <a:cubicBezTo>
                    <a:pt x="16" y="28"/>
                    <a:pt x="16" y="28"/>
                    <a:pt x="16" y="28"/>
                  </a:cubicBezTo>
                  <a:cubicBezTo>
                    <a:pt x="17" y="28"/>
                    <a:pt x="17" y="28"/>
                    <a:pt x="17" y="28"/>
                  </a:cubicBezTo>
                  <a:cubicBezTo>
                    <a:pt x="17" y="28"/>
                    <a:pt x="17" y="28"/>
                    <a:pt x="17" y="28"/>
                  </a:cubicBezTo>
                  <a:cubicBezTo>
                    <a:pt x="18" y="27"/>
                    <a:pt x="18" y="27"/>
                    <a:pt x="18" y="27"/>
                  </a:cubicBezTo>
                  <a:cubicBezTo>
                    <a:pt x="19" y="27"/>
                    <a:pt x="19" y="27"/>
                    <a:pt x="19" y="27"/>
                  </a:cubicBezTo>
                  <a:cubicBezTo>
                    <a:pt x="19" y="27"/>
                    <a:pt x="19" y="27"/>
                    <a:pt x="19" y="27"/>
                  </a:cubicBezTo>
                  <a:cubicBezTo>
                    <a:pt x="20" y="28"/>
                    <a:pt x="20" y="28"/>
                    <a:pt x="20" y="28"/>
                  </a:cubicBezTo>
                  <a:cubicBezTo>
                    <a:pt x="20" y="28"/>
                    <a:pt x="20" y="28"/>
                    <a:pt x="20" y="28"/>
                  </a:cubicBezTo>
                  <a:cubicBezTo>
                    <a:pt x="21" y="28"/>
                    <a:pt x="21" y="28"/>
                    <a:pt x="21" y="28"/>
                  </a:cubicBezTo>
                  <a:cubicBezTo>
                    <a:pt x="22" y="28"/>
                    <a:pt x="22" y="28"/>
                    <a:pt x="22" y="28"/>
                  </a:cubicBezTo>
                  <a:cubicBezTo>
                    <a:pt x="21" y="26"/>
                    <a:pt x="21" y="26"/>
                    <a:pt x="21" y="26"/>
                  </a:cubicBezTo>
                  <a:cubicBezTo>
                    <a:pt x="22" y="26"/>
                    <a:pt x="22" y="26"/>
                    <a:pt x="22" y="26"/>
                  </a:cubicBezTo>
                  <a:cubicBezTo>
                    <a:pt x="23" y="26"/>
                    <a:pt x="23" y="26"/>
                    <a:pt x="23" y="26"/>
                  </a:cubicBezTo>
                  <a:cubicBezTo>
                    <a:pt x="24" y="26"/>
                    <a:pt x="24" y="26"/>
                    <a:pt x="24" y="26"/>
                  </a:cubicBezTo>
                  <a:cubicBezTo>
                    <a:pt x="24" y="25"/>
                    <a:pt x="24" y="25"/>
                    <a:pt x="24" y="25"/>
                  </a:cubicBezTo>
                  <a:cubicBezTo>
                    <a:pt x="24" y="24"/>
                    <a:pt x="24" y="24"/>
                    <a:pt x="24" y="24"/>
                  </a:cubicBezTo>
                  <a:cubicBezTo>
                    <a:pt x="23" y="23"/>
                    <a:pt x="23" y="23"/>
                    <a:pt x="23" y="23"/>
                  </a:cubicBezTo>
                  <a:cubicBezTo>
                    <a:pt x="23" y="23"/>
                    <a:pt x="23" y="23"/>
                    <a:pt x="23" y="23"/>
                  </a:cubicBezTo>
                  <a:cubicBezTo>
                    <a:pt x="25" y="22"/>
                    <a:pt x="25" y="22"/>
                    <a:pt x="25" y="22"/>
                  </a:cubicBezTo>
                  <a:close/>
                  <a:moveTo>
                    <a:pt x="21" y="22"/>
                  </a:moveTo>
                  <a:cubicBezTo>
                    <a:pt x="21" y="23"/>
                    <a:pt x="21" y="24"/>
                    <a:pt x="20" y="24"/>
                  </a:cubicBezTo>
                  <a:cubicBezTo>
                    <a:pt x="20" y="24"/>
                    <a:pt x="19" y="25"/>
                    <a:pt x="19" y="25"/>
                  </a:cubicBezTo>
                  <a:cubicBezTo>
                    <a:pt x="18" y="25"/>
                    <a:pt x="17" y="24"/>
                    <a:pt x="17" y="24"/>
                  </a:cubicBezTo>
                  <a:cubicBezTo>
                    <a:pt x="16" y="24"/>
                    <a:pt x="16" y="23"/>
                    <a:pt x="16" y="22"/>
                  </a:cubicBezTo>
                  <a:cubicBezTo>
                    <a:pt x="16" y="22"/>
                    <a:pt x="16" y="21"/>
                    <a:pt x="17" y="20"/>
                  </a:cubicBezTo>
                  <a:cubicBezTo>
                    <a:pt x="17" y="20"/>
                    <a:pt x="18" y="20"/>
                    <a:pt x="19" y="20"/>
                  </a:cubicBezTo>
                  <a:cubicBezTo>
                    <a:pt x="19" y="20"/>
                    <a:pt x="20" y="20"/>
                    <a:pt x="20" y="20"/>
                  </a:cubicBezTo>
                  <a:cubicBezTo>
                    <a:pt x="21" y="21"/>
                    <a:pt x="21" y="22"/>
                    <a:pt x="21" y="22"/>
                  </a:cubicBezTo>
                  <a:close/>
                  <a:moveTo>
                    <a:pt x="17" y="22"/>
                  </a:moveTo>
                  <a:cubicBezTo>
                    <a:pt x="17" y="22"/>
                    <a:pt x="18" y="21"/>
                    <a:pt x="19" y="21"/>
                  </a:cubicBezTo>
                  <a:cubicBezTo>
                    <a:pt x="19" y="21"/>
                    <a:pt x="20" y="22"/>
                    <a:pt x="20" y="22"/>
                  </a:cubicBezTo>
                  <a:cubicBezTo>
                    <a:pt x="20" y="23"/>
                    <a:pt x="19" y="23"/>
                    <a:pt x="19" y="23"/>
                  </a:cubicBezTo>
                  <a:cubicBezTo>
                    <a:pt x="18" y="23"/>
                    <a:pt x="17" y="23"/>
                    <a:pt x="17" y="22"/>
                  </a:cubicBezTo>
                  <a:close/>
                  <a:moveTo>
                    <a:pt x="29" y="18"/>
                  </a:moveTo>
                  <a:cubicBezTo>
                    <a:pt x="29" y="18"/>
                    <a:pt x="29" y="18"/>
                    <a:pt x="29" y="18"/>
                  </a:cubicBezTo>
                  <a:cubicBezTo>
                    <a:pt x="29" y="17"/>
                    <a:pt x="29" y="17"/>
                    <a:pt x="29" y="17"/>
                  </a:cubicBezTo>
                  <a:cubicBezTo>
                    <a:pt x="29" y="17"/>
                    <a:pt x="29" y="17"/>
                    <a:pt x="29" y="17"/>
                  </a:cubicBezTo>
                  <a:cubicBezTo>
                    <a:pt x="30" y="16"/>
                    <a:pt x="30" y="16"/>
                    <a:pt x="30" y="16"/>
                  </a:cubicBezTo>
                  <a:cubicBezTo>
                    <a:pt x="30" y="16"/>
                    <a:pt x="30" y="16"/>
                    <a:pt x="30" y="16"/>
                  </a:cubicBezTo>
                  <a:cubicBezTo>
                    <a:pt x="29" y="16"/>
                    <a:pt x="29" y="16"/>
                    <a:pt x="29" y="16"/>
                  </a:cubicBezTo>
                  <a:cubicBezTo>
                    <a:pt x="29" y="16"/>
                    <a:pt x="29" y="16"/>
                    <a:pt x="29" y="16"/>
                  </a:cubicBezTo>
                  <a:cubicBezTo>
                    <a:pt x="29" y="16"/>
                    <a:pt x="29" y="16"/>
                    <a:pt x="29" y="16"/>
                  </a:cubicBezTo>
                  <a:cubicBezTo>
                    <a:pt x="28" y="16"/>
                    <a:pt x="28" y="16"/>
                    <a:pt x="28" y="16"/>
                  </a:cubicBezTo>
                  <a:cubicBezTo>
                    <a:pt x="27" y="15"/>
                    <a:pt x="27" y="15"/>
                    <a:pt x="27" y="15"/>
                  </a:cubicBezTo>
                  <a:cubicBezTo>
                    <a:pt x="27" y="14"/>
                    <a:pt x="27" y="14"/>
                    <a:pt x="27" y="14"/>
                  </a:cubicBezTo>
                  <a:cubicBezTo>
                    <a:pt x="27" y="14"/>
                    <a:pt x="27" y="14"/>
                    <a:pt x="27" y="14"/>
                  </a:cubicBezTo>
                  <a:cubicBezTo>
                    <a:pt x="26" y="14"/>
                    <a:pt x="26" y="14"/>
                    <a:pt x="26" y="14"/>
                  </a:cubicBezTo>
                  <a:cubicBezTo>
                    <a:pt x="26" y="14"/>
                    <a:pt x="26" y="14"/>
                    <a:pt x="26" y="14"/>
                  </a:cubicBezTo>
                  <a:cubicBezTo>
                    <a:pt x="26" y="15"/>
                    <a:pt x="26" y="15"/>
                    <a:pt x="26" y="15"/>
                  </a:cubicBezTo>
                  <a:cubicBezTo>
                    <a:pt x="25" y="16"/>
                    <a:pt x="25" y="16"/>
                    <a:pt x="25" y="16"/>
                  </a:cubicBezTo>
                  <a:cubicBezTo>
                    <a:pt x="24" y="16"/>
                    <a:pt x="24" y="16"/>
                    <a:pt x="24" y="16"/>
                  </a:cubicBezTo>
                  <a:cubicBezTo>
                    <a:pt x="24" y="16"/>
                    <a:pt x="24" y="16"/>
                    <a:pt x="24" y="16"/>
                  </a:cubicBezTo>
                  <a:cubicBezTo>
                    <a:pt x="24" y="16"/>
                    <a:pt x="24" y="16"/>
                    <a:pt x="24" y="16"/>
                  </a:cubicBezTo>
                  <a:cubicBezTo>
                    <a:pt x="23" y="16"/>
                    <a:pt x="23" y="16"/>
                    <a:pt x="23" y="16"/>
                  </a:cubicBezTo>
                  <a:cubicBezTo>
                    <a:pt x="23" y="16"/>
                    <a:pt x="23" y="16"/>
                    <a:pt x="23" y="16"/>
                  </a:cubicBezTo>
                  <a:cubicBezTo>
                    <a:pt x="23" y="17"/>
                    <a:pt x="23" y="17"/>
                    <a:pt x="23" y="17"/>
                  </a:cubicBezTo>
                  <a:cubicBezTo>
                    <a:pt x="24" y="17"/>
                    <a:pt x="24" y="17"/>
                    <a:pt x="24" y="17"/>
                  </a:cubicBezTo>
                  <a:cubicBezTo>
                    <a:pt x="24" y="18"/>
                    <a:pt x="24" y="18"/>
                    <a:pt x="24" y="18"/>
                  </a:cubicBezTo>
                  <a:cubicBezTo>
                    <a:pt x="24" y="18"/>
                    <a:pt x="24" y="18"/>
                    <a:pt x="24" y="18"/>
                  </a:cubicBezTo>
                  <a:cubicBezTo>
                    <a:pt x="23" y="19"/>
                    <a:pt x="23" y="19"/>
                    <a:pt x="23" y="19"/>
                  </a:cubicBezTo>
                  <a:cubicBezTo>
                    <a:pt x="23" y="19"/>
                    <a:pt x="23" y="19"/>
                    <a:pt x="23" y="19"/>
                  </a:cubicBezTo>
                  <a:cubicBezTo>
                    <a:pt x="23" y="19"/>
                    <a:pt x="23" y="19"/>
                    <a:pt x="23" y="19"/>
                  </a:cubicBezTo>
                  <a:cubicBezTo>
                    <a:pt x="24" y="20"/>
                    <a:pt x="24" y="20"/>
                    <a:pt x="24" y="20"/>
                  </a:cubicBezTo>
                  <a:cubicBezTo>
                    <a:pt x="24" y="20"/>
                    <a:pt x="24" y="20"/>
                    <a:pt x="24" y="20"/>
                  </a:cubicBezTo>
                  <a:cubicBezTo>
                    <a:pt x="24" y="20"/>
                    <a:pt x="24" y="20"/>
                    <a:pt x="24" y="20"/>
                  </a:cubicBezTo>
                  <a:cubicBezTo>
                    <a:pt x="25" y="20"/>
                    <a:pt x="25" y="20"/>
                    <a:pt x="25" y="20"/>
                  </a:cubicBezTo>
                  <a:cubicBezTo>
                    <a:pt x="26" y="20"/>
                    <a:pt x="26" y="20"/>
                    <a:pt x="26" y="20"/>
                  </a:cubicBezTo>
                  <a:cubicBezTo>
                    <a:pt x="26" y="21"/>
                    <a:pt x="26" y="21"/>
                    <a:pt x="26" y="21"/>
                  </a:cubicBezTo>
                  <a:cubicBezTo>
                    <a:pt x="26" y="21"/>
                    <a:pt x="26" y="21"/>
                    <a:pt x="26" y="21"/>
                  </a:cubicBezTo>
                  <a:cubicBezTo>
                    <a:pt x="27" y="21"/>
                    <a:pt x="27" y="21"/>
                    <a:pt x="27" y="21"/>
                  </a:cubicBezTo>
                  <a:cubicBezTo>
                    <a:pt x="27" y="21"/>
                    <a:pt x="27" y="21"/>
                    <a:pt x="27" y="21"/>
                  </a:cubicBezTo>
                  <a:cubicBezTo>
                    <a:pt x="27" y="20"/>
                    <a:pt x="27" y="20"/>
                    <a:pt x="27" y="20"/>
                  </a:cubicBezTo>
                  <a:cubicBezTo>
                    <a:pt x="28" y="20"/>
                    <a:pt x="28" y="20"/>
                    <a:pt x="28" y="20"/>
                  </a:cubicBezTo>
                  <a:cubicBezTo>
                    <a:pt x="29" y="20"/>
                    <a:pt x="29" y="20"/>
                    <a:pt x="29" y="20"/>
                  </a:cubicBezTo>
                  <a:cubicBezTo>
                    <a:pt x="29" y="20"/>
                    <a:pt x="29" y="20"/>
                    <a:pt x="29" y="20"/>
                  </a:cubicBezTo>
                  <a:cubicBezTo>
                    <a:pt x="29" y="20"/>
                    <a:pt x="29" y="20"/>
                    <a:pt x="29" y="20"/>
                  </a:cubicBezTo>
                  <a:cubicBezTo>
                    <a:pt x="30" y="19"/>
                    <a:pt x="30" y="19"/>
                    <a:pt x="30" y="19"/>
                  </a:cubicBezTo>
                  <a:cubicBezTo>
                    <a:pt x="30" y="19"/>
                    <a:pt x="30" y="19"/>
                    <a:pt x="30" y="19"/>
                  </a:cubicBezTo>
                  <a:cubicBezTo>
                    <a:pt x="29" y="19"/>
                    <a:pt x="29" y="19"/>
                    <a:pt x="29" y="19"/>
                  </a:cubicBezTo>
                  <a:cubicBezTo>
                    <a:pt x="29" y="18"/>
                    <a:pt x="29" y="18"/>
                    <a:pt x="29" y="18"/>
                  </a:cubicBezTo>
                  <a:close/>
                  <a:moveTo>
                    <a:pt x="27" y="18"/>
                  </a:moveTo>
                  <a:cubicBezTo>
                    <a:pt x="27" y="18"/>
                    <a:pt x="27" y="19"/>
                    <a:pt x="26" y="19"/>
                  </a:cubicBezTo>
                  <a:cubicBezTo>
                    <a:pt x="26" y="19"/>
                    <a:pt x="25" y="18"/>
                    <a:pt x="25" y="18"/>
                  </a:cubicBezTo>
                  <a:cubicBezTo>
                    <a:pt x="25" y="17"/>
                    <a:pt x="26" y="17"/>
                    <a:pt x="26" y="17"/>
                  </a:cubicBezTo>
                  <a:cubicBezTo>
                    <a:pt x="27" y="17"/>
                    <a:pt x="27" y="17"/>
                    <a:pt x="27" y="18"/>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0"/>
            <p:cNvSpPr>
              <a:spLocks noEditPoints="1"/>
            </p:cNvSpPr>
            <p:nvPr/>
          </p:nvSpPr>
          <p:spPr bwMode="auto">
            <a:xfrm>
              <a:off x="11029950" y="4681538"/>
              <a:ext cx="403225" cy="328613"/>
            </a:xfrm>
            <a:custGeom>
              <a:avLst/>
              <a:gdLst>
                <a:gd name="T0" fmla="*/ 54 w 85"/>
                <a:gd name="T1" fmla="*/ 67 h 69"/>
                <a:gd name="T2" fmla="*/ 31 w 85"/>
                <a:gd name="T3" fmla="*/ 67 h 69"/>
                <a:gd name="T4" fmla="*/ 42 w 85"/>
                <a:gd name="T5" fmla="*/ 69 h 69"/>
                <a:gd name="T6" fmla="*/ 54 w 85"/>
                <a:gd name="T7" fmla="*/ 67 h 69"/>
                <a:gd name="T8" fmla="*/ 76 w 85"/>
                <a:gd name="T9" fmla="*/ 0 h 69"/>
                <a:gd name="T10" fmla="*/ 9 w 85"/>
                <a:gd name="T11" fmla="*/ 0 h 69"/>
                <a:gd name="T12" fmla="*/ 0 w 85"/>
                <a:gd name="T13" fmla="*/ 26 h 69"/>
                <a:gd name="T14" fmla="*/ 0 w 85"/>
                <a:gd name="T15" fmla="*/ 28 h 69"/>
                <a:gd name="T16" fmla="*/ 85 w 85"/>
                <a:gd name="T17" fmla="*/ 28 h 69"/>
                <a:gd name="T18" fmla="*/ 85 w 85"/>
                <a:gd name="T19" fmla="*/ 26 h 69"/>
                <a:gd name="T20" fmla="*/ 76 w 85"/>
                <a:gd name="T2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69">
                  <a:moveTo>
                    <a:pt x="54" y="67"/>
                  </a:moveTo>
                  <a:cubicBezTo>
                    <a:pt x="31" y="67"/>
                    <a:pt x="31" y="67"/>
                    <a:pt x="31" y="67"/>
                  </a:cubicBezTo>
                  <a:cubicBezTo>
                    <a:pt x="35" y="68"/>
                    <a:pt x="38" y="69"/>
                    <a:pt x="42" y="69"/>
                  </a:cubicBezTo>
                  <a:cubicBezTo>
                    <a:pt x="47" y="69"/>
                    <a:pt x="50" y="68"/>
                    <a:pt x="54" y="67"/>
                  </a:cubicBezTo>
                  <a:moveTo>
                    <a:pt x="76" y="0"/>
                  </a:moveTo>
                  <a:cubicBezTo>
                    <a:pt x="9" y="0"/>
                    <a:pt x="9" y="0"/>
                    <a:pt x="9" y="0"/>
                  </a:cubicBezTo>
                  <a:cubicBezTo>
                    <a:pt x="3" y="7"/>
                    <a:pt x="0" y="16"/>
                    <a:pt x="0" y="26"/>
                  </a:cubicBezTo>
                  <a:cubicBezTo>
                    <a:pt x="0" y="27"/>
                    <a:pt x="0" y="27"/>
                    <a:pt x="0" y="28"/>
                  </a:cubicBezTo>
                  <a:cubicBezTo>
                    <a:pt x="85" y="28"/>
                    <a:pt x="85" y="28"/>
                    <a:pt x="85" y="28"/>
                  </a:cubicBezTo>
                  <a:cubicBezTo>
                    <a:pt x="85" y="27"/>
                    <a:pt x="85" y="27"/>
                    <a:pt x="85" y="26"/>
                  </a:cubicBezTo>
                  <a:cubicBezTo>
                    <a:pt x="85" y="16"/>
                    <a:pt x="82" y="7"/>
                    <a:pt x="76"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1"/>
            <p:cNvSpPr>
              <a:spLocks/>
            </p:cNvSpPr>
            <p:nvPr/>
          </p:nvSpPr>
          <p:spPr bwMode="auto">
            <a:xfrm>
              <a:off x="11072813" y="4600575"/>
              <a:ext cx="319088" cy="80963"/>
            </a:xfrm>
            <a:custGeom>
              <a:avLst/>
              <a:gdLst>
                <a:gd name="T0" fmla="*/ 33 w 67"/>
                <a:gd name="T1" fmla="*/ 0 h 17"/>
                <a:gd name="T2" fmla="*/ 0 w 67"/>
                <a:gd name="T3" fmla="*/ 17 h 17"/>
                <a:gd name="T4" fmla="*/ 67 w 67"/>
                <a:gd name="T5" fmla="*/ 17 h 17"/>
                <a:gd name="T6" fmla="*/ 33 w 67"/>
                <a:gd name="T7" fmla="*/ 0 h 17"/>
              </a:gdLst>
              <a:ahLst/>
              <a:cxnLst>
                <a:cxn ang="0">
                  <a:pos x="T0" y="T1"/>
                </a:cxn>
                <a:cxn ang="0">
                  <a:pos x="T2" y="T3"/>
                </a:cxn>
                <a:cxn ang="0">
                  <a:pos x="T4" y="T5"/>
                </a:cxn>
                <a:cxn ang="0">
                  <a:pos x="T6" y="T7"/>
                </a:cxn>
              </a:cxnLst>
              <a:rect l="0" t="0" r="r" b="b"/>
              <a:pathLst>
                <a:path w="67" h="17">
                  <a:moveTo>
                    <a:pt x="33" y="0"/>
                  </a:moveTo>
                  <a:cubicBezTo>
                    <a:pt x="20" y="0"/>
                    <a:pt x="8" y="7"/>
                    <a:pt x="0" y="17"/>
                  </a:cubicBezTo>
                  <a:cubicBezTo>
                    <a:pt x="67" y="17"/>
                    <a:pt x="67" y="17"/>
                    <a:pt x="67" y="17"/>
                  </a:cubicBezTo>
                  <a:cubicBezTo>
                    <a:pt x="59" y="7"/>
                    <a:pt x="47" y="0"/>
                    <a:pt x="33"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62"/>
            <p:cNvSpPr>
              <a:spLocks/>
            </p:cNvSpPr>
            <p:nvPr/>
          </p:nvSpPr>
          <p:spPr bwMode="auto">
            <a:xfrm>
              <a:off x="11029950" y="4814888"/>
              <a:ext cx="403225" cy="185738"/>
            </a:xfrm>
            <a:custGeom>
              <a:avLst/>
              <a:gdLst>
                <a:gd name="T0" fmla="*/ 85 w 85"/>
                <a:gd name="T1" fmla="*/ 0 h 39"/>
                <a:gd name="T2" fmla="*/ 0 w 85"/>
                <a:gd name="T3" fmla="*/ 0 h 39"/>
                <a:gd name="T4" fmla="*/ 31 w 85"/>
                <a:gd name="T5" fmla="*/ 39 h 39"/>
                <a:gd name="T6" fmla="*/ 54 w 85"/>
                <a:gd name="T7" fmla="*/ 39 h 39"/>
                <a:gd name="T8" fmla="*/ 85 w 85"/>
                <a:gd name="T9" fmla="*/ 0 h 39"/>
              </a:gdLst>
              <a:ahLst/>
              <a:cxnLst>
                <a:cxn ang="0">
                  <a:pos x="T0" y="T1"/>
                </a:cxn>
                <a:cxn ang="0">
                  <a:pos x="T2" y="T3"/>
                </a:cxn>
                <a:cxn ang="0">
                  <a:pos x="T4" y="T5"/>
                </a:cxn>
                <a:cxn ang="0">
                  <a:pos x="T6" y="T7"/>
                </a:cxn>
                <a:cxn ang="0">
                  <a:pos x="T8" y="T9"/>
                </a:cxn>
              </a:cxnLst>
              <a:rect l="0" t="0" r="r" b="b"/>
              <a:pathLst>
                <a:path w="85" h="39">
                  <a:moveTo>
                    <a:pt x="85" y="0"/>
                  </a:moveTo>
                  <a:cubicBezTo>
                    <a:pt x="0" y="0"/>
                    <a:pt x="0" y="0"/>
                    <a:pt x="0" y="0"/>
                  </a:cubicBezTo>
                  <a:cubicBezTo>
                    <a:pt x="1" y="19"/>
                    <a:pt x="14" y="34"/>
                    <a:pt x="31" y="39"/>
                  </a:cubicBezTo>
                  <a:cubicBezTo>
                    <a:pt x="54" y="39"/>
                    <a:pt x="54" y="39"/>
                    <a:pt x="54" y="39"/>
                  </a:cubicBezTo>
                  <a:cubicBezTo>
                    <a:pt x="71" y="34"/>
                    <a:pt x="84" y="19"/>
                    <a:pt x="85"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63"/>
            <p:cNvSpPr>
              <a:spLocks noChangeArrowheads="1"/>
            </p:cNvSpPr>
            <p:nvPr/>
          </p:nvSpPr>
          <p:spPr bwMode="auto">
            <a:xfrm>
              <a:off x="10953750" y="4529138"/>
              <a:ext cx="404813" cy="404813"/>
            </a:xfrm>
            <a:prstGeom prst="ellipse">
              <a:avLst/>
            </a:pr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4"/>
            <p:cNvSpPr>
              <a:spLocks noEditPoints="1"/>
            </p:cNvSpPr>
            <p:nvPr/>
          </p:nvSpPr>
          <p:spPr bwMode="auto">
            <a:xfrm>
              <a:off x="11053763" y="4643438"/>
              <a:ext cx="204788" cy="171450"/>
            </a:xfrm>
            <a:custGeom>
              <a:avLst/>
              <a:gdLst>
                <a:gd name="T0" fmla="*/ 41 w 43"/>
                <a:gd name="T1" fmla="*/ 34 h 36"/>
                <a:gd name="T2" fmla="*/ 0 w 43"/>
                <a:gd name="T3" fmla="*/ 6 h 36"/>
                <a:gd name="T4" fmla="*/ 0 w 43"/>
                <a:gd name="T5" fmla="*/ 36 h 36"/>
                <a:gd name="T6" fmla="*/ 43 w 43"/>
                <a:gd name="T7" fmla="*/ 0 h 36"/>
                <a:gd name="T8" fmla="*/ 0 w 43"/>
                <a:gd name="T9" fmla="*/ 0 h 36"/>
                <a:gd name="T10" fmla="*/ 25 w 43"/>
                <a:gd name="T11" fmla="*/ 20 h 36"/>
                <a:gd name="T12" fmla="*/ 24 w 43"/>
                <a:gd name="T13" fmla="*/ 18 h 36"/>
                <a:gd name="T14" fmla="*/ 22 w 43"/>
                <a:gd name="T15" fmla="*/ 17 h 36"/>
                <a:gd name="T16" fmla="*/ 20 w 43"/>
                <a:gd name="T17" fmla="*/ 16 h 36"/>
                <a:gd name="T18" fmla="*/ 18 w 43"/>
                <a:gd name="T19" fmla="*/ 16 h 36"/>
                <a:gd name="T20" fmla="*/ 16 w 43"/>
                <a:gd name="T21" fmla="*/ 17 h 36"/>
                <a:gd name="T22" fmla="*/ 15 w 43"/>
                <a:gd name="T23" fmla="*/ 18 h 36"/>
                <a:gd name="T24" fmla="*/ 13 w 43"/>
                <a:gd name="T25" fmla="*/ 20 h 36"/>
                <a:gd name="T26" fmla="*/ 13 w 43"/>
                <a:gd name="T27" fmla="*/ 22 h 36"/>
                <a:gd name="T28" fmla="*/ 14 w 43"/>
                <a:gd name="T29" fmla="*/ 25 h 36"/>
                <a:gd name="T30" fmla="*/ 14 w 43"/>
                <a:gd name="T31" fmla="*/ 26 h 36"/>
                <a:gd name="T32" fmla="*/ 16 w 43"/>
                <a:gd name="T33" fmla="*/ 28 h 36"/>
                <a:gd name="T34" fmla="*/ 18 w 43"/>
                <a:gd name="T35" fmla="*/ 29 h 36"/>
                <a:gd name="T36" fmla="*/ 19 w 43"/>
                <a:gd name="T37" fmla="*/ 27 h 36"/>
                <a:gd name="T38" fmla="*/ 22 w 43"/>
                <a:gd name="T39" fmla="*/ 28 h 36"/>
                <a:gd name="T40" fmla="*/ 22 w 43"/>
                <a:gd name="T41" fmla="*/ 26 h 36"/>
                <a:gd name="T42" fmla="*/ 25 w 43"/>
                <a:gd name="T43" fmla="*/ 25 h 36"/>
                <a:gd name="T44" fmla="*/ 24 w 43"/>
                <a:gd name="T45" fmla="*/ 23 h 36"/>
                <a:gd name="T46" fmla="*/ 22 w 43"/>
                <a:gd name="T47" fmla="*/ 22 h 36"/>
                <a:gd name="T48" fmla="*/ 17 w 43"/>
                <a:gd name="T49" fmla="*/ 24 h 36"/>
                <a:gd name="T50" fmla="*/ 19 w 43"/>
                <a:gd name="T51" fmla="*/ 20 h 36"/>
                <a:gd name="T52" fmla="*/ 18 w 43"/>
                <a:gd name="T53" fmla="*/ 22 h 36"/>
                <a:gd name="T54" fmla="*/ 19 w 43"/>
                <a:gd name="T55" fmla="*/ 24 h 36"/>
                <a:gd name="T56" fmla="*/ 30 w 43"/>
                <a:gd name="T57" fmla="*/ 18 h 36"/>
                <a:gd name="T58" fmla="*/ 30 w 43"/>
                <a:gd name="T59" fmla="*/ 17 h 36"/>
                <a:gd name="T60" fmla="*/ 30 w 43"/>
                <a:gd name="T61" fmla="*/ 16 h 36"/>
                <a:gd name="T62" fmla="*/ 28 w 43"/>
                <a:gd name="T63" fmla="*/ 16 h 36"/>
                <a:gd name="T64" fmla="*/ 27 w 43"/>
                <a:gd name="T65" fmla="*/ 14 h 36"/>
                <a:gd name="T66" fmla="*/ 25 w 43"/>
                <a:gd name="T67" fmla="*/ 16 h 36"/>
                <a:gd name="T68" fmla="*/ 24 w 43"/>
                <a:gd name="T69" fmla="*/ 16 h 36"/>
                <a:gd name="T70" fmla="*/ 24 w 43"/>
                <a:gd name="T71" fmla="*/ 17 h 36"/>
                <a:gd name="T72" fmla="*/ 25 w 43"/>
                <a:gd name="T73" fmla="*/ 18 h 36"/>
                <a:gd name="T74" fmla="*/ 24 w 43"/>
                <a:gd name="T75" fmla="*/ 19 h 36"/>
                <a:gd name="T76" fmla="*/ 25 w 43"/>
                <a:gd name="T77" fmla="*/ 20 h 36"/>
                <a:gd name="T78" fmla="*/ 26 w 43"/>
                <a:gd name="T79" fmla="*/ 21 h 36"/>
                <a:gd name="T80" fmla="*/ 28 w 43"/>
                <a:gd name="T81" fmla="*/ 21 h 36"/>
                <a:gd name="T82" fmla="*/ 30 w 43"/>
                <a:gd name="T83" fmla="*/ 20 h 36"/>
                <a:gd name="T84" fmla="*/ 30 w 43"/>
                <a:gd name="T85" fmla="*/ 19 h 36"/>
                <a:gd name="T86" fmla="*/ 29 w 43"/>
                <a:gd name="T87" fmla="*/ 18 h 36"/>
                <a:gd name="T88" fmla="*/ 26 w 43"/>
                <a:gd name="T8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 h="36">
                  <a:moveTo>
                    <a:pt x="2" y="9"/>
                  </a:moveTo>
                  <a:cubicBezTo>
                    <a:pt x="2" y="34"/>
                    <a:pt x="2" y="34"/>
                    <a:pt x="2" y="34"/>
                  </a:cubicBezTo>
                  <a:cubicBezTo>
                    <a:pt x="41" y="34"/>
                    <a:pt x="41" y="34"/>
                    <a:pt x="41" y="34"/>
                  </a:cubicBezTo>
                  <a:cubicBezTo>
                    <a:pt x="41" y="9"/>
                    <a:pt x="41" y="9"/>
                    <a:pt x="41" y="9"/>
                  </a:cubicBezTo>
                  <a:cubicBezTo>
                    <a:pt x="2" y="9"/>
                    <a:pt x="2" y="9"/>
                    <a:pt x="2" y="9"/>
                  </a:cubicBezTo>
                  <a:close/>
                  <a:moveTo>
                    <a:pt x="0" y="6"/>
                  </a:moveTo>
                  <a:cubicBezTo>
                    <a:pt x="43" y="6"/>
                    <a:pt x="43" y="6"/>
                    <a:pt x="43" y="6"/>
                  </a:cubicBezTo>
                  <a:cubicBezTo>
                    <a:pt x="43" y="36"/>
                    <a:pt x="43" y="36"/>
                    <a:pt x="43" y="36"/>
                  </a:cubicBezTo>
                  <a:cubicBezTo>
                    <a:pt x="0" y="36"/>
                    <a:pt x="0" y="36"/>
                    <a:pt x="0" y="36"/>
                  </a:cubicBezTo>
                  <a:cubicBezTo>
                    <a:pt x="0" y="6"/>
                    <a:pt x="0" y="6"/>
                    <a:pt x="0" y="6"/>
                  </a:cubicBezTo>
                  <a:close/>
                  <a:moveTo>
                    <a:pt x="0" y="0"/>
                  </a:moveTo>
                  <a:cubicBezTo>
                    <a:pt x="43" y="0"/>
                    <a:pt x="43" y="0"/>
                    <a:pt x="43" y="0"/>
                  </a:cubicBezTo>
                  <a:cubicBezTo>
                    <a:pt x="43" y="4"/>
                    <a:pt x="43" y="4"/>
                    <a:pt x="43" y="4"/>
                  </a:cubicBezTo>
                  <a:cubicBezTo>
                    <a:pt x="0" y="4"/>
                    <a:pt x="0" y="4"/>
                    <a:pt x="0" y="4"/>
                  </a:cubicBezTo>
                  <a:cubicBezTo>
                    <a:pt x="0" y="0"/>
                    <a:pt x="0" y="0"/>
                    <a:pt x="0" y="0"/>
                  </a:cubicBezTo>
                  <a:close/>
                  <a:moveTo>
                    <a:pt x="26" y="22"/>
                  </a:moveTo>
                  <a:cubicBezTo>
                    <a:pt x="25" y="21"/>
                    <a:pt x="25" y="21"/>
                    <a:pt x="25" y="21"/>
                  </a:cubicBezTo>
                  <a:cubicBezTo>
                    <a:pt x="25" y="20"/>
                    <a:pt x="25" y="20"/>
                    <a:pt x="25" y="20"/>
                  </a:cubicBezTo>
                  <a:cubicBezTo>
                    <a:pt x="23" y="20"/>
                    <a:pt x="23" y="20"/>
                    <a:pt x="23" y="20"/>
                  </a:cubicBezTo>
                  <a:cubicBezTo>
                    <a:pt x="23" y="20"/>
                    <a:pt x="23" y="20"/>
                    <a:pt x="23" y="20"/>
                  </a:cubicBezTo>
                  <a:cubicBezTo>
                    <a:pt x="24" y="18"/>
                    <a:pt x="24" y="18"/>
                    <a:pt x="24" y="18"/>
                  </a:cubicBezTo>
                  <a:cubicBezTo>
                    <a:pt x="24" y="18"/>
                    <a:pt x="24" y="18"/>
                    <a:pt x="24" y="18"/>
                  </a:cubicBezTo>
                  <a:cubicBezTo>
                    <a:pt x="23" y="17"/>
                    <a:pt x="23" y="17"/>
                    <a:pt x="23" y="17"/>
                  </a:cubicBezTo>
                  <a:cubicBezTo>
                    <a:pt x="22" y="17"/>
                    <a:pt x="22" y="17"/>
                    <a:pt x="22" y="17"/>
                  </a:cubicBezTo>
                  <a:cubicBezTo>
                    <a:pt x="21" y="18"/>
                    <a:pt x="21" y="18"/>
                    <a:pt x="21" y="18"/>
                  </a:cubicBezTo>
                  <a:cubicBezTo>
                    <a:pt x="21" y="18"/>
                    <a:pt x="21" y="18"/>
                    <a:pt x="21" y="18"/>
                  </a:cubicBezTo>
                  <a:cubicBezTo>
                    <a:pt x="20" y="16"/>
                    <a:pt x="20" y="16"/>
                    <a:pt x="20" y="16"/>
                  </a:cubicBezTo>
                  <a:cubicBezTo>
                    <a:pt x="20" y="16"/>
                    <a:pt x="20" y="16"/>
                    <a:pt x="20" y="16"/>
                  </a:cubicBezTo>
                  <a:cubicBezTo>
                    <a:pt x="19" y="16"/>
                    <a:pt x="19" y="16"/>
                    <a:pt x="19" y="16"/>
                  </a:cubicBezTo>
                  <a:cubicBezTo>
                    <a:pt x="18" y="16"/>
                    <a:pt x="18" y="16"/>
                    <a:pt x="18" y="16"/>
                  </a:cubicBezTo>
                  <a:cubicBezTo>
                    <a:pt x="18" y="18"/>
                    <a:pt x="18" y="18"/>
                    <a:pt x="18" y="18"/>
                  </a:cubicBezTo>
                  <a:cubicBezTo>
                    <a:pt x="17" y="18"/>
                    <a:pt x="17" y="18"/>
                    <a:pt x="17" y="18"/>
                  </a:cubicBezTo>
                  <a:cubicBezTo>
                    <a:pt x="16" y="17"/>
                    <a:pt x="16" y="17"/>
                    <a:pt x="16" y="17"/>
                  </a:cubicBezTo>
                  <a:cubicBezTo>
                    <a:pt x="16" y="17"/>
                    <a:pt x="16" y="17"/>
                    <a:pt x="16" y="17"/>
                  </a:cubicBezTo>
                  <a:cubicBezTo>
                    <a:pt x="15" y="18"/>
                    <a:pt x="15" y="18"/>
                    <a:pt x="15" y="18"/>
                  </a:cubicBezTo>
                  <a:cubicBezTo>
                    <a:pt x="15" y="18"/>
                    <a:pt x="15" y="18"/>
                    <a:pt x="15" y="18"/>
                  </a:cubicBezTo>
                  <a:cubicBezTo>
                    <a:pt x="15" y="20"/>
                    <a:pt x="15" y="20"/>
                    <a:pt x="15" y="20"/>
                  </a:cubicBezTo>
                  <a:cubicBezTo>
                    <a:pt x="15" y="20"/>
                    <a:pt x="15" y="20"/>
                    <a:pt x="15" y="20"/>
                  </a:cubicBezTo>
                  <a:cubicBezTo>
                    <a:pt x="13" y="20"/>
                    <a:pt x="13" y="20"/>
                    <a:pt x="13" y="20"/>
                  </a:cubicBezTo>
                  <a:cubicBezTo>
                    <a:pt x="13" y="21"/>
                    <a:pt x="13" y="21"/>
                    <a:pt x="13" y="21"/>
                  </a:cubicBezTo>
                  <a:cubicBezTo>
                    <a:pt x="13" y="22"/>
                    <a:pt x="13" y="22"/>
                    <a:pt x="13" y="22"/>
                  </a:cubicBezTo>
                  <a:cubicBezTo>
                    <a:pt x="13" y="22"/>
                    <a:pt x="13" y="22"/>
                    <a:pt x="13" y="22"/>
                  </a:cubicBezTo>
                  <a:cubicBezTo>
                    <a:pt x="15" y="23"/>
                    <a:pt x="15" y="23"/>
                    <a:pt x="15" y="23"/>
                  </a:cubicBezTo>
                  <a:cubicBezTo>
                    <a:pt x="15" y="23"/>
                    <a:pt x="15" y="23"/>
                    <a:pt x="15" y="23"/>
                  </a:cubicBezTo>
                  <a:cubicBezTo>
                    <a:pt x="14" y="25"/>
                    <a:pt x="14" y="25"/>
                    <a:pt x="14" y="25"/>
                  </a:cubicBezTo>
                  <a:cubicBezTo>
                    <a:pt x="13" y="25"/>
                    <a:pt x="13" y="25"/>
                    <a:pt x="13" y="25"/>
                  </a:cubicBezTo>
                  <a:cubicBezTo>
                    <a:pt x="14" y="26"/>
                    <a:pt x="14" y="26"/>
                    <a:pt x="14" y="26"/>
                  </a:cubicBezTo>
                  <a:cubicBezTo>
                    <a:pt x="14" y="26"/>
                    <a:pt x="14" y="26"/>
                    <a:pt x="14" y="26"/>
                  </a:cubicBezTo>
                  <a:cubicBezTo>
                    <a:pt x="16" y="26"/>
                    <a:pt x="16" y="26"/>
                    <a:pt x="16" y="26"/>
                  </a:cubicBezTo>
                  <a:cubicBezTo>
                    <a:pt x="17" y="26"/>
                    <a:pt x="17" y="26"/>
                    <a:pt x="17" y="26"/>
                  </a:cubicBezTo>
                  <a:cubicBezTo>
                    <a:pt x="16" y="28"/>
                    <a:pt x="16" y="28"/>
                    <a:pt x="16" y="28"/>
                  </a:cubicBezTo>
                  <a:cubicBezTo>
                    <a:pt x="17" y="28"/>
                    <a:pt x="17" y="28"/>
                    <a:pt x="17" y="28"/>
                  </a:cubicBezTo>
                  <a:cubicBezTo>
                    <a:pt x="18" y="29"/>
                    <a:pt x="18" y="29"/>
                    <a:pt x="18" y="29"/>
                  </a:cubicBezTo>
                  <a:cubicBezTo>
                    <a:pt x="18" y="29"/>
                    <a:pt x="18" y="29"/>
                    <a:pt x="18" y="29"/>
                  </a:cubicBezTo>
                  <a:cubicBezTo>
                    <a:pt x="19" y="27"/>
                    <a:pt x="19" y="27"/>
                    <a:pt x="19" y="27"/>
                  </a:cubicBezTo>
                  <a:cubicBezTo>
                    <a:pt x="19" y="27"/>
                    <a:pt x="19" y="27"/>
                    <a:pt x="19" y="27"/>
                  </a:cubicBezTo>
                  <a:cubicBezTo>
                    <a:pt x="19" y="27"/>
                    <a:pt x="19" y="27"/>
                    <a:pt x="19" y="27"/>
                  </a:cubicBezTo>
                  <a:cubicBezTo>
                    <a:pt x="20" y="29"/>
                    <a:pt x="20" y="29"/>
                    <a:pt x="20" y="29"/>
                  </a:cubicBezTo>
                  <a:cubicBezTo>
                    <a:pt x="21" y="29"/>
                    <a:pt x="21" y="29"/>
                    <a:pt x="21" y="29"/>
                  </a:cubicBezTo>
                  <a:cubicBezTo>
                    <a:pt x="22" y="28"/>
                    <a:pt x="22" y="28"/>
                    <a:pt x="22" y="28"/>
                  </a:cubicBezTo>
                  <a:cubicBezTo>
                    <a:pt x="22" y="28"/>
                    <a:pt x="22" y="28"/>
                    <a:pt x="22" y="28"/>
                  </a:cubicBezTo>
                  <a:cubicBezTo>
                    <a:pt x="22" y="26"/>
                    <a:pt x="22" y="26"/>
                    <a:pt x="22" y="26"/>
                  </a:cubicBezTo>
                  <a:cubicBezTo>
                    <a:pt x="22" y="26"/>
                    <a:pt x="22" y="26"/>
                    <a:pt x="22" y="26"/>
                  </a:cubicBezTo>
                  <a:cubicBezTo>
                    <a:pt x="24" y="26"/>
                    <a:pt x="24" y="26"/>
                    <a:pt x="24" y="26"/>
                  </a:cubicBezTo>
                  <a:cubicBezTo>
                    <a:pt x="24" y="26"/>
                    <a:pt x="24" y="26"/>
                    <a:pt x="24" y="26"/>
                  </a:cubicBezTo>
                  <a:cubicBezTo>
                    <a:pt x="25" y="25"/>
                    <a:pt x="25" y="25"/>
                    <a:pt x="25" y="25"/>
                  </a:cubicBezTo>
                  <a:cubicBezTo>
                    <a:pt x="25" y="25"/>
                    <a:pt x="25" y="25"/>
                    <a:pt x="25" y="25"/>
                  </a:cubicBezTo>
                  <a:cubicBezTo>
                    <a:pt x="24" y="23"/>
                    <a:pt x="24" y="23"/>
                    <a:pt x="24" y="23"/>
                  </a:cubicBezTo>
                  <a:cubicBezTo>
                    <a:pt x="24" y="23"/>
                    <a:pt x="24" y="23"/>
                    <a:pt x="24" y="23"/>
                  </a:cubicBezTo>
                  <a:cubicBezTo>
                    <a:pt x="25" y="22"/>
                    <a:pt x="25" y="22"/>
                    <a:pt x="25" y="22"/>
                  </a:cubicBezTo>
                  <a:lnTo>
                    <a:pt x="26" y="22"/>
                  </a:lnTo>
                  <a:close/>
                  <a:moveTo>
                    <a:pt x="22" y="22"/>
                  </a:moveTo>
                  <a:cubicBezTo>
                    <a:pt x="22" y="23"/>
                    <a:pt x="21" y="24"/>
                    <a:pt x="21" y="24"/>
                  </a:cubicBezTo>
                  <a:cubicBezTo>
                    <a:pt x="21" y="25"/>
                    <a:pt x="20" y="25"/>
                    <a:pt x="19" y="25"/>
                  </a:cubicBezTo>
                  <a:cubicBezTo>
                    <a:pt x="19" y="25"/>
                    <a:pt x="18" y="25"/>
                    <a:pt x="17" y="24"/>
                  </a:cubicBezTo>
                  <a:cubicBezTo>
                    <a:pt x="17" y="24"/>
                    <a:pt x="17" y="23"/>
                    <a:pt x="17" y="22"/>
                  </a:cubicBezTo>
                  <a:cubicBezTo>
                    <a:pt x="17" y="22"/>
                    <a:pt x="17" y="21"/>
                    <a:pt x="17" y="21"/>
                  </a:cubicBezTo>
                  <a:cubicBezTo>
                    <a:pt x="18" y="20"/>
                    <a:pt x="19" y="20"/>
                    <a:pt x="19" y="20"/>
                  </a:cubicBezTo>
                  <a:cubicBezTo>
                    <a:pt x="20" y="20"/>
                    <a:pt x="21" y="20"/>
                    <a:pt x="21" y="21"/>
                  </a:cubicBezTo>
                  <a:cubicBezTo>
                    <a:pt x="21" y="21"/>
                    <a:pt x="22" y="22"/>
                    <a:pt x="22" y="22"/>
                  </a:cubicBezTo>
                  <a:close/>
                  <a:moveTo>
                    <a:pt x="18" y="22"/>
                  </a:moveTo>
                  <a:cubicBezTo>
                    <a:pt x="18" y="22"/>
                    <a:pt x="19" y="21"/>
                    <a:pt x="19" y="21"/>
                  </a:cubicBezTo>
                  <a:cubicBezTo>
                    <a:pt x="20" y="21"/>
                    <a:pt x="20" y="22"/>
                    <a:pt x="20" y="22"/>
                  </a:cubicBezTo>
                  <a:cubicBezTo>
                    <a:pt x="20" y="23"/>
                    <a:pt x="20" y="24"/>
                    <a:pt x="19" y="24"/>
                  </a:cubicBezTo>
                  <a:cubicBezTo>
                    <a:pt x="19" y="24"/>
                    <a:pt x="18" y="23"/>
                    <a:pt x="18" y="22"/>
                  </a:cubicBezTo>
                  <a:close/>
                  <a:moveTo>
                    <a:pt x="29" y="18"/>
                  </a:moveTo>
                  <a:cubicBezTo>
                    <a:pt x="30" y="18"/>
                    <a:pt x="30" y="18"/>
                    <a:pt x="30" y="18"/>
                  </a:cubicBezTo>
                  <a:cubicBezTo>
                    <a:pt x="29" y="17"/>
                    <a:pt x="29" y="17"/>
                    <a:pt x="29" y="17"/>
                  </a:cubicBezTo>
                  <a:cubicBezTo>
                    <a:pt x="30" y="17"/>
                    <a:pt x="30" y="17"/>
                    <a:pt x="30" y="17"/>
                  </a:cubicBezTo>
                  <a:cubicBezTo>
                    <a:pt x="30" y="17"/>
                    <a:pt x="30" y="17"/>
                    <a:pt x="30" y="17"/>
                  </a:cubicBezTo>
                  <a:cubicBezTo>
                    <a:pt x="30" y="16"/>
                    <a:pt x="30" y="16"/>
                    <a:pt x="30" y="16"/>
                  </a:cubicBezTo>
                  <a:cubicBezTo>
                    <a:pt x="30" y="16"/>
                    <a:pt x="30" y="16"/>
                    <a:pt x="30" y="16"/>
                  </a:cubicBezTo>
                  <a:cubicBezTo>
                    <a:pt x="30" y="16"/>
                    <a:pt x="30" y="16"/>
                    <a:pt x="30" y="16"/>
                  </a:cubicBezTo>
                  <a:cubicBezTo>
                    <a:pt x="30" y="16"/>
                    <a:pt x="30" y="16"/>
                    <a:pt x="30" y="16"/>
                  </a:cubicBezTo>
                  <a:cubicBezTo>
                    <a:pt x="29" y="16"/>
                    <a:pt x="29" y="16"/>
                    <a:pt x="29" y="16"/>
                  </a:cubicBezTo>
                  <a:cubicBezTo>
                    <a:pt x="28" y="16"/>
                    <a:pt x="28" y="16"/>
                    <a:pt x="28" y="16"/>
                  </a:cubicBezTo>
                  <a:cubicBezTo>
                    <a:pt x="28" y="15"/>
                    <a:pt x="28" y="15"/>
                    <a:pt x="28" y="15"/>
                  </a:cubicBezTo>
                  <a:cubicBezTo>
                    <a:pt x="27" y="14"/>
                    <a:pt x="27" y="14"/>
                    <a:pt x="27" y="14"/>
                  </a:cubicBezTo>
                  <a:cubicBezTo>
                    <a:pt x="27" y="14"/>
                    <a:pt x="27" y="14"/>
                    <a:pt x="27" y="14"/>
                  </a:cubicBezTo>
                  <a:cubicBezTo>
                    <a:pt x="26" y="15"/>
                    <a:pt x="26" y="15"/>
                    <a:pt x="26" y="15"/>
                  </a:cubicBezTo>
                  <a:cubicBezTo>
                    <a:pt x="26" y="16"/>
                    <a:pt x="26" y="16"/>
                    <a:pt x="26" y="16"/>
                  </a:cubicBezTo>
                  <a:cubicBezTo>
                    <a:pt x="25" y="16"/>
                    <a:pt x="25" y="16"/>
                    <a:pt x="25" y="16"/>
                  </a:cubicBezTo>
                  <a:cubicBezTo>
                    <a:pt x="25" y="16"/>
                    <a:pt x="25" y="16"/>
                    <a:pt x="25" y="16"/>
                  </a:cubicBezTo>
                  <a:cubicBezTo>
                    <a:pt x="24" y="16"/>
                    <a:pt x="24" y="16"/>
                    <a:pt x="24" y="16"/>
                  </a:cubicBezTo>
                  <a:cubicBezTo>
                    <a:pt x="24" y="16"/>
                    <a:pt x="24" y="16"/>
                    <a:pt x="24" y="16"/>
                  </a:cubicBezTo>
                  <a:cubicBezTo>
                    <a:pt x="24" y="16"/>
                    <a:pt x="24" y="16"/>
                    <a:pt x="24" y="16"/>
                  </a:cubicBezTo>
                  <a:cubicBezTo>
                    <a:pt x="24" y="17"/>
                    <a:pt x="24" y="17"/>
                    <a:pt x="24" y="17"/>
                  </a:cubicBezTo>
                  <a:cubicBezTo>
                    <a:pt x="24" y="17"/>
                    <a:pt x="24" y="17"/>
                    <a:pt x="24" y="17"/>
                  </a:cubicBezTo>
                  <a:cubicBezTo>
                    <a:pt x="25" y="17"/>
                    <a:pt x="25" y="17"/>
                    <a:pt x="25" y="17"/>
                  </a:cubicBezTo>
                  <a:cubicBezTo>
                    <a:pt x="25" y="18"/>
                    <a:pt x="25" y="18"/>
                    <a:pt x="25" y="18"/>
                  </a:cubicBezTo>
                  <a:cubicBezTo>
                    <a:pt x="25" y="18"/>
                    <a:pt x="25" y="18"/>
                    <a:pt x="25" y="18"/>
                  </a:cubicBezTo>
                  <a:cubicBezTo>
                    <a:pt x="24" y="19"/>
                    <a:pt x="24" y="19"/>
                    <a:pt x="24" y="19"/>
                  </a:cubicBezTo>
                  <a:cubicBezTo>
                    <a:pt x="24" y="19"/>
                    <a:pt x="24" y="19"/>
                    <a:pt x="24" y="19"/>
                  </a:cubicBezTo>
                  <a:cubicBezTo>
                    <a:pt x="24" y="19"/>
                    <a:pt x="24" y="19"/>
                    <a:pt x="24" y="19"/>
                  </a:cubicBezTo>
                  <a:cubicBezTo>
                    <a:pt x="24" y="20"/>
                    <a:pt x="24" y="20"/>
                    <a:pt x="24" y="20"/>
                  </a:cubicBezTo>
                  <a:cubicBezTo>
                    <a:pt x="24" y="20"/>
                    <a:pt x="24" y="20"/>
                    <a:pt x="24" y="20"/>
                  </a:cubicBezTo>
                  <a:cubicBezTo>
                    <a:pt x="25" y="20"/>
                    <a:pt x="25" y="20"/>
                    <a:pt x="25" y="20"/>
                  </a:cubicBezTo>
                  <a:cubicBezTo>
                    <a:pt x="25" y="20"/>
                    <a:pt x="25" y="20"/>
                    <a:pt x="25" y="20"/>
                  </a:cubicBezTo>
                  <a:cubicBezTo>
                    <a:pt x="26" y="20"/>
                    <a:pt x="26" y="20"/>
                    <a:pt x="26" y="20"/>
                  </a:cubicBezTo>
                  <a:cubicBezTo>
                    <a:pt x="26" y="21"/>
                    <a:pt x="26" y="21"/>
                    <a:pt x="26" y="21"/>
                  </a:cubicBezTo>
                  <a:cubicBezTo>
                    <a:pt x="27" y="21"/>
                    <a:pt x="27" y="21"/>
                    <a:pt x="27" y="21"/>
                  </a:cubicBezTo>
                  <a:cubicBezTo>
                    <a:pt x="27" y="21"/>
                    <a:pt x="27" y="21"/>
                    <a:pt x="27" y="21"/>
                  </a:cubicBezTo>
                  <a:cubicBezTo>
                    <a:pt x="28" y="21"/>
                    <a:pt x="28" y="21"/>
                    <a:pt x="28" y="21"/>
                  </a:cubicBezTo>
                  <a:cubicBezTo>
                    <a:pt x="28" y="20"/>
                    <a:pt x="28" y="20"/>
                    <a:pt x="28" y="20"/>
                  </a:cubicBezTo>
                  <a:cubicBezTo>
                    <a:pt x="29" y="20"/>
                    <a:pt x="29" y="20"/>
                    <a:pt x="29" y="20"/>
                  </a:cubicBezTo>
                  <a:cubicBezTo>
                    <a:pt x="30" y="20"/>
                    <a:pt x="30" y="20"/>
                    <a:pt x="30" y="20"/>
                  </a:cubicBezTo>
                  <a:cubicBezTo>
                    <a:pt x="30" y="20"/>
                    <a:pt x="30" y="20"/>
                    <a:pt x="30" y="20"/>
                  </a:cubicBezTo>
                  <a:cubicBezTo>
                    <a:pt x="30" y="20"/>
                    <a:pt x="30" y="20"/>
                    <a:pt x="30" y="20"/>
                  </a:cubicBezTo>
                  <a:cubicBezTo>
                    <a:pt x="30" y="19"/>
                    <a:pt x="30" y="19"/>
                    <a:pt x="30" y="19"/>
                  </a:cubicBezTo>
                  <a:cubicBezTo>
                    <a:pt x="30" y="19"/>
                    <a:pt x="30" y="19"/>
                    <a:pt x="30" y="19"/>
                  </a:cubicBezTo>
                  <a:cubicBezTo>
                    <a:pt x="30" y="19"/>
                    <a:pt x="30" y="19"/>
                    <a:pt x="30" y="19"/>
                  </a:cubicBezTo>
                  <a:cubicBezTo>
                    <a:pt x="29" y="18"/>
                    <a:pt x="29" y="18"/>
                    <a:pt x="29" y="18"/>
                  </a:cubicBezTo>
                  <a:close/>
                  <a:moveTo>
                    <a:pt x="28" y="18"/>
                  </a:moveTo>
                  <a:cubicBezTo>
                    <a:pt x="28" y="18"/>
                    <a:pt x="28" y="19"/>
                    <a:pt x="27" y="19"/>
                  </a:cubicBezTo>
                  <a:cubicBezTo>
                    <a:pt x="27" y="19"/>
                    <a:pt x="26" y="18"/>
                    <a:pt x="26" y="18"/>
                  </a:cubicBezTo>
                  <a:cubicBezTo>
                    <a:pt x="26" y="17"/>
                    <a:pt x="27" y="17"/>
                    <a:pt x="27" y="17"/>
                  </a:cubicBezTo>
                  <a:cubicBezTo>
                    <a:pt x="28" y="17"/>
                    <a:pt x="28" y="17"/>
                    <a:pt x="28" y="18"/>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5"/>
            <p:cNvSpPr>
              <a:spLocks/>
            </p:cNvSpPr>
            <p:nvPr/>
          </p:nvSpPr>
          <p:spPr bwMode="auto">
            <a:xfrm>
              <a:off x="10839450" y="6213475"/>
              <a:ext cx="466725" cy="136525"/>
            </a:xfrm>
            <a:custGeom>
              <a:avLst/>
              <a:gdLst>
                <a:gd name="T0" fmla="*/ 62 w 98"/>
                <a:gd name="T1" fmla="*/ 0 h 29"/>
                <a:gd name="T2" fmla="*/ 36 w 98"/>
                <a:gd name="T3" fmla="*/ 0 h 29"/>
                <a:gd name="T4" fmla="*/ 0 w 98"/>
                <a:gd name="T5" fmla="*/ 29 h 29"/>
                <a:gd name="T6" fmla="*/ 98 w 98"/>
                <a:gd name="T7" fmla="*/ 29 h 29"/>
                <a:gd name="T8" fmla="*/ 62 w 98"/>
                <a:gd name="T9" fmla="*/ 0 h 29"/>
              </a:gdLst>
              <a:ahLst/>
              <a:cxnLst>
                <a:cxn ang="0">
                  <a:pos x="T0" y="T1"/>
                </a:cxn>
                <a:cxn ang="0">
                  <a:pos x="T2" y="T3"/>
                </a:cxn>
                <a:cxn ang="0">
                  <a:pos x="T4" y="T5"/>
                </a:cxn>
                <a:cxn ang="0">
                  <a:pos x="T6" y="T7"/>
                </a:cxn>
                <a:cxn ang="0">
                  <a:pos x="T8" y="T9"/>
                </a:cxn>
              </a:cxnLst>
              <a:rect l="0" t="0" r="r" b="b"/>
              <a:pathLst>
                <a:path w="98" h="29">
                  <a:moveTo>
                    <a:pt x="62" y="0"/>
                  </a:moveTo>
                  <a:cubicBezTo>
                    <a:pt x="36" y="0"/>
                    <a:pt x="36" y="0"/>
                    <a:pt x="36" y="0"/>
                  </a:cubicBezTo>
                  <a:cubicBezTo>
                    <a:pt x="20" y="4"/>
                    <a:pt x="7" y="15"/>
                    <a:pt x="0" y="29"/>
                  </a:cubicBezTo>
                  <a:cubicBezTo>
                    <a:pt x="98" y="29"/>
                    <a:pt x="98" y="29"/>
                    <a:pt x="98" y="29"/>
                  </a:cubicBezTo>
                  <a:cubicBezTo>
                    <a:pt x="91" y="15"/>
                    <a:pt x="78" y="4"/>
                    <a:pt x="62"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6"/>
            <p:cNvSpPr>
              <a:spLocks/>
            </p:cNvSpPr>
            <p:nvPr/>
          </p:nvSpPr>
          <p:spPr bwMode="auto">
            <a:xfrm>
              <a:off x="11010900" y="6208713"/>
              <a:ext cx="123825" cy="4763"/>
            </a:xfrm>
            <a:custGeom>
              <a:avLst/>
              <a:gdLst>
                <a:gd name="T0" fmla="*/ 13 w 26"/>
                <a:gd name="T1" fmla="*/ 0 h 1"/>
                <a:gd name="T2" fmla="*/ 0 w 26"/>
                <a:gd name="T3" fmla="*/ 1 h 1"/>
                <a:gd name="T4" fmla="*/ 26 w 26"/>
                <a:gd name="T5" fmla="*/ 1 h 1"/>
                <a:gd name="T6" fmla="*/ 13 w 26"/>
                <a:gd name="T7" fmla="*/ 0 h 1"/>
              </a:gdLst>
              <a:ahLst/>
              <a:cxnLst>
                <a:cxn ang="0">
                  <a:pos x="T0" y="T1"/>
                </a:cxn>
                <a:cxn ang="0">
                  <a:pos x="T2" y="T3"/>
                </a:cxn>
                <a:cxn ang="0">
                  <a:pos x="T4" y="T5"/>
                </a:cxn>
                <a:cxn ang="0">
                  <a:pos x="T6" y="T7"/>
                </a:cxn>
              </a:cxnLst>
              <a:rect l="0" t="0" r="r" b="b"/>
              <a:pathLst>
                <a:path w="26" h="1">
                  <a:moveTo>
                    <a:pt x="13" y="0"/>
                  </a:moveTo>
                  <a:cubicBezTo>
                    <a:pt x="8" y="0"/>
                    <a:pt x="4" y="0"/>
                    <a:pt x="0" y="1"/>
                  </a:cubicBezTo>
                  <a:cubicBezTo>
                    <a:pt x="26" y="1"/>
                    <a:pt x="26" y="1"/>
                    <a:pt x="26" y="1"/>
                  </a:cubicBezTo>
                  <a:cubicBezTo>
                    <a:pt x="22" y="0"/>
                    <a:pt x="17" y="0"/>
                    <a:pt x="13"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7"/>
            <p:cNvSpPr>
              <a:spLocks/>
            </p:cNvSpPr>
            <p:nvPr/>
          </p:nvSpPr>
          <p:spPr bwMode="auto">
            <a:xfrm>
              <a:off x="10820400" y="6535738"/>
              <a:ext cx="504825" cy="176213"/>
            </a:xfrm>
            <a:custGeom>
              <a:avLst/>
              <a:gdLst>
                <a:gd name="T0" fmla="*/ 106 w 106"/>
                <a:gd name="T1" fmla="*/ 0 h 37"/>
                <a:gd name="T2" fmla="*/ 0 w 106"/>
                <a:gd name="T3" fmla="*/ 0 h 37"/>
                <a:gd name="T4" fmla="*/ 32 w 106"/>
                <a:gd name="T5" fmla="*/ 36 h 37"/>
                <a:gd name="T6" fmla="*/ 32 w 106"/>
                <a:gd name="T7" fmla="*/ 24 h 37"/>
                <a:gd name="T8" fmla="*/ 71 w 106"/>
                <a:gd name="T9" fmla="*/ 24 h 37"/>
                <a:gd name="T10" fmla="*/ 71 w 106"/>
                <a:gd name="T11" fmla="*/ 37 h 37"/>
                <a:gd name="T12" fmla="*/ 106 w 106"/>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106" y="0"/>
                  </a:moveTo>
                  <a:cubicBezTo>
                    <a:pt x="0" y="0"/>
                    <a:pt x="0" y="0"/>
                    <a:pt x="0" y="0"/>
                  </a:cubicBezTo>
                  <a:cubicBezTo>
                    <a:pt x="4" y="16"/>
                    <a:pt x="16" y="30"/>
                    <a:pt x="32" y="36"/>
                  </a:cubicBezTo>
                  <a:cubicBezTo>
                    <a:pt x="32" y="24"/>
                    <a:pt x="32" y="24"/>
                    <a:pt x="32" y="24"/>
                  </a:cubicBezTo>
                  <a:cubicBezTo>
                    <a:pt x="71" y="24"/>
                    <a:pt x="71" y="24"/>
                    <a:pt x="71" y="24"/>
                  </a:cubicBezTo>
                  <a:cubicBezTo>
                    <a:pt x="71" y="37"/>
                    <a:pt x="71" y="37"/>
                    <a:pt x="71" y="37"/>
                  </a:cubicBezTo>
                  <a:cubicBezTo>
                    <a:pt x="88" y="31"/>
                    <a:pt x="101" y="17"/>
                    <a:pt x="106"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8"/>
            <p:cNvSpPr>
              <a:spLocks/>
            </p:cNvSpPr>
            <p:nvPr/>
          </p:nvSpPr>
          <p:spPr bwMode="auto">
            <a:xfrm>
              <a:off x="10972800" y="6650038"/>
              <a:ext cx="185738" cy="76200"/>
            </a:xfrm>
            <a:custGeom>
              <a:avLst/>
              <a:gdLst>
                <a:gd name="T0" fmla="*/ 39 w 39"/>
                <a:gd name="T1" fmla="*/ 0 h 16"/>
                <a:gd name="T2" fmla="*/ 0 w 39"/>
                <a:gd name="T3" fmla="*/ 0 h 16"/>
                <a:gd name="T4" fmla="*/ 0 w 39"/>
                <a:gd name="T5" fmla="*/ 12 h 16"/>
                <a:gd name="T6" fmla="*/ 21 w 39"/>
                <a:gd name="T7" fmla="*/ 16 h 16"/>
                <a:gd name="T8" fmla="*/ 39 w 39"/>
                <a:gd name="T9" fmla="*/ 13 h 16"/>
                <a:gd name="T10" fmla="*/ 39 w 39"/>
                <a:gd name="T11" fmla="*/ 0 h 16"/>
              </a:gdLst>
              <a:ahLst/>
              <a:cxnLst>
                <a:cxn ang="0">
                  <a:pos x="T0" y="T1"/>
                </a:cxn>
                <a:cxn ang="0">
                  <a:pos x="T2" y="T3"/>
                </a:cxn>
                <a:cxn ang="0">
                  <a:pos x="T4" y="T5"/>
                </a:cxn>
                <a:cxn ang="0">
                  <a:pos x="T6" y="T7"/>
                </a:cxn>
                <a:cxn ang="0">
                  <a:pos x="T8" y="T9"/>
                </a:cxn>
                <a:cxn ang="0">
                  <a:pos x="T10" y="T11"/>
                </a:cxn>
              </a:cxnLst>
              <a:rect l="0" t="0" r="r" b="b"/>
              <a:pathLst>
                <a:path w="39" h="16">
                  <a:moveTo>
                    <a:pt x="39" y="0"/>
                  </a:moveTo>
                  <a:cubicBezTo>
                    <a:pt x="0" y="0"/>
                    <a:pt x="0" y="0"/>
                    <a:pt x="0" y="0"/>
                  </a:cubicBezTo>
                  <a:cubicBezTo>
                    <a:pt x="0" y="12"/>
                    <a:pt x="0" y="12"/>
                    <a:pt x="0" y="12"/>
                  </a:cubicBezTo>
                  <a:cubicBezTo>
                    <a:pt x="7" y="15"/>
                    <a:pt x="14" y="16"/>
                    <a:pt x="21" y="16"/>
                  </a:cubicBezTo>
                  <a:cubicBezTo>
                    <a:pt x="27" y="16"/>
                    <a:pt x="34" y="15"/>
                    <a:pt x="39" y="13"/>
                  </a:cubicBezTo>
                  <a:cubicBezTo>
                    <a:pt x="39" y="0"/>
                    <a:pt x="39" y="0"/>
                    <a:pt x="39"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9"/>
            <p:cNvSpPr>
              <a:spLocks/>
            </p:cNvSpPr>
            <p:nvPr/>
          </p:nvSpPr>
          <p:spPr bwMode="auto">
            <a:xfrm>
              <a:off x="10810875" y="6350000"/>
              <a:ext cx="523875" cy="185738"/>
            </a:xfrm>
            <a:custGeom>
              <a:avLst/>
              <a:gdLst>
                <a:gd name="T0" fmla="*/ 104 w 110"/>
                <a:gd name="T1" fmla="*/ 0 h 39"/>
                <a:gd name="T2" fmla="*/ 6 w 110"/>
                <a:gd name="T3" fmla="*/ 0 h 39"/>
                <a:gd name="T4" fmla="*/ 0 w 110"/>
                <a:gd name="T5" fmla="*/ 25 h 39"/>
                <a:gd name="T6" fmla="*/ 2 w 110"/>
                <a:gd name="T7" fmla="*/ 39 h 39"/>
                <a:gd name="T8" fmla="*/ 108 w 110"/>
                <a:gd name="T9" fmla="*/ 39 h 39"/>
                <a:gd name="T10" fmla="*/ 110 w 110"/>
                <a:gd name="T11" fmla="*/ 25 h 39"/>
                <a:gd name="T12" fmla="*/ 104 w 110"/>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10" h="39">
                  <a:moveTo>
                    <a:pt x="104" y="0"/>
                  </a:moveTo>
                  <a:cubicBezTo>
                    <a:pt x="6" y="0"/>
                    <a:pt x="6" y="0"/>
                    <a:pt x="6" y="0"/>
                  </a:cubicBezTo>
                  <a:cubicBezTo>
                    <a:pt x="2" y="7"/>
                    <a:pt x="0" y="16"/>
                    <a:pt x="0" y="25"/>
                  </a:cubicBezTo>
                  <a:cubicBezTo>
                    <a:pt x="0" y="29"/>
                    <a:pt x="1" y="34"/>
                    <a:pt x="2" y="39"/>
                  </a:cubicBezTo>
                  <a:cubicBezTo>
                    <a:pt x="108" y="39"/>
                    <a:pt x="108" y="39"/>
                    <a:pt x="108" y="39"/>
                  </a:cubicBezTo>
                  <a:cubicBezTo>
                    <a:pt x="109" y="34"/>
                    <a:pt x="110" y="29"/>
                    <a:pt x="110" y="25"/>
                  </a:cubicBezTo>
                  <a:cubicBezTo>
                    <a:pt x="110" y="16"/>
                    <a:pt x="108" y="7"/>
                    <a:pt x="104"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70"/>
            <p:cNvSpPr>
              <a:spLocks noChangeArrowheads="1"/>
            </p:cNvSpPr>
            <p:nvPr/>
          </p:nvSpPr>
          <p:spPr bwMode="auto">
            <a:xfrm>
              <a:off x="10715625" y="6108700"/>
              <a:ext cx="519113" cy="522288"/>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1"/>
            <p:cNvSpPr>
              <a:spLocks noEditPoints="1"/>
            </p:cNvSpPr>
            <p:nvPr/>
          </p:nvSpPr>
          <p:spPr bwMode="auto">
            <a:xfrm>
              <a:off x="10844213" y="6261100"/>
              <a:ext cx="261938" cy="217488"/>
            </a:xfrm>
            <a:custGeom>
              <a:avLst/>
              <a:gdLst>
                <a:gd name="T0" fmla="*/ 52 w 55"/>
                <a:gd name="T1" fmla="*/ 44 h 46"/>
                <a:gd name="T2" fmla="*/ 0 w 55"/>
                <a:gd name="T3" fmla="*/ 8 h 46"/>
                <a:gd name="T4" fmla="*/ 0 w 55"/>
                <a:gd name="T5" fmla="*/ 46 h 46"/>
                <a:gd name="T6" fmla="*/ 55 w 55"/>
                <a:gd name="T7" fmla="*/ 0 h 46"/>
                <a:gd name="T8" fmla="*/ 0 w 55"/>
                <a:gd name="T9" fmla="*/ 0 h 46"/>
                <a:gd name="T10" fmla="*/ 32 w 55"/>
                <a:gd name="T11" fmla="*/ 26 h 46"/>
                <a:gd name="T12" fmla="*/ 30 w 55"/>
                <a:gd name="T13" fmla="*/ 23 h 46"/>
                <a:gd name="T14" fmla="*/ 29 w 55"/>
                <a:gd name="T15" fmla="*/ 22 h 46"/>
                <a:gd name="T16" fmla="*/ 26 w 55"/>
                <a:gd name="T17" fmla="*/ 20 h 46"/>
                <a:gd name="T18" fmla="*/ 23 w 55"/>
                <a:gd name="T19" fmla="*/ 20 h 46"/>
                <a:gd name="T20" fmla="*/ 20 w 55"/>
                <a:gd name="T21" fmla="*/ 22 h 46"/>
                <a:gd name="T22" fmla="*/ 18 w 55"/>
                <a:gd name="T23" fmla="*/ 23 h 46"/>
                <a:gd name="T24" fmla="*/ 17 w 55"/>
                <a:gd name="T25" fmla="*/ 26 h 46"/>
                <a:gd name="T26" fmla="*/ 16 w 55"/>
                <a:gd name="T27" fmla="*/ 28 h 46"/>
                <a:gd name="T28" fmla="*/ 17 w 55"/>
                <a:gd name="T29" fmla="*/ 31 h 46"/>
                <a:gd name="T30" fmla="*/ 18 w 55"/>
                <a:gd name="T31" fmla="*/ 33 h 46"/>
                <a:gd name="T32" fmla="*/ 21 w 55"/>
                <a:gd name="T33" fmla="*/ 36 h 46"/>
                <a:gd name="T34" fmla="*/ 23 w 55"/>
                <a:gd name="T35" fmla="*/ 36 h 46"/>
                <a:gd name="T36" fmla="*/ 25 w 55"/>
                <a:gd name="T37" fmla="*/ 34 h 46"/>
                <a:gd name="T38" fmla="*/ 28 w 55"/>
                <a:gd name="T39" fmla="*/ 36 h 46"/>
                <a:gd name="T40" fmla="*/ 28 w 55"/>
                <a:gd name="T41" fmla="*/ 33 h 46"/>
                <a:gd name="T42" fmla="*/ 32 w 55"/>
                <a:gd name="T43" fmla="*/ 32 h 46"/>
                <a:gd name="T44" fmla="*/ 30 w 55"/>
                <a:gd name="T45" fmla="*/ 29 h 46"/>
                <a:gd name="T46" fmla="*/ 28 w 55"/>
                <a:gd name="T47" fmla="*/ 29 h 46"/>
                <a:gd name="T48" fmla="*/ 22 w 55"/>
                <a:gd name="T49" fmla="*/ 31 h 46"/>
                <a:gd name="T50" fmla="*/ 24 w 55"/>
                <a:gd name="T51" fmla="*/ 25 h 46"/>
                <a:gd name="T52" fmla="*/ 23 w 55"/>
                <a:gd name="T53" fmla="*/ 29 h 46"/>
                <a:gd name="T54" fmla="*/ 24 w 55"/>
                <a:gd name="T55" fmla="*/ 30 h 46"/>
                <a:gd name="T56" fmla="*/ 38 w 55"/>
                <a:gd name="T57" fmla="*/ 23 h 46"/>
                <a:gd name="T58" fmla="*/ 39 w 55"/>
                <a:gd name="T59" fmla="*/ 21 h 46"/>
                <a:gd name="T60" fmla="*/ 38 w 55"/>
                <a:gd name="T61" fmla="*/ 20 h 46"/>
                <a:gd name="T62" fmla="*/ 36 w 55"/>
                <a:gd name="T63" fmla="*/ 20 h 46"/>
                <a:gd name="T64" fmla="*/ 34 w 55"/>
                <a:gd name="T65" fmla="*/ 18 h 46"/>
                <a:gd name="T66" fmla="*/ 32 w 55"/>
                <a:gd name="T67" fmla="*/ 20 h 46"/>
                <a:gd name="T68" fmla="*/ 31 w 55"/>
                <a:gd name="T69" fmla="*/ 20 h 46"/>
                <a:gd name="T70" fmla="*/ 30 w 55"/>
                <a:gd name="T71" fmla="*/ 21 h 46"/>
                <a:gd name="T72" fmla="*/ 31 w 55"/>
                <a:gd name="T73" fmla="*/ 23 h 46"/>
                <a:gd name="T74" fmla="*/ 30 w 55"/>
                <a:gd name="T75" fmla="*/ 25 h 46"/>
                <a:gd name="T76" fmla="*/ 31 w 55"/>
                <a:gd name="T77" fmla="*/ 25 h 46"/>
                <a:gd name="T78" fmla="*/ 34 w 55"/>
                <a:gd name="T79" fmla="*/ 27 h 46"/>
                <a:gd name="T80" fmla="*/ 35 w 55"/>
                <a:gd name="T81" fmla="*/ 27 h 46"/>
                <a:gd name="T82" fmla="*/ 38 w 55"/>
                <a:gd name="T83" fmla="*/ 25 h 46"/>
                <a:gd name="T84" fmla="*/ 39 w 55"/>
                <a:gd name="T85" fmla="*/ 25 h 46"/>
                <a:gd name="T86" fmla="*/ 38 w 55"/>
                <a:gd name="T87" fmla="*/ 23 h 46"/>
                <a:gd name="T88" fmla="*/ 33 w 55"/>
                <a:gd name="T89" fmla="*/ 2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 h="46">
                  <a:moveTo>
                    <a:pt x="3" y="11"/>
                  </a:moveTo>
                  <a:cubicBezTo>
                    <a:pt x="3" y="44"/>
                    <a:pt x="3" y="44"/>
                    <a:pt x="3" y="44"/>
                  </a:cubicBezTo>
                  <a:cubicBezTo>
                    <a:pt x="52" y="44"/>
                    <a:pt x="52" y="44"/>
                    <a:pt x="52" y="44"/>
                  </a:cubicBezTo>
                  <a:cubicBezTo>
                    <a:pt x="52" y="11"/>
                    <a:pt x="52" y="11"/>
                    <a:pt x="52" y="11"/>
                  </a:cubicBezTo>
                  <a:cubicBezTo>
                    <a:pt x="3" y="11"/>
                    <a:pt x="3" y="11"/>
                    <a:pt x="3" y="11"/>
                  </a:cubicBezTo>
                  <a:close/>
                  <a:moveTo>
                    <a:pt x="0" y="8"/>
                  </a:moveTo>
                  <a:cubicBezTo>
                    <a:pt x="55" y="8"/>
                    <a:pt x="55" y="8"/>
                    <a:pt x="55" y="8"/>
                  </a:cubicBezTo>
                  <a:cubicBezTo>
                    <a:pt x="55" y="46"/>
                    <a:pt x="55" y="46"/>
                    <a:pt x="55" y="46"/>
                  </a:cubicBezTo>
                  <a:cubicBezTo>
                    <a:pt x="0" y="46"/>
                    <a:pt x="0" y="46"/>
                    <a:pt x="0" y="46"/>
                  </a:cubicBezTo>
                  <a:cubicBezTo>
                    <a:pt x="0" y="8"/>
                    <a:pt x="0" y="8"/>
                    <a:pt x="0" y="8"/>
                  </a:cubicBezTo>
                  <a:close/>
                  <a:moveTo>
                    <a:pt x="0" y="0"/>
                  </a:moveTo>
                  <a:cubicBezTo>
                    <a:pt x="55" y="0"/>
                    <a:pt x="55" y="0"/>
                    <a:pt x="55" y="0"/>
                  </a:cubicBezTo>
                  <a:cubicBezTo>
                    <a:pt x="55" y="5"/>
                    <a:pt x="55" y="5"/>
                    <a:pt x="55" y="5"/>
                  </a:cubicBezTo>
                  <a:cubicBezTo>
                    <a:pt x="0" y="5"/>
                    <a:pt x="0" y="5"/>
                    <a:pt x="0" y="5"/>
                  </a:cubicBezTo>
                  <a:cubicBezTo>
                    <a:pt x="0" y="0"/>
                    <a:pt x="0" y="0"/>
                    <a:pt x="0" y="0"/>
                  </a:cubicBezTo>
                  <a:close/>
                  <a:moveTo>
                    <a:pt x="33" y="28"/>
                  </a:moveTo>
                  <a:cubicBezTo>
                    <a:pt x="32" y="26"/>
                    <a:pt x="32" y="26"/>
                    <a:pt x="32" y="26"/>
                  </a:cubicBezTo>
                  <a:cubicBezTo>
                    <a:pt x="32" y="26"/>
                    <a:pt x="32" y="26"/>
                    <a:pt x="32" y="26"/>
                  </a:cubicBezTo>
                  <a:cubicBezTo>
                    <a:pt x="30" y="26"/>
                    <a:pt x="30" y="26"/>
                    <a:pt x="30" y="26"/>
                  </a:cubicBezTo>
                  <a:cubicBezTo>
                    <a:pt x="29" y="25"/>
                    <a:pt x="29" y="25"/>
                    <a:pt x="29" y="25"/>
                  </a:cubicBezTo>
                  <a:cubicBezTo>
                    <a:pt x="30" y="23"/>
                    <a:pt x="30" y="23"/>
                    <a:pt x="30" y="23"/>
                  </a:cubicBezTo>
                  <a:cubicBezTo>
                    <a:pt x="30" y="23"/>
                    <a:pt x="30" y="23"/>
                    <a:pt x="30" y="23"/>
                  </a:cubicBezTo>
                  <a:cubicBezTo>
                    <a:pt x="29" y="22"/>
                    <a:pt x="29" y="22"/>
                    <a:pt x="29" y="22"/>
                  </a:cubicBezTo>
                  <a:cubicBezTo>
                    <a:pt x="29" y="22"/>
                    <a:pt x="29" y="22"/>
                    <a:pt x="29" y="22"/>
                  </a:cubicBezTo>
                  <a:cubicBezTo>
                    <a:pt x="27" y="23"/>
                    <a:pt x="27" y="23"/>
                    <a:pt x="27" y="23"/>
                  </a:cubicBezTo>
                  <a:cubicBezTo>
                    <a:pt x="26" y="23"/>
                    <a:pt x="26" y="23"/>
                    <a:pt x="26" y="23"/>
                  </a:cubicBezTo>
                  <a:cubicBezTo>
                    <a:pt x="26" y="20"/>
                    <a:pt x="26" y="20"/>
                    <a:pt x="26" y="20"/>
                  </a:cubicBezTo>
                  <a:cubicBezTo>
                    <a:pt x="25" y="20"/>
                    <a:pt x="25" y="20"/>
                    <a:pt x="25" y="20"/>
                  </a:cubicBezTo>
                  <a:cubicBezTo>
                    <a:pt x="24" y="20"/>
                    <a:pt x="24" y="20"/>
                    <a:pt x="24" y="20"/>
                  </a:cubicBezTo>
                  <a:cubicBezTo>
                    <a:pt x="23" y="20"/>
                    <a:pt x="23" y="20"/>
                    <a:pt x="23" y="20"/>
                  </a:cubicBezTo>
                  <a:cubicBezTo>
                    <a:pt x="23" y="23"/>
                    <a:pt x="23" y="23"/>
                    <a:pt x="23" y="23"/>
                  </a:cubicBezTo>
                  <a:cubicBezTo>
                    <a:pt x="22" y="23"/>
                    <a:pt x="22" y="23"/>
                    <a:pt x="22" y="23"/>
                  </a:cubicBezTo>
                  <a:cubicBezTo>
                    <a:pt x="20" y="22"/>
                    <a:pt x="20" y="22"/>
                    <a:pt x="20" y="22"/>
                  </a:cubicBezTo>
                  <a:cubicBezTo>
                    <a:pt x="20" y="22"/>
                    <a:pt x="20" y="22"/>
                    <a:pt x="20" y="22"/>
                  </a:cubicBezTo>
                  <a:cubicBezTo>
                    <a:pt x="19" y="23"/>
                    <a:pt x="19" y="23"/>
                    <a:pt x="19" y="23"/>
                  </a:cubicBezTo>
                  <a:cubicBezTo>
                    <a:pt x="18" y="23"/>
                    <a:pt x="18" y="23"/>
                    <a:pt x="18" y="23"/>
                  </a:cubicBezTo>
                  <a:cubicBezTo>
                    <a:pt x="19" y="25"/>
                    <a:pt x="19" y="25"/>
                    <a:pt x="19" y="25"/>
                  </a:cubicBezTo>
                  <a:cubicBezTo>
                    <a:pt x="19" y="26"/>
                    <a:pt x="19" y="26"/>
                    <a:pt x="19" y="26"/>
                  </a:cubicBezTo>
                  <a:cubicBezTo>
                    <a:pt x="17" y="26"/>
                    <a:pt x="17" y="26"/>
                    <a:pt x="17" y="26"/>
                  </a:cubicBezTo>
                  <a:cubicBezTo>
                    <a:pt x="16" y="26"/>
                    <a:pt x="16" y="26"/>
                    <a:pt x="16" y="26"/>
                  </a:cubicBezTo>
                  <a:cubicBezTo>
                    <a:pt x="16" y="28"/>
                    <a:pt x="16" y="28"/>
                    <a:pt x="16" y="28"/>
                  </a:cubicBezTo>
                  <a:cubicBezTo>
                    <a:pt x="16" y="28"/>
                    <a:pt x="16" y="28"/>
                    <a:pt x="16" y="28"/>
                  </a:cubicBezTo>
                  <a:cubicBezTo>
                    <a:pt x="19" y="29"/>
                    <a:pt x="19" y="29"/>
                    <a:pt x="19" y="29"/>
                  </a:cubicBezTo>
                  <a:cubicBezTo>
                    <a:pt x="19" y="30"/>
                    <a:pt x="19" y="30"/>
                    <a:pt x="19" y="30"/>
                  </a:cubicBezTo>
                  <a:cubicBezTo>
                    <a:pt x="17" y="31"/>
                    <a:pt x="17" y="31"/>
                    <a:pt x="17" y="31"/>
                  </a:cubicBezTo>
                  <a:cubicBezTo>
                    <a:pt x="17" y="32"/>
                    <a:pt x="17" y="32"/>
                    <a:pt x="17" y="32"/>
                  </a:cubicBezTo>
                  <a:cubicBezTo>
                    <a:pt x="18" y="33"/>
                    <a:pt x="18" y="33"/>
                    <a:pt x="18" y="33"/>
                  </a:cubicBezTo>
                  <a:cubicBezTo>
                    <a:pt x="18" y="33"/>
                    <a:pt x="18" y="33"/>
                    <a:pt x="18" y="33"/>
                  </a:cubicBezTo>
                  <a:cubicBezTo>
                    <a:pt x="20" y="33"/>
                    <a:pt x="20" y="33"/>
                    <a:pt x="20" y="33"/>
                  </a:cubicBezTo>
                  <a:cubicBezTo>
                    <a:pt x="21" y="33"/>
                    <a:pt x="21" y="33"/>
                    <a:pt x="21" y="33"/>
                  </a:cubicBezTo>
                  <a:cubicBezTo>
                    <a:pt x="21" y="36"/>
                    <a:pt x="21" y="36"/>
                    <a:pt x="21" y="36"/>
                  </a:cubicBezTo>
                  <a:cubicBezTo>
                    <a:pt x="21" y="36"/>
                    <a:pt x="21" y="36"/>
                    <a:pt x="21" y="36"/>
                  </a:cubicBezTo>
                  <a:cubicBezTo>
                    <a:pt x="22" y="37"/>
                    <a:pt x="22" y="37"/>
                    <a:pt x="22" y="37"/>
                  </a:cubicBezTo>
                  <a:cubicBezTo>
                    <a:pt x="23" y="36"/>
                    <a:pt x="23" y="36"/>
                    <a:pt x="23" y="36"/>
                  </a:cubicBezTo>
                  <a:cubicBezTo>
                    <a:pt x="24" y="34"/>
                    <a:pt x="24" y="34"/>
                    <a:pt x="24" y="34"/>
                  </a:cubicBezTo>
                  <a:cubicBezTo>
                    <a:pt x="24" y="34"/>
                    <a:pt x="24" y="34"/>
                    <a:pt x="24" y="34"/>
                  </a:cubicBezTo>
                  <a:cubicBezTo>
                    <a:pt x="25" y="34"/>
                    <a:pt x="25" y="34"/>
                    <a:pt x="25" y="34"/>
                  </a:cubicBezTo>
                  <a:cubicBezTo>
                    <a:pt x="26" y="36"/>
                    <a:pt x="26" y="36"/>
                    <a:pt x="26" y="36"/>
                  </a:cubicBezTo>
                  <a:cubicBezTo>
                    <a:pt x="26" y="37"/>
                    <a:pt x="26" y="37"/>
                    <a:pt x="26" y="37"/>
                  </a:cubicBezTo>
                  <a:cubicBezTo>
                    <a:pt x="28" y="36"/>
                    <a:pt x="28" y="36"/>
                    <a:pt x="28" y="36"/>
                  </a:cubicBezTo>
                  <a:cubicBezTo>
                    <a:pt x="28" y="36"/>
                    <a:pt x="28" y="36"/>
                    <a:pt x="28" y="36"/>
                  </a:cubicBezTo>
                  <a:cubicBezTo>
                    <a:pt x="28" y="33"/>
                    <a:pt x="28" y="33"/>
                    <a:pt x="28" y="33"/>
                  </a:cubicBezTo>
                  <a:cubicBezTo>
                    <a:pt x="28" y="33"/>
                    <a:pt x="28" y="33"/>
                    <a:pt x="28" y="33"/>
                  </a:cubicBezTo>
                  <a:cubicBezTo>
                    <a:pt x="31" y="33"/>
                    <a:pt x="31" y="33"/>
                    <a:pt x="31" y="33"/>
                  </a:cubicBezTo>
                  <a:cubicBezTo>
                    <a:pt x="31" y="33"/>
                    <a:pt x="31" y="33"/>
                    <a:pt x="31" y="33"/>
                  </a:cubicBezTo>
                  <a:cubicBezTo>
                    <a:pt x="32" y="32"/>
                    <a:pt x="32" y="32"/>
                    <a:pt x="32" y="32"/>
                  </a:cubicBezTo>
                  <a:cubicBezTo>
                    <a:pt x="32" y="31"/>
                    <a:pt x="32" y="31"/>
                    <a:pt x="32" y="31"/>
                  </a:cubicBezTo>
                  <a:cubicBezTo>
                    <a:pt x="30" y="30"/>
                    <a:pt x="30" y="30"/>
                    <a:pt x="30" y="30"/>
                  </a:cubicBezTo>
                  <a:cubicBezTo>
                    <a:pt x="30" y="29"/>
                    <a:pt x="30" y="29"/>
                    <a:pt x="30" y="29"/>
                  </a:cubicBezTo>
                  <a:cubicBezTo>
                    <a:pt x="32" y="28"/>
                    <a:pt x="32" y="28"/>
                    <a:pt x="32" y="28"/>
                  </a:cubicBezTo>
                  <a:lnTo>
                    <a:pt x="33" y="28"/>
                  </a:lnTo>
                  <a:close/>
                  <a:moveTo>
                    <a:pt x="28" y="29"/>
                  </a:moveTo>
                  <a:cubicBezTo>
                    <a:pt x="28" y="29"/>
                    <a:pt x="27" y="30"/>
                    <a:pt x="27" y="31"/>
                  </a:cubicBezTo>
                  <a:cubicBezTo>
                    <a:pt x="26" y="31"/>
                    <a:pt x="25" y="32"/>
                    <a:pt x="24" y="32"/>
                  </a:cubicBezTo>
                  <a:cubicBezTo>
                    <a:pt x="23" y="32"/>
                    <a:pt x="23" y="31"/>
                    <a:pt x="22" y="31"/>
                  </a:cubicBezTo>
                  <a:cubicBezTo>
                    <a:pt x="22" y="30"/>
                    <a:pt x="21" y="29"/>
                    <a:pt x="21" y="29"/>
                  </a:cubicBezTo>
                  <a:cubicBezTo>
                    <a:pt x="21" y="28"/>
                    <a:pt x="22" y="27"/>
                    <a:pt x="22" y="26"/>
                  </a:cubicBezTo>
                  <a:cubicBezTo>
                    <a:pt x="23" y="26"/>
                    <a:pt x="23" y="25"/>
                    <a:pt x="24" y="25"/>
                  </a:cubicBezTo>
                  <a:cubicBezTo>
                    <a:pt x="25" y="25"/>
                    <a:pt x="26" y="26"/>
                    <a:pt x="27" y="26"/>
                  </a:cubicBezTo>
                  <a:cubicBezTo>
                    <a:pt x="27" y="27"/>
                    <a:pt x="28" y="28"/>
                    <a:pt x="28" y="29"/>
                  </a:cubicBezTo>
                  <a:close/>
                  <a:moveTo>
                    <a:pt x="23" y="29"/>
                  </a:moveTo>
                  <a:cubicBezTo>
                    <a:pt x="23" y="28"/>
                    <a:pt x="24" y="27"/>
                    <a:pt x="24" y="27"/>
                  </a:cubicBezTo>
                  <a:cubicBezTo>
                    <a:pt x="25" y="27"/>
                    <a:pt x="26" y="28"/>
                    <a:pt x="26" y="29"/>
                  </a:cubicBezTo>
                  <a:cubicBezTo>
                    <a:pt x="26" y="29"/>
                    <a:pt x="25" y="30"/>
                    <a:pt x="24" y="30"/>
                  </a:cubicBezTo>
                  <a:cubicBezTo>
                    <a:pt x="24" y="30"/>
                    <a:pt x="23" y="29"/>
                    <a:pt x="23" y="29"/>
                  </a:cubicBezTo>
                  <a:close/>
                  <a:moveTo>
                    <a:pt x="38" y="23"/>
                  </a:moveTo>
                  <a:cubicBezTo>
                    <a:pt x="38" y="23"/>
                    <a:pt x="38" y="23"/>
                    <a:pt x="38" y="23"/>
                  </a:cubicBezTo>
                  <a:cubicBezTo>
                    <a:pt x="38" y="22"/>
                    <a:pt x="38" y="22"/>
                    <a:pt x="38" y="22"/>
                  </a:cubicBezTo>
                  <a:cubicBezTo>
                    <a:pt x="38" y="21"/>
                    <a:pt x="38" y="21"/>
                    <a:pt x="38" y="21"/>
                  </a:cubicBezTo>
                  <a:cubicBezTo>
                    <a:pt x="39" y="21"/>
                    <a:pt x="39" y="21"/>
                    <a:pt x="39" y="21"/>
                  </a:cubicBezTo>
                  <a:cubicBezTo>
                    <a:pt x="39" y="21"/>
                    <a:pt x="39" y="21"/>
                    <a:pt x="39" y="21"/>
                  </a:cubicBezTo>
                  <a:cubicBezTo>
                    <a:pt x="38" y="20"/>
                    <a:pt x="38" y="20"/>
                    <a:pt x="38" y="20"/>
                  </a:cubicBezTo>
                  <a:cubicBezTo>
                    <a:pt x="38" y="20"/>
                    <a:pt x="38" y="20"/>
                    <a:pt x="38" y="20"/>
                  </a:cubicBezTo>
                  <a:cubicBezTo>
                    <a:pt x="38" y="20"/>
                    <a:pt x="38" y="20"/>
                    <a:pt x="38" y="20"/>
                  </a:cubicBezTo>
                  <a:cubicBezTo>
                    <a:pt x="37" y="20"/>
                    <a:pt x="37" y="20"/>
                    <a:pt x="37" y="20"/>
                  </a:cubicBezTo>
                  <a:cubicBezTo>
                    <a:pt x="36" y="20"/>
                    <a:pt x="36" y="20"/>
                    <a:pt x="36" y="20"/>
                  </a:cubicBezTo>
                  <a:cubicBezTo>
                    <a:pt x="35" y="19"/>
                    <a:pt x="35" y="19"/>
                    <a:pt x="35" y="19"/>
                  </a:cubicBezTo>
                  <a:cubicBezTo>
                    <a:pt x="35" y="18"/>
                    <a:pt x="35" y="18"/>
                    <a:pt x="35" y="18"/>
                  </a:cubicBezTo>
                  <a:cubicBezTo>
                    <a:pt x="34" y="18"/>
                    <a:pt x="34" y="18"/>
                    <a:pt x="34" y="18"/>
                  </a:cubicBezTo>
                  <a:cubicBezTo>
                    <a:pt x="34" y="19"/>
                    <a:pt x="34" y="19"/>
                    <a:pt x="34" y="19"/>
                  </a:cubicBezTo>
                  <a:cubicBezTo>
                    <a:pt x="33" y="20"/>
                    <a:pt x="33" y="20"/>
                    <a:pt x="33" y="20"/>
                  </a:cubicBezTo>
                  <a:cubicBezTo>
                    <a:pt x="33" y="20"/>
                    <a:pt x="33" y="20"/>
                    <a:pt x="32" y="20"/>
                  </a:cubicBezTo>
                  <a:cubicBezTo>
                    <a:pt x="31" y="20"/>
                    <a:pt x="31" y="20"/>
                    <a:pt x="31" y="20"/>
                  </a:cubicBezTo>
                  <a:cubicBezTo>
                    <a:pt x="31" y="20"/>
                    <a:pt x="31" y="20"/>
                    <a:pt x="31" y="20"/>
                  </a:cubicBezTo>
                  <a:cubicBezTo>
                    <a:pt x="31" y="20"/>
                    <a:pt x="31" y="20"/>
                    <a:pt x="31" y="20"/>
                  </a:cubicBezTo>
                  <a:cubicBezTo>
                    <a:pt x="30" y="21"/>
                    <a:pt x="30" y="21"/>
                    <a:pt x="30" y="21"/>
                  </a:cubicBezTo>
                  <a:cubicBezTo>
                    <a:pt x="30" y="21"/>
                    <a:pt x="30" y="21"/>
                    <a:pt x="30" y="21"/>
                  </a:cubicBezTo>
                  <a:cubicBezTo>
                    <a:pt x="30" y="21"/>
                    <a:pt x="30" y="21"/>
                    <a:pt x="30" y="21"/>
                  </a:cubicBezTo>
                  <a:cubicBezTo>
                    <a:pt x="31" y="22"/>
                    <a:pt x="31" y="22"/>
                    <a:pt x="31" y="22"/>
                  </a:cubicBezTo>
                  <a:cubicBezTo>
                    <a:pt x="31" y="23"/>
                    <a:pt x="31" y="23"/>
                    <a:pt x="31" y="23"/>
                  </a:cubicBezTo>
                  <a:cubicBezTo>
                    <a:pt x="31" y="23"/>
                    <a:pt x="31" y="23"/>
                    <a:pt x="31" y="23"/>
                  </a:cubicBezTo>
                  <a:cubicBezTo>
                    <a:pt x="30" y="24"/>
                    <a:pt x="30" y="24"/>
                    <a:pt x="30" y="24"/>
                  </a:cubicBezTo>
                  <a:cubicBezTo>
                    <a:pt x="30" y="24"/>
                    <a:pt x="30" y="24"/>
                    <a:pt x="30" y="24"/>
                  </a:cubicBezTo>
                  <a:cubicBezTo>
                    <a:pt x="30" y="25"/>
                    <a:pt x="30" y="25"/>
                    <a:pt x="30" y="25"/>
                  </a:cubicBezTo>
                  <a:cubicBezTo>
                    <a:pt x="31" y="25"/>
                    <a:pt x="31" y="25"/>
                    <a:pt x="31" y="25"/>
                  </a:cubicBezTo>
                  <a:cubicBezTo>
                    <a:pt x="31" y="25"/>
                    <a:pt x="31" y="25"/>
                    <a:pt x="31" y="25"/>
                  </a:cubicBezTo>
                  <a:cubicBezTo>
                    <a:pt x="31" y="25"/>
                    <a:pt x="31" y="25"/>
                    <a:pt x="31" y="25"/>
                  </a:cubicBezTo>
                  <a:cubicBezTo>
                    <a:pt x="32" y="25"/>
                    <a:pt x="32" y="25"/>
                    <a:pt x="32" y="25"/>
                  </a:cubicBezTo>
                  <a:cubicBezTo>
                    <a:pt x="33" y="25"/>
                    <a:pt x="33" y="26"/>
                    <a:pt x="33" y="26"/>
                  </a:cubicBezTo>
                  <a:cubicBezTo>
                    <a:pt x="34" y="27"/>
                    <a:pt x="34" y="27"/>
                    <a:pt x="34" y="27"/>
                  </a:cubicBezTo>
                  <a:cubicBezTo>
                    <a:pt x="34" y="27"/>
                    <a:pt x="34" y="27"/>
                    <a:pt x="34" y="27"/>
                  </a:cubicBezTo>
                  <a:cubicBezTo>
                    <a:pt x="35" y="27"/>
                    <a:pt x="35" y="27"/>
                    <a:pt x="35" y="27"/>
                  </a:cubicBezTo>
                  <a:cubicBezTo>
                    <a:pt x="35" y="27"/>
                    <a:pt x="35" y="27"/>
                    <a:pt x="35" y="27"/>
                  </a:cubicBezTo>
                  <a:cubicBezTo>
                    <a:pt x="36" y="26"/>
                    <a:pt x="36" y="26"/>
                    <a:pt x="36" y="26"/>
                  </a:cubicBezTo>
                  <a:cubicBezTo>
                    <a:pt x="36" y="26"/>
                    <a:pt x="36" y="25"/>
                    <a:pt x="37" y="25"/>
                  </a:cubicBezTo>
                  <a:cubicBezTo>
                    <a:pt x="38" y="25"/>
                    <a:pt x="38" y="25"/>
                    <a:pt x="38" y="25"/>
                  </a:cubicBezTo>
                  <a:cubicBezTo>
                    <a:pt x="38" y="25"/>
                    <a:pt x="38" y="25"/>
                    <a:pt x="38" y="25"/>
                  </a:cubicBezTo>
                  <a:cubicBezTo>
                    <a:pt x="38" y="25"/>
                    <a:pt x="38" y="25"/>
                    <a:pt x="38" y="25"/>
                  </a:cubicBezTo>
                  <a:cubicBezTo>
                    <a:pt x="39" y="25"/>
                    <a:pt x="39" y="25"/>
                    <a:pt x="39" y="25"/>
                  </a:cubicBezTo>
                  <a:cubicBezTo>
                    <a:pt x="39" y="24"/>
                    <a:pt x="39" y="24"/>
                    <a:pt x="39" y="24"/>
                  </a:cubicBezTo>
                  <a:cubicBezTo>
                    <a:pt x="38" y="24"/>
                    <a:pt x="38" y="24"/>
                    <a:pt x="38" y="24"/>
                  </a:cubicBezTo>
                  <a:cubicBezTo>
                    <a:pt x="38" y="23"/>
                    <a:pt x="38" y="23"/>
                    <a:pt x="38" y="23"/>
                  </a:cubicBezTo>
                  <a:close/>
                  <a:moveTo>
                    <a:pt x="36" y="23"/>
                  </a:moveTo>
                  <a:cubicBezTo>
                    <a:pt x="36" y="23"/>
                    <a:pt x="35" y="24"/>
                    <a:pt x="34" y="24"/>
                  </a:cubicBezTo>
                  <a:cubicBezTo>
                    <a:pt x="34" y="24"/>
                    <a:pt x="33" y="23"/>
                    <a:pt x="33" y="23"/>
                  </a:cubicBezTo>
                  <a:cubicBezTo>
                    <a:pt x="33" y="22"/>
                    <a:pt x="34" y="22"/>
                    <a:pt x="34" y="22"/>
                  </a:cubicBezTo>
                  <a:cubicBezTo>
                    <a:pt x="35" y="22"/>
                    <a:pt x="36" y="22"/>
                    <a:pt x="36" y="23"/>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Footer Placeholder 1"/>
          <p:cNvSpPr>
            <a:spLocks noGrp="1"/>
          </p:cNvSpPr>
          <p:nvPr>
            <p:ph type="ftr" sz="quarter" idx="16"/>
          </p:nvPr>
        </p:nvSpPr>
        <p:spPr/>
        <p:txBody>
          <a:bodyPr/>
          <a:lstStyle/>
          <a:p>
            <a:pPr>
              <a:defRPr/>
            </a:pPr>
            <a:r>
              <a:rPr lang="en-US" sz="1400" dirty="0" smtClean="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t>
            </a:r>
            <a:r>
              <a:rPr lang="en-US" sz="1400" dirty="0" smtClean="0">
                <a:gradFill>
                  <a:gsLst>
                    <a:gs pos="8367">
                      <a:srgbClr val="000000"/>
                    </a:gs>
                    <a:gs pos="31000">
                      <a:srgbClr val="000000"/>
                    </a:gs>
                  </a:gsLst>
                  <a:lin ang="5400000" scaled="0"/>
                </a:gradFill>
              </a:rPr>
              <a:t>OneNote API</a:t>
            </a:r>
          </a:p>
          <a:p>
            <a:endParaRPr lang="en-US" dirty="0"/>
          </a:p>
        </p:txBody>
      </p:sp>
    </p:spTree>
    <p:extLst>
      <p:ext uri="{BB962C8B-B14F-4D97-AF65-F5344CB8AC3E}">
        <p14:creationId xmlns:p14="http://schemas.microsoft.com/office/powerpoint/2010/main" val="187584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EB3434D8-B78A-45A3-84EB-DBFA7DBD90E6}" vid="{F334B0B5-2886-4F25-849F-181616462F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630a2e83-186a-4a0f-ab27-bee8a8096abc"/>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Office_365_CloudRoadShow_TEMPLATE</Template>
  <TotalTime>342</TotalTime>
  <Words>2101</Words>
  <Application>Microsoft Office PowerPoint</Application>
  <PresentationFormat>Custom</PresentationFormat>
  <Paragraphs>358</Paragraphs>
  <Slides>39</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Segoe Light</vt:lpstr>
      <vt:lpstr>Arial</vt:lpstr>
      <vt:lpstr>Calibri</vt:lpstr>
      <vt:lpstr>Consolas</vt:lpstr>
      <vt:lpstr>Segoe UI</vt:lpstr>
      <vt:lpstr>Segoe UI Black</vt:lpstr>
      <vt:lpstr>Segoe UI Light</vt:lpstr>
      <vt:lpstr>Segoe UI Semibold</vt:lpstr>
      <vt:lpstr>Wingdings</vt:lpstr>
      <vt:lpstr>6-30540_Office_365_CloudRoadShow</vt:lpstr>
      <vt:lpstr>Office 365 development</vt:lpstr>
      <vt:lpstr>Deep Dive into Microsoft Graph for OneNote services</vt:lpstr>
      <vt:lpstr>Agenda </vt:lpstr>
      <vt:lpstr>Developer vision</vt:lpstr>
      <vt:lpstr>PowerPoint Presentation</vt:lpstr>
      <vt:lpstr>PowerPoint Presentation</vt:lpstr>
      <vt:lpstr>PowerPoint Presentation</vt:lpstr>
      <vt:lpstr>PowerPoint Presentation</vt:lpstr>
      <vt:lpstr>OneNote API Scenarios</vt:lpstr>
      <vt:lpstr>OneNote API Scenarios</vt:lpstr>
      <vt:lpstr>OneNote API Scenarios</vt:lpstr>
      <vt:lpstr>Which Scenario?</vt:lpstr>
      <vt:lpstr>PowerPoint Presentation</vt:lpstr>
      <vt:lpstr>PowerPoint Presentation</vt:lpstr>
      <vt:lpstr>One-Click Capture  to OneNote</vt:lpstr>
      <vt:lpstr>Getting started with custom application</vt:lpstr>
      <vt:lpstr>Getting started with custom application</vt:lpstr>
      <vt:lpstr>Getting started with custom application</vt:lpstr>
      <vt:lpstr>Getting started with custom application</vt:lpstr>
      <vt:lpstr>Getting started with custom application</vt:lpstr>
      <vt:lpstr>Add to OneNote</vt:lpstr>
      <vt:lpstr>OneNote REST Interface</vt:lpstr>
      <vt:lpstr>Using Microsoft Graph with Office 365</vt:lpstr>
      <vt:lpstr>Explore the REST API using apigee</vt:lpstr>
      <vt:lpstr>PowerPoint Presentation</vt:lpstr>
      <vt:lpstr>Capture text</vt:lpstr>
      <vt:lpstr>Capture image</vt:lpstr>
      <vt:lpstr>Capture web page snapshot</vt:lpstr>
      <vt:lpstr>Capture web page snapshot</vt:lpstr>
      <vt:lpstr>Capture embedded file</vt:lpstr>
      <vt:lpstr>Capture PDF</vt:lpstr>
      <vt:lpstr>Creating content from Windows Store App</vt:lpstr>
      <vt:lpstr>Key links</vt:lpstr>
      <vt:lpstr>Related documentation</vt:lpstr>
      <vt:lpstr>Related Code Samples</vt:lpstr>
      <vt:lpstr>Summary</vt:lpstr>
      <vt:lpstr>Developer Program launch</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Brittany Hart</dc:creator>
  <cp:keywords>MSVID, Brand Guidelines, Branding, Visual Identity, grid</cp:keywords>
  <dc:description>Template: _x000d_
Formatting: _x000d_
Audience Type:</dc:description>
  <cp:lastModifiedBy>刘晓尘</cp:lastModifiedBy>
  <cp:revision>10</cp:revision>
  <dcterms:created xsi:type="dcterms:W3CDTF">2016-01-18T20:06:38Z</dcterms:created>
  <dcterms:modified xsi:type="dcterms:W3CDTF">2016-01-27T12:50:56Z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