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Office add-ins are built with web technologies, so many add-in developers may find it easier to work with a Word document as HTML rather than the Open Office XML representation which tends to be somewhat cryptic and difficult to decipher</a:t>
            </a:r>
          </a:p>
          <a:p>
            <a:r>
              <a:rPr lang="en-US" dirty="0" err="1"/>
              <a:t>Office.js</a:t>
            </a:r>
            <a:r>
              <a:rPr lang="en-US" dirty="0"/>
              <a:t> allows content to be written to or read from a document as HTML</a:t>
            </a:r>
          </a:p>
          <a:p>
            <a:r>
              <a:rPr lang="en-US" dirty="0"/>
              <a:t>The document body, paragraphs, and ranges can be manipulated as HTML using the </a:t>
            </a:r>
            <a:r>
              <a:rPr lang="en-US" dirty="0" err="1"/>
              <a:t>getHtml</a:t>
            </a:r>
            <a:r>
              <a:rPr lang="en-US" dirty="0"/>
              <a:t> and </a:t>
            </a:r>
            <a:r>
              <a:rPr lang="en-US" dirty="0" err="1"/>
              <a:t>insertHtml</a:t>
            </a:r>
            <a:r>
              <a:rPr lang="en-US" dirty="0"/>
              <a:t> operations.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difficult to work with in JavaScript, especially in a binary form. </a:t>
            </a:r>
            <a:r>
              <a:rPr lang="en-US" dirty="0" err="1"/>
              <a:t>Office.js</a:t>
            </a:r>
            <a:r>
              <a:rPr lang="en-US" dirty="0"/>
              <a:t> makes it easy to work with images in a Word document by exposing them in their base64 encoded string representation</a:t>
            </a:r>
          </a:p>
          <a:p>
            <a:r>
              <a:rPr lang="en-US" dirty="0"/>
              <a:t>Images can be inserted in the body, paragraph, or ranges of a document.</a:t>
            </a:r>
          </a:p>
          <a:p>
            <a:r>
              <a:rPr lang="en-US" dirty="0"/>
              <a:t>Each of these objects contains a </a:t>
            </a:r>
            <a:r>
              <a:rPr lang="en-US" dirty="0" err="1"/>
              <a:t>inlineImages</a:t>
            </a:r>
            <a:r>
              <a:rPr lang="en-US" dirty="0"/>
              <a:t> collection</a:t>
            </a:r>
          </a:p>
          <a:p>
            <a:r>
              <a:rPr lang="en-US" dirty="0" err="1"/>
              <a:t>Office.js</a:t>
            </a:r>
            <a:r>
              <a:rPr lang="en-US" dirty="0"/>
              <a:t> can be used to manipulate how images are displayed in a document, including the height, width and aspect ratios.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allows tables to be inserted relative to paragraphs, ranges, and the body of a document.</a:t>
            </a:r>
          </a:p>
          <a:p>
            <a:r>
              <a:rPr lang="en-US" dirty="0"/>
              <a:t>The </a:t>
            </a:r>
            <a:r>
              <a:rPr lang="en-US" dirty="0" err="1"/>
              <a:t>insertTable</a:t>
            </a:r>
            <a:r>
              <a:rPr lang="en-US" dirty="0"/>
              <a:t> function accepts the table dimensions, the insert location, and a 2D array of data to display in the table</a:t>
            </a:r>
          </a:p>
          <a:p>
            <a:r>
              <a:rPr lang="en-US" dirty="0"/>
              <a:t>Only the document body and ranges expose a table collection property as tables do not exist within a paragraph, only relative to a paragraph.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retrieves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 3x3 table with data after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two samples show you how to retrieve specific properties of a table such as the </a:t>
            </a:r>
            <a:r>
              <a:rPr lang="en-US" dirty="0" err="1"/>
              <a:t>rowCount</a:t>
            </a:r>
            <a:r>
              <a:rPr lang="en-US" dirty="0"/>
              <a:t> and actual table data as a 2D array.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7" Type="http://schemas.openxmlformats.org/officeDocument/2006/relationships/hyperlink" Target="https://docs.microsoft.com/en-us/javascript/api/word/word.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inlinepictur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</a:t>
            </a:r>
            <a:r>
              <a:rPr lang="en-US"/>
              <a:t>and Tables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524315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https://docs.microsoft.com/en-us/javascript/api/word/word.inlinepicture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https://docs.microsoft.com/en-us/javascript/api/word/word.table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1555</Words>
  <Application>Microsoft Macintosh PowerPoint</Application>
  <PresentationFormat>Custom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