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1"/>
  </p:notesMasterIdLst>
  <p:handoutMasterIdLst>
    <p:handoutMasterId r:id="rId22"/>
  </p:handoutMasterIdLst>
  <p:sldIdLst>
    <p:sldId id="648" r:id="rId6"/>
    <p:sldId id="776" r:id="rId7"/>
    <p:sldId id="777" r:id="rId8"/>
    <p:sldId id="557" r:id="rId9"/>
    <p:sldId id="446" r:id="rId10"/>
    <p:sldId id="737" r:id="rId11"/>
    <p:sldId id="738" r:id="rId12"/>
    <p:sldId id="766" r:id="rId13"/>
    <p:sldId id="665" r:id="rId14"/>
    <p:sldId id="668" r:id="rId15"/>
    <p:sldId id="670" r:id="rId16"/>
    <p:sldId id="671" r:id="rId17"/>
    <p:sldId id="672" r:id="rId18"/>
    <p:sldId id="725" r:id="rId19"/>
    <p:sldId id="654"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21" autoAdjust="0"/>
  </p:normalViewPr>
  <p:slideViewPr>
    <p:cSldViewPr snapToGrid="0">
      <p:cViewPr varScale="1">
        <p:scale>
          <a:sx n="91" d="100"/>
          <a:sy n="91" d="100"/>
        </p:scale>
        <p:origin x="250" y="53"/>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19416934551896E-2"/>
          <c:y val="4.5669577951919088E-2"/>
          <c:w val="0.73653100115206593"/>
          <c:h val="0.83756346145615679"/>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26325240"/>
        <c:axId val="226325632"/>
      </c:barChart>
      <c:catAx>
        <c:axId val="226325240"/>
        <c:scaling>
          <c:orientation val="minMax"/>
        </c:scaling>
        <c:delete val="0"/>
        <c:axPos val="b"/>
        <c:numFmt formatCode="General" sourceLinked="0"/>
        <c:majorTickMark val="out"/>
        <c:minorTickMark val="none"/>
        <c:tickLblPos val="nextTo"/>
        <c:txPr>
          <a:bodyPr/>
          <a:lstStyle/>
          <a:p>
            <a:pPr>
              <a:defRPr>
                <a:gradFill>
                  <a:gsLst>
                    <a:gs pos="100000">
                      <a:srgbClr val="797A7D"/>
                    </a:gs>
                    <a:gs pos="0">
                      <a:srgbClr val="797A7D"/>
                    </a:gs>
                  </a:gsLst>
                  <a:lin ang="5400000" scaled="0"/>
                </a:gradFill>
              </a:defRPr>
            </a:pPr>
            <a:endParaRPr lang="en-US"/>
          </a:p>
        </c:txPr>
        <c:crossAx val="226325632"/>
        <c:crosses val="autoZero"/>
        <c:auto val="1"/>
        <c:lblAlgn val="ctr"/>
        <c:lblOffset val="100"/>
        <c:noMultiLvlLbl val="0"/>
      </c:catAx>
      <c:valAx>
        <c:axId val="226325632"/>
        <c:scaling>
          <c:orientation val="minMax"/>
        </c:scaling>
        <c:delete val="0"/>
        <c:axPos val="l"/>
        <c:majorGridlines/>
        <c:numFmt formatCode="General" sourceLinked="1"/>
        <c:majorTickMark val="out"/>
        <c:minorTickMark val="none"/>
        <c:tickLblPos val="nextTo"/>
        <c:txPr>
          <a:bodyPr/>
          <a:lstStyle/>
          <a:p>
            <a:pPr>
              <a:defRPr>
                <a:gradFill>
                  <a:gsLst>
                    <a:gs pos="100000">
                      <a:schemeClr val="bg2"/>
                    </a:gs>
                    <a:gs pos="0">
                      <a:schemeClr val="bg2"/>
                    </a:gs>
                  </a:gsLst>
                  <a:lin ang="5400000" scaled="0"/>
                </a:gradFill>
              </a:defRPr>
            </a:pPr>
            <a:endParaRPr lang="en-US"/>
          </a:p>
        </c:txPr>
        <c:crossAx val="226325240"/>
        <c:crosses val="autoZero"/>
        <c:crossBetween val="between"/>
      </c:valAx>
    </c:plotArea>
    <c:legend>
      <c:legendPos val="r"/>
      <c:layout>
        <c:manualLayout>
          <c:xMode val="edge"/>
          <c:yMode val="edge"/>
          <c:x val="0.80847634618969955"/>
          <c:y val="0.38010281804671986"/>
          <c:w val="0.1830014307716448"/>
          <c:h val="0.30975504439388668"/>
        </c:manualLayout>
      </c:layout>
      <c:overlay val="0"/>
      <c:txPr>
        <a:bodyPr/>
        <a:lstStyle/>
        <a:p>
          <a:pPr>
            <a:defRPr>
              <a:gradFill>
                <a:gsLst>
                  <a:gs pos="100000">
                    <a:srgbClr val="797A7D"/>
                  </a:gs>
                  <a:gs pos="0">
                    <a:srgbClr val="797A7D"/>
                  </a:gs>
                </a:gsLst>
                <a:lin ang="5400000" scaled="0"/>
              </a:gra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0.5</c:v>
                </c:pt>
                <c:pt idx="1">
                  <c:v>1</c:v>
                </c:pt>
                <c:pt idx="2">
                  <c:v>2</c:v>
                </c:pt>
                <c:pt idx="3">
                  <c:v>3</c:v>
                </c:pt>
              </c:numCache>
            </c:numRef>
          </c:val>
        </c:ser>
        <c:ser>
          <c:idx val="1"/>
          <c:order val="1"/>
          <c:tx>
            <c:strRef>
              <c:f>Sheet1!$C$1</c:f>
              <c:strCache>
                <c:ptCount val="1"/>
                <c:pt idx="0">
                  <c:v>Series 2</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0.5</c:v>
                </c:pt>
                <c:pt idx="1">
                  <c:v>1</c:v>
                </c:pt>
                <c:pt idx="2">
                  <c:v>0.5</c:v>
                </c:pt>
                <c:pt idx="3">
                  <c:v>1</c:v>
                </c:pt>
              </c:numCache>
            </c:numRef>
          </c:val>
        </c:ser>
        <c:ser>
          <c:idx val="2"/>
          <c:order val="2"/>
          <c:tx>
            <c:strRef>
              <c:f>Sheet1!$D$1</c:f>
              <c:strCache>
                <c:ptCount val="1"/>
                <c:pt idx="0">
                  <c:v>Series 3</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0.7</c:v>
                </c:pt>
                <c:pt idx="1">
                  <c:v>0.8</c:v>
                </c:pt>
                <c:pt idx="2">
                  <c:v>0.8</c:v>
                </c:pt>
                <c:pt idx="3">
                  <c:v>1</c:v>
                </c:pt>
              </c:numCache>
            </c:numRef>
          </c:val>
        </c:ser>
        <c:ser>
          <c:idx val="3"/>
          <c:order val="3"/>
          <c:tx>
            <c:strRef>
              <c:f>Sheet1!$E$1</c:f>
              <c:strCache>
                <c:ptCount val="1"/>
                <c:pt idx="0">
                  <c:v>Series 4</c:v>
                </c:pt>
              </c:strCache>
            </c:strRef>
          </c:tx>
          <c:spPr>
            <a:solidFill>
              <a:schemeClr val="tx1">
                <a:lumMod val="50000"/>
                <a:lumOff val="50000"/>
              </a:schemeClr>
            </a:solidFill>
          </c:spPr>
          <c:invertIfNegative val="0"/>
          <c:dPt>
            <c:idx val="3"/>
            <c:invertIfNegative val="0"/>
            <c:bubble3D val="0"/>
          </c:dPt>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0.5</c:v>
                </c:pt>
                <c:pt idx="1">
                  <c:v>0.3</c:v>
                </c:pt>
                <c:pt idx="2">
                  <c:v>0.5</c:v>
                </c:pt>
                <c:pt idx="3">
                  <c:v>0.7</c:v>
                </c:pt>
              </c:numCache>
            </c:numRef>
          </c:val>
        </c:ser>
        <c:dLbls>
          <c:showLegendKey val="0"/>
          <c:showVal val="1"/>
          <c:showCatName val="0"/>
          <c:showSerName val="0"/>
          <c:showPercent val="0"/>
          <c:showBubbleSize val="0"/>
        </c:dLbls>
        <c:gapWidth val="150"/>
        <c:overlap val="-25"/>
        <c:axId val="414651936"/>
        <c:axId val="414652328"/>
      </c:barChart>
      <c:catAx>
        <c:axId val="414651936"/>
        <c:scaling>
          <c:orientation val="minMax"/>
        </c:scaling>
        <c:delete val="0"/>
        <c:axPos val="l"/>
        <c:numFmt formatCode="General" sourceLinked="0"/>
        <c:majorTickMark val="none"/>
        <c:minorTickMark val="none"/>
        <c:tickLblPos val="nextTo"/>
        <c:txPr>
          <a:bodyPr/>
          <a:lstStyle/>
          <a:p>
            <a:pPr>
              <a:defRPr baseline="0">
                <a:gradFill>
                  <a:gsLst>
                    <a:gs pos="1250">
                      <a:srgbClr val="797A7D"/>
                    </a:gs>
                    <a:gs pos="100000">
                      <a:schemeClr val="bg2"/>
                    </a:gs>
                  </a:gsLst>
                  <a:lin ang="5400000" scaled="0"/>
                </a:gradFill>
              </a:defRPr>
            </a:pPr>
            <a:endParaRPr lang="en-US"/>
          </a:p>
        </c:txPr>
        <c:crossAx val="414652328"/>
        <c:crosses val="autoZero"/>
        <c:auto val="1"/>
        <c:lblAlgn val="ctr"/>
        <c:lblOffset val="100"/>
        <c:noMultiLvlLbl val="0"/>
      </c:catAx>
      <c:valAx>
        <c:axId val="414652328"/>
        <c:scaling>
          <c:orientation val="minMax"/>
        </c:scaling>
        <c:delete val="1"/>
        <c:axPos val="b"/>
        <c:numFmt formatCode="General" sourceLinked="1"/>
        <c:majorTickMark val="out"/>
        <c:minorTickMark val="none"/>
        <c:tickLblPos val="nextTo"/>
        <c:crossAx val="414651936"/>
        <c:crosses val="autoZero"/>
        <c:crossBetween val="between"/>
      </c:valAx>
    </c:plotArea>
    <c:legend>
      <c:legendPos val="r"/>
      <c:overlay val="0"/>
      <c:txPr>
        <a:bodyPr/>
        <a:lstStyle/>
        <a:p>
          <a:pPr>
            <a:defRPr baseline="0">
              <a:gradFill>
                <a:gsLst>
                  <a:gs pos="1250">
                    <a:srgbClr val="797A7D"/>
                  </a:gs>
                  <a:gs pos="100000">
                    <a:srgbClr val="797A7D"/>
                  </a:gs>
                </a:gsLst>
                <a:lin ang="5400000" scaled="0"/>
              </a:gradFill>
            </a:defRPr>
          </a:pPr>
          <a:endParaRPr lang="en-US"/>
        </a:p>
      </c:txPr>
    </c:legend>
    <c:plotVisOnly val="1"/>
    <c:dispBlanksAs val="zero"/>
    <c:showDLblsOverMax val="0"/>
  </c:chart>
  <c:txPr>
    <a:bodyPr/>
    <a:lstStyle/>
    <a:p>
      <a:pPr>
        <a:defRPr sz="1800">
          <a:gradFill>
            <a:gsLst>
              <a:gs pos="0">
                <a:schemeClr val="bg1"/>
              </a:gs>
              <a:gs pos="100000">
                <a:schemeClr val="bg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4"/>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bg2"/>
              </a:solidFill>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68</c:v>
                </c:pt>
                <c:pt idx="1">
                  <c:v>16</c:v>
                </c:pt>
                <c:pt idx="2">
                  <c:v>9</c:v>
                </c:pt>
                <c:pt idx="3">
                  <c:v>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E32AE5D-D4B2-4C4E-99F8-1DE0BB671EDB}"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1392554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CB52693D-1A91-E04D-8013-FD8B22020F21}" type="slidenum">
              <a:rPr lang="en-US"/>
              <a:pPr>
                <a:defRPr/>
              </a:pPr>
              <a:t>14</a:t>
            </a:fld>
            <a:endParaRPr lang="en-US" dirty="0"/>
          </a:p>
        </p:txBody>
      </p:sp>
    </p:spTree>
    <p:extLst>
      <p:ext uri="{BB962C8B-B14F-4D97-AF65-F5344CB8AC3E}">
        <p14:creationId xmlns:p14="http://schemas.microsoft.com/office/powerpoint/2010/main" val="285727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F87747-F5AC-4ABF-B51F-7473A53977A3}"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405610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3</a:t>
            </a:fld>
            <a:endParaRPr lang="en-US" dirty="0"/>
          </a:p>
        </p:txBody>
      </p:sp>
    </p:spTree>
    <p:extLst>
      <p:ext uri="{BB962C8B-B14F-4D97-AF65-F5344CB8AC3E}">
        <p14:creationId xmlns:p14="http://schemas.microsoft.com/office/powerpoint/2010/main" val="221514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7028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6</a:t>
            </a:fld>
            <a:endParaRPr lang="en-US" dirty="0"/>
          </a:p>
        </p:txBody>
      </p:sp>
    </p:spTree>
    <p:extLst>
      <p:ext uri="{BB962C8B-B14F-4D97-AF65-F5344CB8AC3E}">
        <p14:creationId xmlns:p14="http://schemas.microsoft.com/office/powerpoint/2010/main" val="377294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7</a:t>
            </a:fld>
            <a:endParaRPr lang="en-US" dirty="0"/>
          </a:p>
        </p:txBody>
      </p:sp>
    </p:spTree>
    <p:extLst>
      <p:ext uri="{BB962C8B-B14F-4D97-AF65-F5344CB8AC3E}">
        <p14:creationId xmlns:p14="http://schemas.microsoft.com/office/powerpoint/2010/main" val="273615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80873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97298C-04D1-4E89-B778-62C402EA11FB}"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309207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0"/>
            <a:ext cx="2437764"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3508745" y="1671271"/>
            <a:ext cx="8164144"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70663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tx2"/>
                    </a:gs>
                    <a:gs pos="0">
                      <a:schemeClr val="tx2"/>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2"/>
                    </a:gs>
                    <a:gs pos="0">
                      <a:schemeClr val="bg2"/>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833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20" r:id="rId10"/>
    <p:sldLayoutId id="2147484119" r:id="rId11"/>
    <p:sldLayoutId id="2147484116" r:id="rId12"/>
    <p:sldLayoutId id="2147484117" r:id="rId13"/>
    <p:sldLayoutId id="2147484140" r:id="rId14"/>
    <p:sldLayoutId id="2147484141" r:id="rId15"/>
    <p:sldLayoutId id="2147484142" r:id="rId16"/>
    <p:sldLayoutId id="2147484118" r:id="rId17"/>
    <p:sldLayoutId id="2147484143" r:id="rId18"/>
    <p:sldLayoutId id="2147484092" r:id="rId19"/>
    <p:sldLayoutId id="2147484093" r:id="rId20"/>
    <p:sldLayoutId id="2147484094" r:id="rId21"/>
    <p:sldLayoutId id="2147484096"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Title of the presentation</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a:t>Microsoft </a:t>
            </a:r>
            <a:r>
              <a:rPr lang="en-US" smtClean="0"/>
              <a:t>Corporation</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45429978"/>
              </p:ext>
            </p:extLst>
          </p:nvPr>
        </p:nvGraphicFramePr>
        <p:xfrm>
          <a:off x="519112" y="1447799"/>
          <a:ext cx="11153776" cy="4591494"/>
        </p:xfrm>
        <a:graphic>
          <a:graphicData uri="http://schemas.openxmlformats.org/drawingml/2006/table">
            <a:tbl>
              <a:tblPr firstRow="1" firstCol="1" bandCol="1">
                <a:tableStyleId>{21E4AEA4-8DFA-4A89-87EB-49C32662AFE0}</a:tableStyleId>
              </a:tblPr>
              <a:tblGrid>
                <a:gridCol w="1692460"/>
                <a:gridCol w="2365329"/>
                <a:gridCol w="2365329"/>
                <a:gridCol w="2365329"/>
                <a:gridCol w="2365329"/>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4</a:t>
                      </a: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3</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4</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5</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826337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example</a:t>
            </a:r>
            <a:endParaRPr lang="en-US" dirty="0"/>
          </a:p>
        </p:txBody>
      </p:sp>
      <p:graphicFrame>
        <p:nvGraphicFramePr>
          <p:cNvPr id="3" name="Chart 2"/>
          <p:cNvGraphicFramePr/>
          <p:nvPr>
            <p:extLst>
              <p:ext uri="{D42A27DB-BD31-4B8C-83A1-F6EECF244321}">
                <p14:modId xmlns:p14="http://schemas.microsoft.com/office/powerpoint/2010/main" val="3296519239"/>
              </p:ext>
            </p:extLst>
          </p:nvPr>
        </p:nvGraphicFramePr>
        <p:xfrm>
          <a:off x="531444" y="1428108"/>
          <a:ext cx="8941329" cy="471979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300770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bar chart example</a:t>
            </a:r>
            <a:endParaRPr lang="en-US" dirty="0"/>
          </a:p>
        </p:txBody>
      </p:sp>
      <p:graphicFrame>
        <p:nvGraphicFramePr>
          <p:cNvPr id="3" name="Chart 2"/>
          <p:cNvGraphicFramePr/>
          <p:nvPr>
            <p:extLst>
              <p:ext uri="{D42A27DB-BD31-4B8C-83A1-F6EECF244321}">
                <p14:modId xmlns:p14="http://schemas.microsoft.com/office/powerpoint/2010/main" val="1386743367"/>
              </p:ext>
            </p:extLst>
          </p:nvPr>
        </p:nvGraphicFramePr>
        <p:xfrm>
          <a:off x="519112" y="1219200"/>
          <a:ext cx="11137899" cy="513397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12649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5572126" cy="4684714"/>
          </a:xfrm>
        </p:spPr>
        <p:txBody>
          <a:bodyPr/>
          <a:lstStyle/>
          <a:p>
            <a:r>
              <a:rPr lang="en-US" dirty="0"/>
              <a:t>Main topic 1: size 40pt.</a:t>
            </a:r>
          </a:p>
          <a:p>
            <a:pPr lvl="1"/>
            <a:r>
              <a:rPr lang="en-US" dirty="0"/>
              <a:t>Size 20pt for the subtopics.</a:t>
            </a:r>
          </a:p>
          <a:p>
            <a:pPr lvl="1"/>
            <a:r>
              <a:rPr lang="en-US" dirty="0"/>
              <a:t>Size 20pt for the subtopics.</a:t>
            </a:r>
          </a:p>
          <a:p>
            <a:r>
              <a:rPr lang="en-US" dirty="0"/>
              <a:t>Main topic 2: size 40pt.</a:t>
            </a:r>
          </a:p>
          <a:p>
            <a:pPr lvl="1"/>
            <a:r>
              <a:rPr lang="en-US" dirty="0"/>
              <a:t>Size 20pt for the subtopics.</a:t>
            </a:r>
          </a:p>
          <a:p>
            <a:pPr lvl="1"/>
            <a:r>
              <a:rPr lang="en-US" dirty="0"/>
              <a:t>Size 20pt for the subtopics.</a:t>
            </a:r>
          </a:p>
          <a:p>
            <a:r>
              <a:rPr lang="en-US" dirty="0"/>
              <a:t>Main topic 3: size 40pt.</a:t>
            </a:r>
          </a:p>
          <a:p>
            <a:pPr lvl="1"/>
            <a:r>
              <a:rPr lang="en-US" dirty="0"/>
              <a:t>Size 20pt for the subtopics.</a:t>
            </a:r>
          </a:p>
          <a:p>
            <a:pPr lvl="1"/>
            <a:r>
              <a:rPr lang="en-US" dirty="0"/>
              <a:t>Size 20pt for the subtopics.</a:t>
            </a:r>
          </a:p>
        </p:txBody>
      </p:sp>
      <p:sp>
        <p:nvSpPr>
          <p:cNvPr id="3" name="Title 2"/>
          <p:cNvSpPr>
            <a:spLocks noGrp="1"/>
          </p:cNvSpPr>
          <p:nvPr>
            <p:ph type="title"/>
          </p:nvPr>
        </p:nvSpPr>
        <p:spPr/>
        <p:txBody>
          <a:bodyPr/>
          <a:lstStyle/>
          <a:p>
            <a:r>
              <a:rPr lang="en-US" dirty="0" smtClean="0"/>
              <a:t>Pie chart example</a:t>
            </a:r>
            <a:endParaRPr lang="en-US" dirty="0"/>
          </a:p>
        </p:txBody>
      </p:sp>
      <p:graphicFrame>
        <p:nvGraphicFramePr>
          <p:cNvPr id="4" name="Chart 3"/>
          <p:cNvGraphicFramePr/>
          <p:nvPr>
            <p:extLst>
              <p:ext uri="{D42A27DB-BD31-4B8C-83A1-F6EECF244321}">
                <p14:modId xmlns:p14="http://schemas.microsoft.com/office/powerpoint/2010/main" val="2883559788"/>
              </p:ext>
            </p:extLst>
          </p:nvPr>
        </p:nvGraphicFramePr>
        <p:xfrm>
          <a:off x="5838222" y="1271449"/>
          <a:ext cx="6674069" cy="493447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bwMode="gray">
          <a:xfrm>
            <a:off x="9281355" y="3707210"/>
            <a:ext cx="1747273" cy="1231106"/>
          </a:xfrm>
          <a:prstGeom prst="rect">
            <a:avLst/>
          </a:prstGeom>
          <a:noFill/>
        </p:spPr>
        <p:txBody>
          <a:bodyPr wrap="none" lIns="0" tIns="0" rIns="0" bIns="0" rtlCol="0">
            <a:spAutoFit/>
          </a:bodyPr>
          <a:lstStyle/>
          <a:p>
            <a:pPr algn="ctr"/>
            <a:r>
              <a:rPr lang="en-US" sz="8000" spc="-300" dirty="0" smtClean="0">
                <a:gradFill>
                  <a:gsLst>
                    <a:gs pos="0">
                      <a:srgbClr val="FBFBFB"/>
                    </a:gs>
                    <a:gs pos="86000">
                      <a:srgbClr val="FBFBFB"/>
                    </a:gs>
                  </a:gsLst>
                  <a:lin ang="5400000" scaled="0"/>
                </a:gradFill>
                <a:latin typeface="Segoe UI Light"/>
              </a:rPr>
              <a:t>68%</a:t>
            </a:r>
          </a:p>
        </p:txBody>
      </p:sp>
      <p:sp>
        <p:nvSpPr>
          <p:cNvPr id="6" name="TextBox 5"/>
          <p:cNvSpPr txBox="1"/>
          <p:nvPr/>
        </p:nvSpPr>
        <p:spPr>
          <a:xfrm>
            <a:off x="7981735" y="2472789"/>
            <a:ext cx="533800" cy="492443"/>
          </a:xfrm>
          <a:prstGeom prst="rect">
            <a:avLst/>
          </a:prstGeom>
          <a:noFill/>
        </p:spPr>
        <p:txBody>
          <a:bodyPr wrap="none" lIns="0" tIns="0" rIns="0" bIns="0" rtlCol="0">
            <a:spAutoFit/>
          </a:bodyPr>
          <a:lstStyle/>
          <a:p>
            <a:r>
              <a:rPr lang="en-US" sz="3200" dirty="0" smtClean="0">
                <a:gradFill>
                  <a:gsLst>
                    <a:gs pos="0">
                      <a:srgbClr val="FBFBFB"/>
                    </a:gs>
                    <a:gs pos="86000">
                      <a:srgbClr val="FBFBFB"/>
                    </a:gs>
                  </a:gsLst>
                  <a:lin ang="5400000" scaled="0"/>
                </a:gradFill>
                <a:latin typeface="Segoe UI Light"/>
              </a:rPr>
              <a:t>9%</a:t>
            </a:r>
          </a:p>
        </p:txBody>
      </p:sp>
      <p:sp>
        <p:nvSpPr>
          <p:cNvPr id="7" name="Slide Number Placeholder 6"/>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25210097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sz="quarter" idx="11"/>
          </p:nvPr>
        </p:nvSpPr>
        <p:spPr/>
        <p:txBody>
          <a:bodyPr/>
          <a:lstStyle/>
          <a:p>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a:t>
            </a:r>
            <a:endParaRPr lang="en-US" dirty="0"/>
          </a:p>
        </p:txBody>
      </p:sp>
      <p:sp>
        <p:nvSpPr>
          <p:cNvPr id="6" name="Slide Number Placeholder 5"/>
          <p:cNvSpPr>
            <a:spLocks noGrp="1"/>
          </p:cNvSpPr>
          <p:nvPr>
            <p:ph type="sldNum" sz="quarter" idx="12"/>
          </p:nvPr>
        </p:nvSpPr>
        <p:spPr/>
        <p:txBody>
          <a:bodyPr/>
          <a:lstStyle/>
          <a:p>
            <a:fld id="{727B4C2D-45E2-4621-8491-2995EB46A674}" type="slidenum">
              <a:rPr lang="en-US" smtClean="0"/>
              <a:pPr/>
              <a:t>14</a:t>
            </a:fld>
            <a:endParaRPr lang="en-US"/>
          </a:p>
        </p:txBody>
      </p:sp>
      <p:sp>
        <p:nvSpPr>
          <p:cNvPr id="12" name="Content Placeholder 11"/>
          <p:cNvSpPr>
            <a:spLocks noGrp="1"/>
          </p:cNvSpPr>
          <p:nvPr>
            <p:ph sz="quarter" idx="13"/>
          </p:nvPr>
        </p:nvSpPr>
        <p:spPr/>
        <p:txBody>
          <a:bodyPr>
            <a:normAutofit lnSpcReduction="10000"/>
          </a:bodyPr>
          <a:lstStyle/>
          <a:p>
            <a:r>
              <a:rPr lang="en-US" dirty="0" smtClean="0"/>
              <a:t>– Quote Author</a:t>
            </a:r>
            <a:endParaRPr lang="en-US" dirty="0"/>
          </a:p>
        </p:txBody>
      </p:sp>
    </p:spTree>
    <p:extLst>
      <p:ext uri="{BB962C8B-B14F-4D97-AF65-F5344CB8AC3E}">
        <p14:creationId xmlns:p14="http://schemas.microsoft.com/office/powerpoint/2010/main" val="26176319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90" y="2788192"/>
            <a:ext cx="1638300" cy="18669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Color palette info</a:t>
            </a:r>
            <a:endParaRPr lang="en-US" dirty="0"/>
          </a:p>
        </p:txBody>
      </p:sp>
      <p:sp>
        <p:nvSpPr>
          <p:cNvPr id="12" name="Text Placeholder 11"/>
          <p:cNvSpPr>
            <a:spLocks noGrp="1"/>
          </p:cNvSpPr>
          <p:nvPr>
            <p:ph type="body" sz="quarter" idx="10"/>
          </p:nvPr>
        </p:nvSpPr>
        <p:spPr>
          <a:xfrm>
            <a:off x="519112" y="1447799"/>
            <a:ext cx="11149013" cy="1050852"/>
          </a:xfrm>
        </p:spPr>
        <p:txBody>
          <a:bodyPr/>
          <a:lstStyle/>
          <a:p>
            <a:pPr marL="0" indent="0">
              <a:buNone/>
            </a:pPr>
            <a:r>
              <a:rPr lang="en-US" sz="3200" dirty="0" smtClean="0"/>
              <a:t>The PowerPoint palette for this template has been built for you and </a:t>
            </a:r>
            <a:br>
              <a:rPr lang="en-US" sz="3200" dirty="0" smtClean="0"/>
            </a:br>
            <a:r>
              <a:rPr lang="en-US" sz="3200" dirty="0" smtClean="0"/>
              <a:t>is shown below. Avoid using too many colors in your presentation. </a:t>
            </a:r>
          </a:p>
        </p:txBody>
      </p:sp>
      <p:sp>
        <p:nvSpPr>
          <p:cNvPr id="4" name="Rectangle 3"/>
          <p:cNvSpPr/>
          <p:nvPr/>
        </p:nvSpPr>
        <p:spPr bwMode="auto">
          <a:xfrm>
            <a:off x="4756345" y="3931607"/>
            <a:ext cx="6985822" cy="1410500"/>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432632" y="4057008"/>
            <a:ext cx="1182501" cy="118250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3</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255</a:t>
            </a: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185</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6" name="Rectangle 5"/>
          <p:cNvSpPr/>
          <p:nvPr/>
        </p:nvSpPr>
        <p:spPr bwMode="auto">
          <a:xfrm>
            <a:off x="6153642" y="4057008"/>
            <a:ext cx="1182501" cy="118250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2</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255</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140</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7" name="Rectangle 6"/>
          <p:cNvSpPr/>
          <p:nvPr/>
        </p:nvSpPr>
        <p:spPr bwMode="auto">
          <a:xfrm>
            <a:off x="4874652" y="4057008"/>
            <a:ext cx="1182501" cy="118250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45718" rIns="91436"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Accent 1</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220</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60</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8" name="Rectangle 7"/>
          <p:cNvSpPr/>
          <p:nvPr/>
        </p:nvSpPr>
        <p:spPr bwMode="auto">
          <a:xfrm>
            <a:off x="10740786" y="4189709"/>
            <a:ext cx="917100" cy="917100"/>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6</a:t>
            </a: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104</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33</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122</a:t>
            </a:r>
            <a:endParaRPr lang="en-US" sz="1200" dirty="0">
              <a:gradFill>
                <a:gsLst>
                  <a:gs pos="0">
                    <a:schemeClr val="bg1"/>
                  </a:gs>
                  <a:gs pos="100000">
                    <a:schemeClr val="bg1"/>
                  </a:gs>
                </a:gsLst>
                <a:lin ang="5400000" scaled="0"/>
              </a:gradFill>
            </a:endParaRPr>
          </a:p>
        </p:txBody>
      </p:sp>
      <p:sp>
        <p:nvSpPr>
          <p:cNvPr id="9" name="Rectangle 8"/>
          <p:cNvSpPr/>
          <p:nvPr/>
        </p:nvSpPr>
        <p:spPr bwMode="auto">
          <a:xfrm>
            <a:off x="9729769" y="4189709"/>
            <a:ext cx="917100" cy="91710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5</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24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143</a:t>
            </a:r>
            <a:endParaRPr lang="en-US" sz="1200" dirty="0">
              <a:gradFill>
                <a:gsLst>
                  <a:gs pos="0">
                    <a:schemeClr val="bg1"/>
                  </a:gs>
                  <a:gs pos="100000">
                    <a:schemeClr val="bg1"/>
                  </a:gs>
                </a:gsLst>
                <a:lin ang="5400000" scaled="0"/>
              </a:gradFill>
            </a:endParaRPr>
          </a:p>
        </p:txBody>
      </p:sp>
      <p:sp>
        <p:nvSpPr>
          <p:cNvPr id="10" name="Rectangle 9"/>
          <p:cNvSpPr/>
          <p:nvPr/>
        </p:nvSpPr>
        <p:spPr bwMode="auto">
          <a:xfrm>
            <a:off x="8711623" y="4189709"/>
            <a:ext cx="917100" cy="917100"/>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4</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114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51</a:t>
            </a:r>
            <a:endParaRPr lang="en-US" sz="1200" dirty="0">
              <a:gradFill>
                <a:gsLst>
                  <a:gs pos="0">
                    <a:schemeClr val="bg1"/>
                  </a:gs>
                  <a:gs pos="100000">
                    <a:schemeClr val="bg1"/>
                  </a:gs>
                </a:gsLst>
                <a:lin ang="5400000" scaled="0"/>
              </a:gradFill>
            </a:endParaRPr>
          </a:p>
        </p:txBody>
      </p:sp>
      <p:sp>
        <p:nvSpPr>
          <p:cNvPr id="11" name="Rectangle 10"/>
          <p:cNvSpPr/>
          <p:nvPr/>
        </p:nvSpPr>
        <p:spPr bwMode="auto">
          <a:xfrm>
            <a:off x="3474310" y="4057008"/>
            <a:ext cx="1182501" cy="118250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18288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Color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220</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60</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0</a:t>
            </a:r>
            <a:endParaRPr lang="en-US" sz="1400" dirty="0">
              <a:gradFill>
                <a:gsLst>
                  <a:gs pos="0">
                    <a:schemeClr val="bg1"/>
                  </a:gs>
                  <a:gs pos="100000">
                    <a:schemeClr val="bg1"/>
                  </a:gs>
                </a:gsLst>
                <a:lin ang="5400000" scaled="0"/>
              </a:gradFill>
            </a:endParaRPr>
          </a:p>
        </p:txBody>
      </p:sp>
      <p:sp>
        <p:nvSpPr>
          <p:cNvPr id="13" name="TextBox 12"/>
          <p:cNvSpPr txBox="1"/>
          <p:nvPr/>
        </p:nvSpPr>
        <p:spPr>
          <a:xfrm>
            <a:off x="4146684" y="2649533"/>
            <a:ext cx="7517921" cy="492443"/>
          </a:xfrm>
          <a:prstGeom prst="rect">
            <a:avLst/>
          </a:prstGeom>
          <a:noFill/>
        </p:spPr>
        <p:txBody>
          <a:bodyPr wrap="square" lIns="0" tIns="0" rIns="0" bIns="0" rtlCol="0">
            <a:spAutoFit/>
          </a:bodyPr>
          <a:lstStyle/>
          <a:p>
            <a:r>
              <a:rPr lang="en-US" sz="1600" dirty="0">
                <a:gradFill>
                  <a:gsLst>
                    <a:gs pos="2917">
                      <a:schemeClr val="tx2"/>
                    </a:gs>
                    <a:gs pos="30000">
                      <a:schemeClr val="tx2"/>
                    </a:gs>
                  </a:gsLst>
                  <a:lin ang="5400000" scaled="0"/>
                </a:gradFill>
              </a:rPr>
              <a:t>Color text. </a:t>
            </a:r>
            <a:r>
              <a:rPr lang="en-US" sz="1600" dirty="0">
                <a:gradFill>
                  <a:gsLst>
                    <a:gs pos="2917">
                      <a:schemeClr val="tx1">
                        <a:lumMod val="75000"/>
                        <a:lumOff val="25000"/>
                      </a:schemeClr>
                    </a:gs>
                    <a:gs pos="97000">
                      <a:schemeClr val="tx1">
                        <a:lumMod val="75000"/>
                        <a:lumOff val="25000"/>
                      </a:schemeClr>
                    </a:gs>
                  </a:gsLst>
                  <a:lin ang="5400000" scaled="0"/>
                </a:gradFill>
              </a:rPr>
              <a:t>Select </a:t>
            </a:r>
            <a:r>
              <a:rPr lang="en-US" sz="1600" dirty="0" smtClean="0">
                <a:gradFill>
                  <a:gsLst>
                    <a:gs pos="2917">
                      <a:schemeClr val="tx1">
                        <a:lumMod val="75000"/>
                        <a:lumOff val="25000"/>
                      </a:schemeClr>
                    </a:gs>
                    <a:gs pos="97000">
                      <a:schemeClr val="tx1">
                        <a:lumMod val="75000"/>
                        <a:lumOff val="25000"/>
                      </a:schemeClr>
                    </a:gs>
                  </a:gsLst>
                  <a:lin ang="5400000" scaled="0"/>
                </a:gradFill>
              </a:rPr>
              <a:t>the 4</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th</a:t>
            </a:r>
            <a:r>
              <a:rPr lang="en-US" sz="1600" dirty="0" smtClean="0">
                <a:gradFill>
                  <a:gsLst>
                    <a:gs pos="2917">
                      <a:schemeClr val="tx1">
                        <a:lumMod val="75000"/>
                        <a:lumOff val="25000"/>
                      </a:schemeClr>
                    </a:gs>
                    <a:gs pos="97000">
                      <a:schemeClr val="tx1">
                        <a:lumMod val="75000"/>
                        <a:lumOff val="25000"/>
                      </a:schemeClr>
                    </a:gs>
                  </a:gsLst>
                  <a:lin ang="5400000" scaled="0"/>
                </a:gradFill>
              </a:rPr>
              <a:t> color from the left for subheads and 1</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st</a:t>
            </a:r>
            <a:r>
              <a:rPr lang="en-US" sz="1600" dirty="0" smtClean="0">
                <a:gradFill>
                  <a:gsLst>
                    <a:gs pos="2917">
                      <a:schemeClr val="tx1">
                        <a:lumMod val="75000"/>
                        <a:lumOff val="25000"/>
                      </a:schemeClr>
                    </a:gs>
                    <a:gs pos="97000">
                      <a:schemeClr val="tx1">
                        <a:lumMod val="75000"/>
                        <a:lumOff val="25000"/>
                      </a:schemeClr>
                    </a:gs>
                  </a:gsLst>
                  <a:lin ang="5400000" scaled="0"/>
                </a:gradFill>
              </a:rPr>
              <a:t> level non-bulleted text color, or wherever “color” text is preferred over the default black/white text</a:t>
            </a:r>
          </a:p>
        </p:txBody>
      </p:sp>
      <p:sp>
        <p:nvSpPr>
          <p:cNvPr id="14" name="TextBox 13"/>
          <p:cNvSpPr txBox="1"/>
          <p:nvPr/>
        </p:nvSpPr>
        <p:spPr>
          <a:xfrm>
            <a:off x="4880923" y="3413865"/>
            <a:ext cx="6919947" cy="307777"/>
          </a:xfrm>
          <a:prstGeom prst="rect">
            <a:avLst/>
          </a:prstGeom>
          <a:noFill/>
        </p:spPr>
        <p:txBody>
          <a:bodyPr wrap="square" lIns="0" tIns="0" rIns="0" bIns="0" rtlCol="0">
            <a:spAutoFit/>
          </a:bodyPr>
          <a:lstStyle/>
          <a:p>
            <a:pPr algn="ctr"/>
            <a:r>
              <a:rPr lang="en-US" sz="2000" dirty="0" smtClean="0">
                <a:gradFill>
                  <a:gsLst>
                    <a:gs pos="2917">
                      <a:schemeClr val="tx1">
                        <a:lumMod val="75000"/>
                        <a:lumOff val="25000"/>
                      </a:schemeClr>
                    </a:gs>
                    <a:gs pos="92000">
                      <a:schemeClr val="tx1">
                        <a:lumMod val="75000"/>
                        <a:lumOff val="25000"/>
                      </a:schemeClr>
                    </a:gs>
                  </a:gsLst>
                  <a:lin ang="5400000" scaled="0"/>
                </a:gradFill>
              </a:rPr>
              <a:t>Accent colors 1-6 – (6 Theme Colors to the far right)</a:t>
            </a:r>
          </a:p>
        </p:txBody>
      </p:sp>
      <p:grpSp>
        <p:nvGrpSpPr>
          <p:cNvPr id="15" name="Group 14"/>
          <p:cNvGrpSpPr/>
          <p:nvPr/>
        </p:nvGrpSpPr>
        <p:grpSpPr>
          <a:xfrm>
            <a:off x="4874650" y="3494984"/>
            <a:ext cx="6783236" cy="446969"/>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Placeholder 2"/>
          <p:cNvSpPr txBox="1">
            <a:spLocks/>
          </p:cNvSpPr>
          <p:nvPr/>
        </p:nvSpPr>
        <p:spPr>
          <a:xfrm>
            <a:off x="4929735" y="5479006"/>
            <a:ext cx="3740483" cy="747897"/>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1</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as the main accent </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color</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 Use </a:t>
            </a:r>
            <a:r>
              <a:rPr lang="en-US" sz="1800" b="1" dirty="0" smtClean="0">
                <a:gradFill>
                  <a:gsLst>
                    <a:gs pos="2917">
                      <a:schemeClr val="tx1">
                        <a:lumMod val="75000"/>
                        <a:lumOff val="25000"/>
                      </a:schemeClr>
                    </a:gs>
                    <a:gs pos="92000">
                      <a:schemeClr val="tx1">
                        <a:lumMod val="75000"/>
                        <a:lumOff val="25000"/>
                      </a:schemeClr>
                    </a:gs>
                  </a:gsLst>
                  <a:lin ang="5400000" scaled="0"/>
                </a:gradFill>
                <a:latin typeface="+mn-lt"/>
              </a:rPr>
              <a:t>Accent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2</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and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3</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when additional colors are needed. </a:t>
            </a:r>
          </a:p>
        </p:txBody>
      </p:sp>
      <p:sp>
        <p:nvSpPr>
          <p:cNvPr id="29" name="Rectangle 28"/>
          <p:cNvSpPr/>
          <p:nvPr/>
        </p:nvSpPr>
        <p:spPr bwMode="auto">
          <a:xfrm>
            <a:off x="1167929" y="2967954"/>
            <a:ext cx="960508" cy="1524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84522" y="2722102"/>
            <a:ext cx="2980028" cy="1467607"/>
            <a:chOff x="657621" y="2294478"/>
            <a:chExt cx="2980028" cy="1467607"/>
          </a:xfrm>
        </p:grpSpPr>
        <p:cxnSp>
          <p:nvCxnSpPr>
            <p:cNvPr id="25" name="Straight Connector 24"/>
            <p:cNvCxnSpPr/>
            <p:nvPr/>
          </p:nvCxnSpPr>
          <p:spPr>
            <a:xfrm>
              <a:off x="3637648" y="2294478"/>
              <a:ext cx="0" cy="1467607"/>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657621" y="2294478"/>
              <a:ext cx="2980028"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8865861" y="5379854"/>
            <a:ext cx="2946262" cy="2215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600" b="1" dirty="0">
                <a:gradFill>
                  <a:gsLst>
                    <a:gs pos="2917">
                      <a:schemeClr val="tx1">
                        <a:lumMod val="75000"/>
                        <a:lumOff val="25000"/>
                      </a:schemeClr>
                    </a:gs>
                    <a:gs pos="92000">
                      <a:schemeClr val="tx1">
                        <a:lumMod val="75000"/>
                        <a:lumOff val="25000"/>
                      </a:schemeClr>
                    </a:gs>
                  </a:gsLst>
                  <a:lin ang="5400000" scaled="0"/>
                </a:gradFill>
                <a:latin typeface="+mn-lt"/>
              </a:rPr>
              <a:t>Accents 4-6 </a:t>
            </a:r>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as needed. </a:t>
            </a:r>
            <a:endParaRPr lang="en-US" sz="1600" dirty="0">
              <a:gradFill>
                <a:gsLst>
                  <a:gs pos="2917">
                    <a:schemeClr val="tx1">
                      <a:lumMod val="75000"/>
                      <a:lumOff val="25000"/>
                    </a:schemeClr>
                  </a:gs>
                  <a:gs pos="92000">
                    <a:schemeClr val="tx1">
                      <a:lumMod val="75000"/>
                      <a:lumOff val="25000"/>
                    </a:schemeClr>
                  </a:gs>
                </a:gsLst>
                <a:lin ang="5400000" scaled="0"/>
              </a:gradFill>
              <a:latin typeface="+mn-lt"/>
            </a:endParaRPr>
          </a:p>
        </p:txBody>
      </p:sp>
      <p:sp>
        <p:nvSpPr>
          <p:cNvPr id="41" name="Rectangle 40"/>
          <p:cNvSpPr/>
          <p:nvPr/>
        </p:nvSpPr>
        <p:spPr bwMode="auto">
          <a:xfrm>
            <a:off x="2213862" y="4057008"/>
            <a:ext cx="1182501" cy="1182501"/>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Content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121</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122</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125</a:t>
            </a:r>
            <a:endParaRPr lang="en-US" sz="1400" dirty="0">
              <a:gradFill>
                <a:gsLst>
                  <a:gs pos="0">
                    <a:schemeClr val="bg1"/>
                  </a:gs>
                  <a:gs pos="100000">
                    <a:schemeClr val="bg1"/>
                  </a:gs>
                </a:gsLst>
                <a:lin ang="5400000" scaled="0"/>
              </a:gradFill>
            </a:endParaRPr>
          </a:p>
        </p:txBody>
      </p:sp>
      <p:sp>
        <p:nvSpPr>
          <p:cNvPr id="3" name="Slide Number Placeholder 2"/>
          <p:cNvSpPr>
            <a:spLocks noGrp="1"/>
          </p:cNvSpPr>
          <p:nvPr>
            <p:ph type="sldNum" sz="quarter" idx="12"/>
          </p:nvPr>
        </p:nvSpPr>
        <p:spPr/>
        <p:txBody>
          <a:bodyPr/>
          <a:lstStyle/>
          <a:p>
            <a:fld id="{727B4C2D-45E2-4621-8491-2995EB46A674}" type="slidenum">
              <a:rPr lang="en-US" smtClean="0"/>
              <a:pPr/>
              <a:t>2</a:t>
            </a:fld>
            <a:endParaRPr lang="en-US" dirty="0"/>
          </a:p>
        </p:txBody>
      </p:sp>
    </p:spTree>
    <p:extLst>
      <p:ext uri="{BB962C8B-B14F-4D97-AF65-F5344CB8AC3E}">
        <p14:creationId xmlns:p14="http://schemas.microsoft.com/office/powerpoint/2010/main" val="18405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67" y="1447800"/>
            <a:ext cx="4462028" cy="40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4" name="Title 2"/>
          <p:cNvSpPr>
            <a:spLocks noGrp="1"/>
          </p:cNvSpPr>
          <p:nvPr>
            <p:ph type="title"/>
          </p:nvPr>
        </p:nvSpPr>
        <p:spPr/>
        <p:txBody>
          <a:bodyPr/>
          <a:lstStyle/>
          <a:p>
            <a:r>
              <a:rPr lang="en-US" dirty="0" smtClean="0"/>
              <a:t>Layout options</a:t>
            </a:r>
            <a:endParaRPr lang="en-US" dirty="0"/>
          </a:p>
        </p:txBody>
      </p:sp>
      <p:sp>
        <p:nvSpPr>
          <p:cNvPr id="16" name="Content Placeholder 3"/>
          <p:cNvSpPr txBox="1">
            <a:spLocks/>
          </p:cNvSpPr>
          <p:nvPr/>
        </p:nvSpPr>
        <p:spPr bwMode="auto">
          <a:xfrm>
            <a:off x="520700" y="1447800"/>
            <a:ext cx="5369737" cy="4241800"/>
          </a:xfrm>
          <a:prstGeom prst="rect">
            <a:avLst/>
          </a:prstGeom>
          <a:noFill/>
          <a:ln w="9525">
            <a:noFill/>
            <a:miter lim="800000"/>
            <a:headEnd/>
            <a:tailEnd/>
          </a:ln>
        </p:spPr>
        <p:txBody>
          <a:bodyPr lIns="0" tIns="0" rIns="0" bIns="0"/>
          <a:lstStyle/>
          <a:p>
            <a:pPr marL="0" lvl="1">
              <a:lnSpc>
                <a:spcPct val="90000"/>
              </a:lnSpc>
              <a:spcBef>
                <a:spcPts val="1200"/>
              </a:spcBef>
              <a:buClr>
                <a:schemeClr val="accent1"/>
              </a:buClr>
              <a:buSzPct val="90000"/>
              <a:defRPr/>
            </a:pPr>
            <a:r>
              <a:rPr lang="en-US" sz="2000" dirty="0" smtClean="0">
                <a:gradFill>
                  <a:gsLst>
                    <a:gs pos="1250">
                      <a:schemeClr val="bg2"/>
                    </a:gs>
                    <a:gs pos="100000">
                      <a:schemeClr val="bg2"/>
                    </a:gs>
                  </a:gsLst>
                  <a:lin ang="5400000" scaled="0"/>
                </a:gradFill>
              </a:rPr>
              <a:t>More color and layout variations </a:t>
            </a:r>
            <a:r>
              <a:rPr lang="en-US" sz="2000" dirty="0">
                <a:gradFill>
                  <a:gsLst>
                    <a:gs pos="1250">
                      <a:schemeClr val="bg2"/>
                    </a:gs>
                    <a:gs pos="100000">
                      <a:schemeClr val="bg2"/>
                    </a:gs>
                  </a:gsLst>
                  <a:lin ang="5400000" scaled="0"/>
                </a:gradFill>
              </a:rPr>
              <a:t>are </a:t>
            </a:r>
            <a:r>
              <a:rPr lang="en-US" sz="2000" dirty="0" smtClean="0">
                <a:gradFill>
                  <a:gsLst>
                    <a:gs pos="1250">
                      <a:schemeClr val="bg2"/>
                    </a:gs>
                    <a:gs pos="100000">
                      <a:schemeClr val="bg2"/>
                    </a:gs>
                  </a:gsLst>
                  <a:lin ang="5400000" scaled="0"/>
                </a:gradFill>
              </a:rPr>
              <a:t>part </a:t>
            </a:r>
            <a:r>
              <a:rPr lang="en-US" sz="2000" dirty="0">
                <a:gradFill>
                  <a:gsLst>
                    <a:gs pos="1250">
                      <a:schemeClr val="bg2"/>
                    </a:gs>
                    <a:gs pos="100000">
                      <a:schemeClr val="bg2"/>
                    </a:gs>
                  </a:gsLst>
                  <a:lin ang="5400000" scaled="0"/>
                </a:gradFill>
              </a:rPr>
              <a:t>of your Office </a:t>
            </a:r>
            <a:r>
              <a:rPr lang="en-US" sz="2000" dirty="0" smtClean="0">
                <a:gradFill>
                  <a:gsLst>
                    <a:gs pos="1250">
                      <a:schemeClr val="bg2"/>
                    </a:gs>
                    <a:gs pos="100000">
                      <a:schemeClr val="bg2"/>
                    </a:gs>
                  </a:gsLst>
                  <a:lin ang="5400000" scaled="0"/>
                </a:gradFill>
              </a:rPr>
              <a:t>template, which includes 2 Masters. </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“Office Template 2012 – White Background”</a:t>
            </a:r>
            <a:br>
              <a:rPr lang="en-US" dirty="0" smtClean="0">
                <a:gradFill>
                  <a:gsLst>
                    <a:gs pos="1250">
                      <a:schemeClr val="bg2"/>
                    </a:gs>
                    <a:gs pos="100000">
                      <a:schemeClr val="bg2"/>
                    </a:gs>
                  </a:gsLst>
                  <a:lin ang="5400000" scaled="0"/>
                </a:gradFill>
              </a:rPr>
            </a:br>
            <a:r>
              <a:rPr lang="en-US" dirty="0" smtClean="0">
                <a:gradFill>
                  <a:gsLst>
                    <a:gs pos="1250">
                      <a:schemeClr val="bg2"/>
                    </a:gs>
                    <a:gs pos="100000">
                      <a:schemeClr val="bg2"/>
                    </a:gs>
                  </a:gsLst>
                  <a:lin ang="5400000" scaled="0"/>
                </a:gradFill>
              </a:rPr>
              <a:t>is the standard layout. It includes orange title and divider slides, and white content slides with different layout options.</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a:t>
            </a:r>
            <a:r>
              <a:rPr lang="en-US" dirty="0">
                <a:gradFill>
                  <a:gsLst>
                    <a:gs pos="1250">
                      <a:schemeClr val="bg2"/>
                    </a:gs>
                    <a:gs pos="100000">
                      <a:schemeClr val="bg2"/>
                    </a:gs>
                  </a:gsLst>
                  <a:lin ang="5400000" scaled="0"/>
                </a:gradFill>
              </a:rPr>
              <a:t>Office Template 2012 – </a:t>
            </a:r>
            <a:r>
              <a:rPr lang="en-US" dirty="0" smtClean="0">
                <a:gradFill>
                  <a:gsLst>
                    <a:gs pos="1250">
                      <a:schemeClr val="bg2"/>
                    </a:gs>
                    <a:gs pos="100000">
                      <a:schemeClr val="bg2"/>
                    </a:gs>
                  </a:gsLst>
                  <a:lin ang="5400000" scaled="0"/>
                </a:gradFill>
              </a:rPr>
              <a:t>Colored Accent Slides” contains orange, green, blue and purple slide layouts for divider and special slides.</a:t>
            </a:r>
            <a:endParaRPr lang="en-US" dirty="0">
              <a:gradFill>
                <a:gsLst>
                  <a:gs pos="1250">
                    <a:schemeClr val="bg2"/>
                  </a:gs>
                  <a:gs pos="100000">
                    <a:schemeClr val="bg2"/>
                  </a:gs>
                </a:gsLst>
                <a:lin ang="5400000" scaled="0"/>
              </a:gradFill>
            </a:endParaRPr>
          </a:p>
          <a:p>
            <a:pPr marL="0" lvl="1">
              <a:lnSpc>
                <a:spcPct val="90000"/>
              </a:lnSpc>
              <a:spcBef>
                <a:spcPts val="1200"/>
              </a:spcBef>
              <a:spcAft>
                <a:spcPts val="0"/>
              </a:spcAft>
              <a:buClr>
                <a:schemeClr val="accent1"/>
              </a:buClr>
              <a:buSzPct val="90000"/>
              <a:buFont typeface="Avenir LT Pro 45 Book" pitchFamily="34" charset="0"/>
              <a:buNone/>
              <a:defRPr/>
            </a:pPr>
            <a:r>
              <a:rPr lang="en-US" sz="2000" dirty="0">
                <a:gradFill>
                  <a:gsLst>
                    <a:gs pos="1250">
                      <a:schemeClr val="bg2"/>
                    </a:gs>
                    <a:gs pos="100000">
                      <a:schemeClr val="bg2"/>
                    </a:gs>
                  </a:gsLst>
                  <a:lin ang="5400000" scaled="0"/>
                </a:gradFill>
              </a:rPr>
              <a:t>The easiest way to use the desired background is to duplicate an existing slide sample from the template, </a:t>
            </a:r>
            <a:r>
              <a:rPr lang="en-US" sz="2000" dirty="0" smtClean="0">
                <a:gradFill>
                  <a:gsLst>
                    <a:gs pos="1250">
                      <a:schemeClr val="bg2"/>
                    </a:gs>
                    <a:gs pos="100000">
                      <a:schemeClr val="bg2"/>
                    </a:gs>
                  </a:gsLst>
                  <a:lin ang="5400000" scaled="0"/>
                </a:gradFill>
              </a:rPr>
              <a:t>and modifying it.</a:t>
            </a:r>
          </a:p>
          <a:p>
            <a:pPr marL="0" lvl="1">
              <a:lnSpc>
                <a:spcPct val="90000"/>
              </a:lnSpc>
              <a:spcBef>
                <a:spcPts val="1200"/>
              </a:spcBef>
              <a:buClr>
                <a:schemeClr val="accent1"/>
              </a:buClr>
              <a:buSzPct val="90000"/>
              <a:defRPr/>
            </a:pPr>
            <a:r>
              <a:rPr lang="en-US" sz="2000" dirty="0">
                <a:gradFill>
                  <a:gsLst>
                    <a:gs pos="1250">
                      <a:schemeClr val="bg2"/>
                    </a:gs>
                    <a:gs pos="100000">
                      <a:schemeClr val="bg2"/>
                    </a:gs>
                  </a:gsLst>
                  <a:lin ang="5400000" scaled="0"/>
                </a:gradFill>
              </a:rPr>
              <a:t>If you need to change an existing slide into a different background, follow </a:t>
            </a:r>
            <a:r>
              <a:rPr lang="en-US" sz="2000" dirty="0" smtClean="0">
                <a:gradFill>
                  <a:gsLst>
                    <a:gs pos="1250">
                      <a:schemeClr val="bg2"/>
                    </a:gs>
                    <a:gs pos="100000">
                      <a:schemeClr val="bg2"/>
                    </a:gs>
                  </a:gsLst>
                  <a:lin ang="5400000" scaled="0"/>
                </a:gradFill>
              </a:rPr>
              <a:t>these 2 steps.</a:t>
            </a:r>
            <a:endParaRPr lang="en-US" sz="2000" dirty="0">
              <a:gradFill>
                <a:gsLst>
                  <a:gs pos="1250">
                    <a:schemeClr val="bg2"/>
                  </a:gs>
                  <a:gs pos="100000">
                    <a:schemeClr val="bg2"/>
                  </a:gs>
                </a:gsLst>
                <a:lin ang="5400000" scaled="0"/>
              </a:gradFill>
            </a:endParaRPr>
          </a:p>
        </p:txBody>
      </p:sp>
      <p:cxnSp>
        <p:nvCxnSpPr>
          <p:cNvPr id="14" name="Straight Connector 13"/>
          <p:cNvCxnSpPr/>
          <p:nvPr/>
        </p:nvCxnSpPr>
        <p:spPr>
          <a:xfrm flipV="1">
            <a:off x="5826034" y="1768556"/>
            <a:ext cx="1432660" cy="65499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15" name="Straight Connector 14"/>
          <p:cNvCxnSpPr/>
          <p:nvPr/>
        </p:nvCxnSpPr>
        <p:spPr>
          <a:xfrm>
            <a:off x="5826036" y="3552048"/>
            <a:ext cx="1432658" cy="66432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3" name="Straight Connector 2"/>
          <p:cNvCxnSpPr/>
          <p:nvPr/>
        </p:nvCxnSpPr>
        <p:spPr>
          <a:xfrm>
            <a:off x="5826034" y="2229396"/>
            <a:ext cx="0" cy="8098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6034" y="3331626"/>
            <a:ext cx="0" cy="6307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7258694" y="1588009"/>
            <a:ext cx="350102" cy="124950"/>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0075783" y="2392934"/>
            <a:ext cx="551784" cy="610135"/>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7011752" y="1521617"/>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32" name="Oval 31"/>
          <p:cNvSpPr/>
          <p:nvPr/>
        </p:nvSpPr>
        <p:spPr bwMode="auto">
          <a:xfrm>
            <a:off x="9828844" y="2556071"/>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9" name="TextBox 8"/>
          <p:cNvSpPr txBox="1"/>
          <p:nvPr/>
        </p:nvSpPr>
        <p:spPr>
          <a:xfrm>
            <a:off x="6159549" y="5779364"/>
            <a:ext cx="2345257" cy="443198"/>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1. </a:t>
            </a:r>
            <a:r>
              <a:rPr lang="en-US" sz="1200" dirty="0" smtClean="0">
                <a:gradFill>
                  <a:gsLst>
                    <a:gs pos="1250">
                      <a:schemeClr val="bg2"/>
                    </a:gs>
                    <a:gs pos="100000">
                      <a:schemeClr val="bg2"/>
                    </a:gs>
                  </a:gsLst>
                  <a:lin ang="5400000" scaled="0"/>
                </a:gradFill>
              </a:rPr>
              <a:t>From </a:t>
            </a:r>
            <a:r>
              <a:rPr lang="en-US" sz="1200" dirty="0">
                <a:gradFill>
                  <a:gsLst>
                    <a:gs pos="1250">
                      <a:schemeClr val="bg2"/>
                    </a:gs>
                    <a:gs pos="100000">
                      <a:schemeClr val="bg2"/>
                    </a:gs>
                  </a:gsLst>
                  <a:lin ang="5400000" scaled="0"/>
                </a:gradFill>
              </a:rPr>
              <a:t>the Home tab, </a:t>
            </a:r>
            <a:r>
              <a:rPr lang="en-US" sz="1200" dirty="0" smtClean="0">
                <a:gradFill>
                  <a:gsLst>
                    <a:gs pos="1250">
                      <a:schemeClr val="bg2"/>
                    </a:gs>
                    <a:gs pos="100000">
                      <a:schemeClr val="bg2"/>
                    </a:gs>
                  </a:gsLst>
                  <a:lin ang="5400000" scaled="0"/>
                </a:gradFill>
              </a:rPr>
              <a:t>click </a:t>
            </a:r>
            <a:r>
              <a:rPr lang="en-US" sz="1200" dirty="0">
                <a:gradFill>
                  <a:gsLst>
                    <a:gs pos="1250">
                      <a:schemeClr val="bg2"/>
                    </a:gs>
                    <a:gs pos="100000">
                      <a:schemeClr val="bg2"/>
                    </a:gs>
                  </a:gsLst>
                  <a:lin ang="5400000" scaled="0"/>
                </a:gradFill>
              </a:rPr>
              <a:t>on </a:t>
            </a:r>
            <a:r>
              <a:rPr lang="en-US" sz="1200" dirty="0" smtClean="0">
                <a:gradFill>
                  <a:gsLst>
                    <a:gs pos="1250">
                      <a:schemeClr val="bg2"/>
                    </a:gs>
                    <a:gs pos="100000">
                      <a:schemeClr val="bg2"/>
                    </a:gs>
                  </a:gsLst>
                  <a:lin ang="5400000" scaled="0"/>
                </a:gradFill>
              </a:rPr>
              <a:t>the Layout </a:t>
            </a:r>
            <a:r>
              <a:rPr lang="en-US" sz="1200" dirty="0">
                <a:gradFill>
                  <a:gsLst>
                    <a:gs pos="1250">
                      <a:schemeClr val="bg2"/>
                    </a:gs>
                    <a:gs pos="100000">
                      <a:schemeClr val="bg2"/>
                    </a:gs>
                  </a:gsLst>
                  <a:lin ang="5400000" scaled="0"/>
                </a:gradFill>
              </a:rPr>
              <a:t>dropdown menu to </a:t>
            </a:r>
            <a:r>
              <a:rPr lang="en-US" sz="1200" dirty="0" smtClean="0">
                <a:gradFill>
                  <a:gsLst>
                    <a:gs pos="1250">
                      <a:schemeClr val="bg2"/>
                    </a:gs>
                    <a:gs pos="100000">
                      <a:schemeClr val="bg2"/>
                    </a:gs>
                  </a:gsLst>
                  <a:lin ang="5400000" scaled="0"/>
                </a:gradFill>
              </a:rPr>
              <a:t>view masters </a:t>
            </a:r>
            <a:r>
              <a:rPr lang="en-US" sz="1200" dirty="0">
                <a:gradFill>
                  <a:gsLst>
                    <a:gs pos="1250">
                      <a:schemeClr val="bg2"/>
                    </a:gs>
                    <a:gs pos="100000">
                      <a:schemeClr val="bg2"/>
                    </a:gs>
                  </a:gsLst>
                  <a:lin ang="5400000" scaled="0"/>
                </a:gradFill>
              </a:rPr>
              <a:t>and </a:t>
            </a:r>
            <a:r>
              <a:rPr lang="en-US" sz="1200" dirty="0" smtClean="0">
                <a:gradFill>
                  <a:gsLst>
                    <a:gs pos="1250">
                      <a:schemeClr val="bg2"/>
                    </a:gs>
                    <a:gs pos="100000">
                      <a:schemeClr val="bg2"/>
                    </a:gs>
                  </a:gsLst>
                  <a:lin ang="5400000" scaled="0"/>
                </a:gradFill>
              </a:rPr>
              <a:t>layouts </a:t>
            </a:r>
            <a:r>
              <a:rPr lang="en-US" sz="1200" dirty="0">
                <a:gradFill>
                  <a:gsLst>
                    <a:gs pos="1250">
                      <a:schemeClr val="bg2"/>
                    </a:gs>
                    <a:gs pos="100000">
                      <a:schemeClr val="bg2"/>
                    </a:gs>
                  </a:gsLst>
                  <a:lin ang="5400000" scaled="0"/>
                </a:gradFill>
              </a:rPr>
              <a:t>available</a:t>
            </a:r>
            <a:r>
              <a:rPr lang="en-US" sz="1200" dirty="0" smtClean="0">
                <a:gradFill>
                  <a:gsLst>
                    <a:gs pos="1250">
                      <a:schemeClr val="bg2"/>
                    </a:gs>
                    <a:gs pos="100000">
                      <a:schemeClr val="bg2"/>
                    </a:gs>
                  </a:gsLst>
                  <a:lin ang="5400000" scaled="0"/>
                </a:gradFill>
              </a:rPr>
              <a:t>.</a:t>
            </a:r>
            <a:endParaRPr lang="en-US" sz="1200" dirty="0">
              <a:gradFill>
                <a:gsLst>
                  <a:gs pos="1250">
                    <a:schemeClr val="bg2"/>
                  </a:gs>
                  <a:gs pos="100000">
                    <a:schemeClr val="bg2"/>
                  </a:gs>
                </a:gsLst>
                <a:lin ang="5400000" scaled="0"/>
              </a:gradFill>
            </a:endParaRPr>
          </a:p>
        </p:txBody>
      </p:sp>
      <p:sp>
        <p:nvSpPr>
          <p:cNvPr id="33" name="TextBox 32"/>
          <p:cNvSpPr txBox="1"/>
          <p:nvPr/>
        </p:nvSpPr>
        <p:spPr>
          <a:xfrm>
            <a:off x="8693650" y="5779364"/>
            <a:ext cx="3141953" cy="295466"/>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2.</a:t>
            </a:r>
            <a:r>
              <a:rPr lang="en-US" sz="1200" dirty="0" smtClean="0">
                <a:gradFill>
                  <a:gsLst>
                    <a:gs pos="1250">
                      <a:schemeClr val="bg2"/>
                    </a:gs>
                    <a:gs pos="100000">
                      <a:schemeClr val="bg2"/>
                    </a:gs>
                  </a:gsLst>
                  <a:lin ang="5400000" scaled="0"/>
                </a:gradFill>
              </a:rPr>
              <a:t> Click </a:t>
            </a:r>
            <a:r>
              <a:rPr lang="en-US" sz="1200" dirty="0">
                <a:gradFill>
                  <a:gsLst>
                    <a:gs pos="1250">
                      <a:schemeClr val="bg2"/>
                    </a:gs>
                    <a:gs pos="100000">
                      <a:schemeClr val="bg2"/>
                    </a:gs>
                  </a:gsLst>
                  <a:lin ang="5400000" scaled="0"/>
                </a:gradFill>
              </a:rPr>
              <a:t>on the layout </a:t>
            </a:r>
            <a:r>
              <a:rPr lang="en-US" sz="1200" dirty="0" smtClean="0">
                <a:gradFill>
                  <a:gsLst>
                    <a:gs pos="1250">
                      <a:schemeClr val="bg2"/>
                    </a:gs>
                    <a:gs pos="100000">
                      <a:schemeClr val="bg2"/>
                    </a:gs>
                  </a:gsLst>
                  <a:lin ang="5400000" scaled="0"/>
                </a:gradFill>
              </a:rPr>
              <a:t>that </a:t>
            </a:r>
            <a:r>
              <a:rPr lang="en-US" sz="1200" dirty="0">
                <a:gradFill>
                  <a:gsLst>
                    <a:gs pos="1250">
                      <a:schemeClr val="bg2"/>
                    </a:gs>
                    <a:gs pos="100000">
                      <a:schemeClr val="bg2"/>
                    </a:gs>
                  </a:gsLst>
                  <a:lin ang="5400000" scaled="0"/>
                </a:gradFill>
              </a:rPr>
              <a:t>aligns </a:t>
            </a:r>
            <a:r>
              <a:rPr lang="en-US" sz="1200" dirty="0" smtClean="0">
                <a:gradFill>
                  <a:gsLst>
                    <a:gs pos="1250">
                      <a:schemeClr val="bg2"/>
                    </a:gs>
                    <a:gs pos="100000">
                      <a:schemeClr val="bg2"/>
                    </a:gs>
                  </a:gsLst>
                  <a:lin ang="5400000" scaled="0"/>
                </a:gradFill>
              </a:rPr>
              <a:t/>
            </a:r>
            <a:br>
              <a:rPr lang="en-US" sz="1200" dirty="0" smtClean="0">
                <a:gradFill>
                  <a:gsLst>
                    <a:gs pos="1250">
                      <a:schemeClr val="bg2"/>
                    </a:gs>
                    <a:gs pos="100000">
                      <a:schemeClr val="bg2"/>
                    </a:gs>
                  </a:gsLst>
                  <a:lin ang="5400000" scaled="0"/>
                </a:gradFill>
              </a:rPr>
            </a:br>
            <a:r>
              <a:rPr lang="en-US" sz="1200" dirty="0" smtClean="0">
                <a:gradFill>
                  <a:gsLst>
                    <a:gs pos="1250">
                      <a:schemeClr val="bg2"/>
                    </a:gs>
                    <a:gs pos="100000">
                      <a:schemeClr val="bg2"/>
                    </a:gs>
                  </a:gsLst>
                  <a:lin ang="5400000" scaled="0"/>
                </a:gradFill>
              </a:rPr>
              <a:t>to your </a:t>
            </a:r>
            <a:r>
              <a:rPr lang="en-US" sz="1200" dirty="0">
                <a:gradFill>
                  <a:gsLst>
                    <a:gs pos="1250">
                      <a:schemeClr val="bg2"/>
                    </a:gs>
                    <a:gs pos="100000">
                      <a:schemeClr val="bg2"/>
                    </a:gs>
                  </a:gsLst>
                  <a:lin ang="5400000" scaled="0"/>
                </a:gradFill>
              </a:rPr>
              <a:t>content.</a:t>
            </a:r>
          </a:p>
        </p:txBody>
      </p:sp>
      <p:sp>
        <p:nvSpPr>
          <p:cNvPr id="2" name="Slide Number Placeholder 1"/>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6435178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17" name="Title 16"/>
          <p:cNvSpPr>
            <a:spLocks noGrp="1"/>
          </p:cNvSpPr>
          <p:nvPr>
            <p:ph type="title"/>
          </p:nvPr>
        </p:nvSpPr>
        <p:spPr/>
        <p:txBody>
          <a:bodyPr/>
          <a:lstStyle/>
          <a:p>
            <a:r>
              <a:rPr lang="en-US" dirty="0" smtClean="0"/>
              <a:t>Preferred text layout (no bullets)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41488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Preferred two-column layout</a:t>
            </a:r>
            <a:endParaRPr lang="en-US" dirty="0"/>
          </a:p>
        </p:txBody>
      </p:sp>
      <p:sp>
        <p:nvSpPr>
          <p:cNvPr id="5" name="Text Placeholder 4"/>
          <p:cNvSpPr>
            <a:spLocks noGrp="1"/>
          </p:cNvSpPr>
          <p:nvPr>
            <p:ph type="body" sz="quarter" idx="11"/>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6" name="Text Placeholder 5"/>
          <p:cNvSpPr>
            <a:spLocks noGrp="1"/>
          </p:cNvSpPr>
          <p:nvPr>
            <p:ph type="body" sz="quarter" idx="12"/>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2" name="Slide Number Placeholder 1"/>
          <p:cNvSpPr>
            <a:spLocks noGrp="1"/>
          </p:cNvSpPr>
          <p:nvPr>
            <p:ph type="sldNum" sz="quarter" idx="13"/>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8851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 pt type for this section.</a:t>
            </a:r>
            <a:endParaRPr lang="en-US" dirty="0"/>
          </a:p>
        </p:txBody>
      </p:sp>
      <p:sp>
        <p:nvSpPr>
          <p:cNvPr id="11" name="Content Placeholder 10"/>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
        <p:nvSpPr>
          <p:cNvPr id="46085" name="Title 15"/>
          <p:cNvSpPr>
            <a:spLocks noGrp="1"/>
          </p:cNvSpPr>
          <p:nvPr>
            <p:ph type="title"/>
          </p:nvPr>
        </p:nvSpPr>
        <p:spPr/>
        <p:txBody>
          <a:bodyPr/>
          <a:lstStyle/>
          <a:p>
            <a:r>
              <a:rPr lang="en-US" dirty="0" smtClean="0"/>
              <a:t>Other </a:t>
            </a:r>
            <a:r>
              <a:rPr lang="en-US" dirty="0"/>
              <a:t>c</a:t>
            </a:r>
            <a:r>
              <a:rPr lang="en-US" dirty="0" smtClean="0"/>
              <a:t>ontent layouts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91772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40pt type for this section.</a:t>
            </a:r>
          </a:p>
          <a:p>
            <a:r>
              <a:rPr lang="en-US" smtClean="0"/>
              <a:t>A long statement will go here as an introduction or a headline for the section on the right.</a:t>
            </a:r>
            <a:endParaRPr lang="en-US" dirty="0"/>
          </a:p>
        </p:txBody>
      </p:sp>
      <p:sp>
        <p:nvSpPr>
          <p:cNvPr id="11" name="Content Placeholder 10"/>
          <p:cNvSpPr>
            <a:spLocks noGrp="1"/>
          </p:cNvSpPr>
          <p:nvPr>
            <p:ph sz="quarter" idx="4"/>
          </p:nvPr>
        </p:nvSpPr>
        <p:spPr/>
        <p:txBody>
          <a:bodyPr/>
          <a:lstStyle/>
          <a:p>
            <a:r>
              <a:rPr lang="en-US" dirty="0"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endParaRPr lang="en-US" dirty="0"/>
          </a:p>
        </p:txBody>
      </p:sp>
      <p:sp>
        <p:nvSpPr>
          <p:cNvPr id="46085" name="Title 15"/>
          <p:cNvSpPr>
            <a:spLocks noGrp="1"/>
          </p:cNvSpPr>
          <p:nvPr>
            <p:ph type="title"/>
          </p:nvPr>
        </p:nvSpPr>
        <p:spPr/>
        <p:txBody>
          <a:bodyPr/>
          <a:lstStyle/>
          <a:p>
            <a:r>
              <a:rPr lang="en-US" dirty="0"/>
              <a:t>Other content layouts</a:t>
            </a:r>
          </a:p>
        </p:txBody>
      </p:sp>
      <p:sp>
        <p:nvSpPr>
          <p:cNvPr id="2" name="Slide Number Placeholder 1"/>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58116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mtClean="0"/>
              <a:t>Color block layout. Title goes here.</a:t>
            </a:r>
          </a:p>
          <a:p>
            <a:r>
              <a:rPr lang="en-US" smtClean="0"/>
              <a:t>It can be a short title, or it can be a long sentence.</a:t>
            </a:r>
            <a:endParaRPr lang="en-US" dirty="0"/>
          </a:p>
        </p:txBody>
      </p:sp>
      <p:sp>
        <p:nvSpPr>
          <p:cNvPr id="6" name="Content Placeholder 5"/>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Tree>
    <p:extLst>
      <p:ext uri="{BB962C8B-B14F-4D97-AF65-F5344CB8AC3E}">
        <p14:creationId xmlns:p14="http://schemas.microsoft.com/office/powerpoint/2010/main" val="240708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85252572"/>
              </p:ext>
            </p:extLst>
          </p:nvPr>
        </p:nvGraphicFramePr>
        <p:xfrm>
          <a:off x="519113" y="1388435"/>
          <a:ext cx="11155680" cy="4653745"/>
        </p:xfrm>
        <a:graphic>
          <a:graphicData uri="http://schemas.openxmlformats.org/drawingml/2006/table">
            <a:tbl>
              <a:tblPr firstRow="1" bandCol="1">
                <a:tableStyleId>{21E4AEA4-8DFA-4A89-87EB-49C32662AFE0}</a:tableStyleId>
              </a:tblPr>
              <a:tblGrid>
                <a:gridCol w="2304288"/>
                <a:gridCol w="2212848"/>
                <a:gridCol w="2212848"/>
                <a:gridCol w="2212848"/>
                <a:gridCol w="2212848"/>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3</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4</a:t>
                      </a:r>
                    </a:p>
                  </a:txBody>
                  <a:tcPr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Row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3</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4</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 Row 5</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9416216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schemas.microsoft.com/sharepoint/v3"/>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c7dd7a47-5eb0-4219-9c75-8258c822be9e"/>
    <ds:schemaRef ds:uri="http://purl.org/dc/dcmityp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32078E1A-D2E2-4564-A309-CC02D4FE5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1876</Words>
  <Application>Microsoft Office PowerPoint</Application>
  <PresentationFormat>Custom</PresentationFormat>
  <Paragraphs>174</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Avenir LT Pro 45 Book</vt:lpstr>
      <vt:lpstr>Calibri</vt:lpstr>
      <vt:lpstr>Consolas</vt:lpstr>
      <vt:lpstr>Segoe UI</vt:lpstr>
      <vt:lpstr>Segoe UI Light</vt:lpstr>
      <vt:lpstr>Wingdings</vt:lpstr>
      <vt:lpstr>5-30055_Office Template 2012 - 16x9 - White Background</vt:lpstr>
      <vt:lpstr>5-30055_Office Template 2012 - 16x9 - Colored Accent Slides</vt:lpstr>
      <vt:lpstr>Title of the presentation</vt:lpstr>
      <vt:lpstr>Color palette info</vt:lpstr>
      <vt:lpstr>Layout options</vt:lpstr>
      <vt:lpstr>Preferred text layout (no bullets)</vt:lpstr>
      <vt:lpstr>Preferred two-column layout</vt:lpstr>
      <vt:lpstr>Other content layouts</vt:lpstr>
      <vt:lpstr>Other content layouts</vt:lpstr>
      <vt:lpstr>PowerPoint Presentation</vt:lpstr>
      <vt:lpstr>Table example</vt:lpstr>
      <vt:lpstr>Table example</vt:lpstr>
      <vt:lpstr>Bar chart example</vt:lpstr>
      <vt:lpstr>Horizontal bar chart example</vt:lpstr>
      <vt:lpstr>Pie chart example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2014-09-03T01:10:32Z</dcterms:created>
  <dcterms:modified xsi:type="dcterms:W3CDTF">2014-09-03T01:11:57Z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