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1"/>
  </p:notesMasterIdLst>
  <p:handoutMasterIdLst>
    <p:handoutMasterId r:id="rId22"/>
  </p:handoutMasterIdLst>
  <p:sldIdLst>
    <p:sldId id="648" r:id="rId6"/>
    <p:sldId id="776" r:id="rId7"/>
    <p:sldId id="777" r:id="rId8"/>
    <p:sldId id="557" r:id="rId9"/>
    <p:sldId id="446" r:id="rId10"/>
    <p:sldId id="737" r:id="rId11"/>
    <p:sldId id="738" r:id="rId12"/>
    <p:sldId id="766" r:id="rId13"/>
    <p:sldId id="665" r:id="rId14"/>
    <p:sldId id="668" r:id="rId15"/>
    <p:sldId id="670" r:id="rId16"/>
    <p:sldId id="671" r:id="rId17"/>
    <p:sldId id="672" r:id="rId18"/>
    <p:sldId id="725" r:id="rId19"/>
    <p:sldId id="654" r:id="rId2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621" autoAdjust="0"/>
  </p:normalViewPr>
  <p:slideViewPr>
    <p:cSldViewPr snapToGrid="0">
      <p:cViewPr varScale="1">
        <p:scale>
          <a:sx n="116" d="100"/>
          <a:sy n="116" d="100"/>
        </p:scale>
        <p:origin x="336" y="96"/>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9219416934551896E-2"/>
          <c:y val="4.5669577951919088E-2"/>
          <c:w val="0.73653100115206593"/>
          <c:h val="0.83756346145615679"/>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385946752"/>
        <c:axId val="-385946208"/>
      </c:barChart>
      <c:catAx>
        <c:axId val="-385946752"/>
        <c:scaling>
          <c:orientation val="minMax"/>
        </c:scaling>
        <c:delete val="0"/>
        <c:axPos val="b"/>
        <c:numFmt formatCode="General" sourceLinked="0"/>
        <c:majorTickMark val="out"/>
        <c:minorTickMark val="none"/>
        <c:tickLblPos val="nextTo"/>
        <c:txPr>
          <a:bodyPr/>
          <a:lstStyle/>
          <a:p>
            <a:pPr>
              <a:defRPr>
                <a:gradFill>
                  <a:gsLst>
                    <a:gs pos="100000">
                      <a:srgbClr val="797A7D"/>
                    </a:gs>
                    <a:gs pos="0">
                      <a:srgbClr val="797A7D"/>
                    </a:gs>
                  </a:gsLst>
                  <a:lin ang="5400000" scaled="0"/>
                </a:gradFill>
              </a:defRPr>
            </a:pPr>
            <a:endParaRPr lang="en-US"/>
          </a:p>
        </c:txPr>
        <c:crossAx val="-385946208"/>
        <c:crosses val="autoZero"/>
        <c:auto val="1"/>
        <c:lblAlgn val="ctr"/>
        <c:lblOffset val="100"/>
        <c:noMultiLvlLbl val="0"/>
      </c:catAx>
      <c:valAx>
        <c:axId val="-385946208"/>
        <c:scaling>
          <c:orientation val="minMax"/>
        </c:scaling>
        <c:delete val="0"/>
        <c:axPos val="l"/>
        <c:majorGridlines/>
        <c:numFmt formatCode="General" sourceLinked="1"/>
        <c:majorTickMark val="out"/>
        <c:minorTickMark val="none"/>
        <c:tickLblPos val="nextTo"/>
        <c:txPr>
          <a:bodyPr/>
          <a:lstStyle/>
          <a:p>
            <a:pPr>
              <a:defRPr>
                <a:gradFill>
                  <a:gsLst>
                    <a:gs pos="100000">
                      <a:schemeClr val="bg2"/>
                    </a:gs>
                    <a:gs pos="0">
                      <a:schemeClr val="bg2"/>
                    </a:gs>
                  </a:gsLst>
                  <a:lin ang="5400000" scaled="0"/>
                </a:gradFill>
              </a:defRPr>
            </a:pPr>
            <a:endParaRPr lang="en-US"/>
          </a:p>
        </c:txPr>
        <c:crossAx val="-385946752"/>
        <c:crosses val="autoZero"/>
        <c:crossBetween val="between"/>
      </c:valAx>
    </c:plotArea>
    <c:legend>
      <c:legendPos val="r"/>
      <c:layout>
        <c:manualLayout>
          <c:xMode val="edge"/>
          <c:yMode val="edge"/>
          <c:x val="0.80847634618969955"/>
          <c:y val="0.38010281804671986"/>
          <c:w val="0.1830014307716448"/>
          <c:h val="0.30975504439388668"/>
        </c:manualLayout>
      </c:layout>
      <c:overlay val="0"/>
      <c:txPr>
        <a:bodyPr/>
        <a:lstStyle/>
        <a:p>
          <a:pPr>
            <a:defRPr>
              <a:gradFill>
                <a:gsLst>
                  <a:gs pos="100000">
                    <a:srgbClr val="797A7D"/>
                  </a:gs>
                  <a:gs pos="0">
                    <a:srgbClr val="797A7D"/>
                  </a:gs>
                </a:gsLst>
                <a:lin ang="5400000" scaled="0"/>
              </a:gradFil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invertIfNegative val="0"/>
          <c:dLbls>
            <c:spPr>
              <a:noFill/>
              <a:ln>
                <a:noFill/>
              </a:ln>
              <a:effectLst/>
            </c:spPr>
            <c:txPr>
              <a:bodyPr/>
              <a:lstStyle/>
              <a:p>
                <a:pPr>
                  <a:defRPr baseline="0">
                    <a:gradFill>
                      <a:gsLst>
                        <a:gs pos="1250">
                          <a:srgbClr val="797A7D"/>
                        </a:gs>
                        <a:gs pos="100000">
                          <a:srgbClr val="797A7D"/>
                        </a:gs>
                      </a:gsLst>
                      <a:lin ang="5400000" scaled="0"/>
                    </a:gra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0.5</c:v>
                </c:pt>
                <c:pt idx="1">
                  <c:v>1</c:v>
                </c:pt>
                <c:pt idx="2">
                  <c:v>2</c:v>
                </c:pt>
                <c:pt idx="3">
                  <c:v>3</c:v>
                </c:pt>
              </c:numCache>
            </c:numRef>
          </c:val>
        </c:ser>
        <c:ser>
          <c:idx val="1"/>
          <c:order val="1"/>
          <c:tx>
            <c:strRef>
              <c:f>Sheet1!$C$1</c:f>
              <c:strCache>
                <c:ptCount val="1"/>
                <c:pt idx="0">
                  <c:v>Series 2</c:v>
                </c:pt>
              </c:strCache>
            </c:strRef>
          </c:tx>
          <c:invertIfNegative val="0"/>
          <c:dLbls>
            <c:spPr>
              <a:noFill/>
              <a:ln>
                <a:noFill/>
              </a:ln>
              <a:effectLst/>
            </c:spPr>
            <c:txPr>
              <a:bodyPr/>
              <a:lstStyle/>
              <a:p>
                <a:pPr>
                  <a:defRPr baseline="0">
                    <a:gradFill>
                      <a:gsLst>
                        <a:gs pos="1250">
                          <a:srgbClr val="797A7D"/>
                        </a:gs>
                        <a:gs pos="100000">
                          <a:srgbClr val="797A7D"/>
                        </a:gs>
                      </a:gsLst>
                      <a:lin ang="5400000" scaled="0"/>
                    </a:gra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0.5</c:v>
                </c:pt>
                <c:pt idx="1">
                  <c:v>1</c:v>
                </c:pt>
                <c:pt idx="2">
                  <c:v>0.5</c:v>
                </c:pt>
                <c:pt idx="3">
                  <c:v>1</c:v>
                </c:pt>
              </c:numCache>
            </c:numRef>
          </c:val>
        </c:ser>
        <c:ser>
          <c:idx val="2"/>
          <c:order val="2"/>
          <c:tx>
            <c:strRef>
              <c:f>Sheet1!$D$1</c:f>
              <c:strCache>
                <c:ptCount val="1"/>
                <c:pt idx="0">
                  <c:v>Series 3</c:v>
                </c:pt>
              </c:strCache>
            </c:strRef>
          </c:tx>
          <c:invertIfNegative val="0"/>
          <c:dLbls>
            <c:spPr>
              <a:noFill/>
              <a:ln>
                <a:noFill/>
              </a:ln>
              <a:effectLst/>
            </c:spPr>
            <c:txPr>
              <a:bodyPr/>
              <a:lstStyle/>
              <a:p>
                <a:pPr>
                  <a:defRPr baseline="0">
                    <a:gradFill>
                      <a:gsLst>
                        <a:gs pos="1250">
                          <a:srgbClr val="797A7D"/>
                        </a:gs>
                        <a:gs pos="100000">
                          <a:srgbClr val="797A7D"/>
                        </a:gs>
                      </a:gsLst>
                      <a:lin ang="5400000" scaled="0"/>
                    </a:gra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0.7</c:v>
                </c:pt>
                <c:pt idx="1">
                  <c:v>0.8</c:v>
                </c:pt>
                <c:pt idx="2">
                  <c:v>0.8</c:v>
                </c:pt>
                <c:pt idx="3">
                  <c:v>1</c:v>
                </c:pt>
              </c:numCache>
            </c:numRef>
          </c:val>
        </c:ser>
        <c:ser>
          <c:idx val="3"/>
          <c:order val="3"/>
          <c:tx>
            <c:strRef>
              <c:f>Sheet1!$E$1</c:f>
              <c:strCache>
                <c:ptCount val="1"/>
                <c:pt idx="0">
                  <c:v>Series 4</c:v>
                </c:pt>
              </c:strCache>
            </c:strRef>
          </c:tx>
          <c:spPr>
            <a:solidFill>
              <a:schemeClr val="tx1">
                <a:lumMod val="50000"/>
                <a:lumOff val="50000"/>
              </a:schemeClr>
            </a:solidFill>
          </c:spPr>
          <c:invertIfNegative val="0"/>
          <c:dPt>
            <c:idx val="3"/>
            <c:invertIfNegative val="0"/>
            <c:bubble3D val="0"/>
          </c:dPt>
          <c:dLbls>
            <c:spPr>
              <a:noFill/>
              <a:ln>
                <a:noFill/>
              </a:ln>
              <a:effectLst/>
            </c:spPr>
            <c:txPr>
              <a:bodyPr/>
              <a:lstStyle/>
              <a:p>
                <a:pPr>
                  <a:defRPr baseline="0">
                    <a:gradFill>
                      <a:gsLst>
                        <a:gs pos="1250">
                          <a:srgbClr val="797A7D"/>
                        </a:gs>
                        <a:gs pos="100000">
                          <a:srgbClr val="797A7D"/>
                        </a:gs>
                      </a:gsLst>
                      <a:lin ang="5400000" scaled="0"/>
                    </a:gra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0.5</c:v>
                </c:pt>
                <c:pt idx="1">
                  <c:v>0.3</c:v>
                </c:pt>
                <c:pt idx="2">
                  <c:v>0.5</c:v>
                </c:pt>
                <c:pt idx="3">
                  <c:v>0.7</c:v>
                </c:pt>
              </c:numCache>
            </c:numRef>
          </c:val>
        </c:ser>
        <c:dLbls>
          <c:showLegendKey val="0"/>
          <c:showVal val="1"/>
          <c:showCatName val="0"/>
          <c:showSerName val="0"/>
          <c:showPercent val="0"/>
          <c:showBubbleSize val="0"/>
        </c:dLbls>
        <c:gapWidth val="150"/>
        <c:overlap val="-25"/>
        <c:axId val="-385939136"/>
        <c:axId val="-385938592"/>
      </c:barChart>
      <c:catAx>
        <c:axId val="-385939136"/>
        <c:scaling>
          <c:orientation val="minMax"/>
        </c:scaling>
        <c:delete val="0"/>
        <c:axPos val="l"/>
        <c:numFmt formatCode="General" sourceLinked="0"/>
        <c:majorTickMark val="none"/>
        <c:minorTickMark val="none"/>
        <c:tickLblPos val="nextTo"/>
        <c:txPr>
          <a:bodyPr/>
          <a:lstStyle/>
          <a:p>
            <a:pPr>
              <a:defRPr baseline="0">
                <a:gradFill>
                  <a:gsLst>
                    <a:gs pos="1250">
                      <a:srgbClr val="797A7D"/>
                    </a:gs>
                    <a:gs pos="100000">
                      <a:schemeClr val="bg2"/>
                    </a:gs>
                  </a:gsLst>
                  <a:lin ang="5400000" scaled="0"/>
                </a:gradFill>
              </a:defRPr>
            </a:pPr>
            <a:endParaRPr lang="en-US"/>
          </a:p>
        </c:txPr>
        <c:crossAx val="-385938592"/>
        <c:crosses val="autoZero"/>
        <c:auto val="1"/>
        <c:lblAlgn val="ctr"/>
        <c:lblOffset val="100"/>
        <c:noMultiLvlLbl val="0"/>
      </c:catAx>
      <c:valAx>
        <c:axId val="-385938592"/>
        <c:scaling>
          <c:orientation val="minMax"/>
        </c:scaling>
        <c:delete val="1"/>
        <c:axPos val="b"/>
        <c:numFmt formatCode="General" sourceLinked="1"/>
        <c:majorTickMark val="out"/>
        <c:minorTickMark val="none"/>
        <c:tickLblPos val="nextTo"/>
        <c:crossAx val="-385939136"/>
        <c:crosses val="autoZero"/>
        <c:crossBetween val="between"/>
      </c:valAx>
    </c:plotArea>
    <c:legend>
      <c:legendPos val="r"/>
      <c:overlay val="0"/>
      <c:txPr>
        <a:bodyPr/>
        <a:lstStyle/>
        <a:p>
          <a:pPr>
            <a:defRPr baseline="0">
              <a:gradFill>
                <a:gsLst>
                  <a:gs pos="1250">
                    <a:srgbClr val="797A7D"/>
                  </a:gs>
                  <a:gs pos="100000">
                    <a:srgbClr val="797A7D"/>
                  </a:gs>
                </a:gsLst>
                <a:lin ang="5400000" scaled="0"/>
              </a:gradFill>
            </a:defRPr>
          </a:pPr>
          <a:endParaRPr lang="en-US"/>
        </a:p>
      </c:txPr>
    </c:legend>
    <c:plotVisOnly val="1"/>
    <c:dispBlanksAs val="zero"/>
    <c:showDLblsOverMax val="0"/>
  </c:chart>
  <c:txPr>
    <a:bodyPr/>
    <a:lstStyle/>
    <a:p>
      <a:pPr>
        <a:defRPr sz="1800">
          <a:gradFill>
            <a:gsLst>
              <a:gs pos="0">
                <a:schemeClr val="bg1"/>
              </a:gs>
              <a:gs pos="100000">
                <a:schemeClr val="bg1"/>
              </a:gs>
            </a:gsLst>
            <a:lin ang="5400000" scaled="0"/>
          </a:gra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4"/>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bg2"/>
              </a:solidFill>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68</c:v>
                </c:pt>
                <c:pt idx="1">
                  <c:v>16</c:v>
                </c:pt>
                <c:pt idx="2">
                  <c:v>9</c:v>
                </c:pt>
                <c:pt idx="3">
                  <c:v>7</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7/14/2014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7/14/2014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7/14/2014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526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E32AE5D-D4B2-4C4E-99F8-1DE0BB671EDB}" type="datetime1">
              <a:rPr lang="en-US" smtClean="0"/>
              <a:t>7/14/2014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12</a:t>
            </a:fld>
            <a:endParaRPr lang="en-US" dirty="0"/>
          </a:p>
        </p:txBody>
      </p:sp>
    </p:spTree>
    <p:extLst>
      <p:ext uri="{BB962C8B-B14F-4D97-AF65-F5344CB8AC3E}">
        <p14:creationId xmlns:p14="http://schemas.microsoft.com/office/powerpoint/2010/main" val="1392554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39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CB52693D-1A91-E04D-8013-FD8B22020F21}" type="slidenum">
              <a:rPr lang="en-US"/>
              <a:pPr>
                <a:defRPr/>
              </a:pPr>
              <a:t>14</a:t>
            </a:fld>
            <a:endParaRPr lang="en-US" dirty="0"/>
          </a:p>
        </p:txBody>
      </p:sp>
    </p:spTree>
    <p:extLst>
      <p:ext uri="{BB962C8B-B14F-4D97-AF65-F5344CB8AC3E}">
        <p14:creationId xmlns:p14="http://schemas.microsoft.com/office/powerpoint/2010/main" val="2857279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7/14/2014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15</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EF87747-F5AC-4ABF-B51F-7473A53977A3}" type="datetime1">
              <a:rPr lang="en-US" smtClean="0"/>
              <a:t>7/14/2014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Tree>
    <p:extLst>
      <p:ext uri="{BB962C8B-B14F-4D97-AF65-F5344CB8AC3E}">
        <p14:creationId xmlns:p14="http://schemas.microsoft.com/office/powerpoint/2010/main" val="405610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1291A555-FE9F-854B-B91E-8421EBC1B40A}" type="slidenum">
              <a:rPr lang="en-US"/>
              <a:pPr>
                <a:defRPr/>
              </a:pPr>
              <a:t>3</a:t>
            </a:fld>
            <a:endParaRPr lang="en-US" dirty="0"/>
          </a:p>
        </p:txBody>
      </p:sp>
    </p:spTree>
    <p:extLst>
      <p:ext uri="{BB962C8B-B14F-4D97-AF65-F5344CB8AC3E}">
        <p14:creationId xmlns:p14="http://schemas.microsoft.com/office/powerpoint/2010/main" val="2215140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505BD5-07C7-4FB6-AFBC-1B7B235D23A5}" type="datetime1">
              <a:rPr lang="en-US" smtClean="0"/>
              <a:t>7/14/2014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405406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ECC1B2C-80A6-4828-8D88-E9CCE5522C1B}" type="datetime1">
              <a:rPr lang="en-US" smtClean="0"/>
              <a:t>7/14/2014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270285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895D59B2-0670-964E-B82C-E84CBE5FB555}" type="slidenum">
              <a:rPr lang="en-US"/>
              <a:pPr>
                <a:defRPr/>
              </a:pPr>
              <a:t>6</a:t>
            </a:fld>
            <a:endParaRPr lang="en-US" dirty="0"/>
          </a:p>
        </p:txBody>
      </p:sp>
    </p:spTree>
    <p:extLst>
      <p:ext uri="{BB962C8B-B14F-4D97-AF65-F5344CB8AC3E}">
        <p14:creationId xmlns:p14="http://schemas.microsoft.com/office/powerpoint/2010/main" val="3772942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dirty="0"/>
          </a:p>
        </p:txBody>
      </p:sp>
      <p:sp>
        <p:nvSpPr>
          <p:cNvPr id="4" name="Slide Number Placeholder 3"/>
          <p:cNvSpPr>
            <a:spLocks noGrp="1"/>
          </p:cNvSpPr>
          <p:nvPr>
            <p:ph type="sldNum" sz="quarter" idx="5"/>
          </p:nvPr>
        </p:nvSpPr>
        <p:spPr/>
        <p:txBody>
          <a:bodyPr/>
          <a:lstStyle/>
          <a:p>
            <a:pPr>
              <a:defRPr/>
            </a:pPr>
            <a:fld id="{895D59B2-0670-964E-B82C-E84CBE5FB555}" type="slidenum">
              <a:rPr lang="en-US"/>
              <a:pPr>
                <a:defRPr/>
              </a:pPr>
              <a:t>7</a:t>
            </a:fld>
            <a:endParaRPr lang="en-US" dirty="0"/>
          </a:p>
        </p:txBody>
      </p:sp>
    </p:spTree>
    <p:extLst>
      <p:ext uri="{BB962C8B-B14F-4D97-AF65-F5344CB8AC3E}">
        <p14:creationId xmlns:p14="http://schemas.microsoft.com/office/powerpoint/2010/main" val="2736150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7/14/2014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1808730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97298C-04D1-4E89-B778-62C402EA11FB}" type="datetime1">
              <a:rPr lang="en-US" smtClean="0"/>
              <a:t>7/14/2014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11</a:t>
            </a:fld>
            <a:endParaRPr lang="en-US" dirty="0"/>
          </a:p>
        </p:txBody>
      </p:sp>
    </p:spTree>
    <p:extLst>
      <p:ext uri="{BB962C8B-B14F-4D97-AF65-F5344CB8AC3E}">
        <p14:creationId xmlns:p14="http://schemas.microsoft.com/office/powerpoint/2010/main" val="3092079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Large &amp; Small Content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0"/>
            <a:ext cx="2437764"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3508745" y="1671271"/>
            <a:ext cx="8164144"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7706630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Quote ">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tx2"/>
                    </a:gs>
                    <a:gs pos="0">
                      <a:schemeClr val="tx2"/>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2"/>
                    </a:gs>
                    <a:gs pos="0">
                      <a:schemeClr val="bg2"/>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8336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20" r:id="rId10"/>
    <p:sldLayoutId id="2147484119" r:id="rId11"/>
    <p:sldLayoutId id="2147484116" r:id="rId12"/>
    <p:sldLayoutId id="2147484117" r:id="rId13"/>
    <p:sldLayoutId id="2147484140" r:id="rId14"/>
    <p:sldLayoutId id="2147484141" r:id="rId15"/>
    <p:sldLayoutId id="2147484142" r:id="rId16"/>
    <p:sldLayoutId id="2147484118" r:id="rId17"/>
    <p:sldLayoutId id="2147484143" r:id="rId18"/>
    <p:sldLayoutId id="2147484092" r:id="rId19"/>
    <p:sldLayoutId id="2147484093" r:id="rId20"/>
    <p:sldLayoutId id="2147484094" r:id="rId21"/>
    <p:sldLayoutId id="2147484096" r:id="rId2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Title of the presentation</a:t>
            </a:r>
            <a:endParaRPr lang="en-US" dirty="0"/>
          </a:p>
        </p:txBody>
      </p:sp>
      <p:sp>
        <p:nvSpPr>
          <p:cNvPr id="5" name="Text Placeholder 4"/>
          <p:cNvSpPr>
            <a:spLocks noGrp="1"/>
          </p:cNvSpPr>
          <p:nvPr>
            <p:ph type="body" sz="quarter" idx="12"/>
          </p:nvPr>
        </p:nvSpPr>
        <p:spPr/>
        <p:txBody>
          <a:bodyPr/>
          <a:lstStyle/>
          <a:p>
            <a:r>
              <a:rPr lang="en-US" dirty="0"/>
              <a:t>Speaker </a:t>
            </a:r>
            <a:r>
              <a:rPr lang="en-US" dirty="0" smtClean="0"/>
              <a:t>name</a:t>
            </a:r>
            <a:endParaRPr lang="en-US" dirty="0"/>
          </a:p>
          <a:p>
            <a:r>
              <a:rPr lang="en-US" dirty="0"/>
              <a:t>Title</a:t>
            </a:r>
          </a:p>
          <a:p>
            <a:r>
              <a:rPr lang="en-US"/>
              <a:t>Microsoft </a:t>
            </a:r>
            <a:r>
              <a:rPr lang="en-US" smtClean="0"/>
              <a:t>Corporation</a:t>
            </a:r>
            <a:endParaRPr lang="en-US" dirty="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smtClean="0"/>
              <a:t>example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45429978"/>
              </p:ext>
            </p:extLst>
          </p:nvPr>
        </p:nvGraphicFramePr>
        <p:xfrm>
          <a:off x="519112" y="1447799"/>
          <a:ext cx="11153776" cy="4591494"/>
        </p:xfrm>
        <a:graphic>
          <a:graphicData uri="http://schemas.openxmlformats.org/drawingml/2006/table">
            <a:tbl>
              <a:tblPr firstRow="1" firstCol="1" bandCol="1">
                <a:tableStyleId>{21E4AEA4-8DFA-4A89-87EB-49C32662AFE0}</a:tableStyleId>
              </a:tblPr>
              <a:tblGrid>
                <a:gridCol w="1692460"/>
                <a:gridCol w="2365329"/>
                <a:gridCol w="2365329"/>
                <a:gridCol w="2365329"/>
                <a:gridCol w="2365329"/>
              </a:tblGrid>
              <a:tr h="547609">
                <a:tc>
                  <a:txBody>
                    <a:bodyPr/>
                    <a:lstStyle/>
                    <a:p>
                      <a:pPr marL="0" algn="r" defTabSz="914400" rtl="0" eaLnBrk="1" fontAlgn="b" latinLnBrk="0" hangingPunct="1"/>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Column 1</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Column 2</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Column 3</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Column 4</a:t>
                      </a: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Row 1</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Row 2</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Row 3</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Row 4</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08777">
                <a:tc>
                  <a:txBody>
                    <a:bodyPr/>
                    <a:lstStyle/>
                    <a:p>
                      <a:pPr marL="0" algn="l" defTabSz="914363" rtl="0" eaLnBrk="1" fontAlgn="b" latinLnBrk="0" hangingPunct="1"/>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Row 5</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gradFill>
                          <a:gsLst>
                            <a:gs pos="0">
                              <a:schemeClr val="tx1"/>
                            </a:gs>
                            <a:gs pos="100000">
                              <a:schemeClr val="tx1"/>
                            </a:gs>
                          </a:gsLst>
                          <a:lin ang="5400000" scaled="0"/>
                        </a:gra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178263370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chart example</a:t>
            </a:r>
            <a:endParaRPr lang="en-US" dirty="0"/>
          </a:p>
        </p:txBody>
      </p:sp>
      <p:graphicFrame>
        <p:nvGraphicFramePr>
          <p:cNvPr id="3" name="Chart 2"/>
          <p:cNvGraphicFramePr/>
          <p:nvPr>
            <p:extLst>
              <p:ext uri="{D42A27DB-BD31-4B8C-83A1-F6EECF244321}">
                <p14:modId xmlns:p14="http://schemas.microsoft.com/office/powerpoint/2010/main" val="3296519239"/>
              </p:ext>
            </p:extLst>
          </p:nvPr>
        </p:nvGraphicFramePr>
        <p:xfrm>
          <a:off x="531444" y="1428108"/>
          <a:ext cx="8941329" cy="4719794"/>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13007708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bar chart example</a:t>
            </a:r>
            <a:endParaRPr lang="en-US" dirty="0"/>
          </a:p>
        </p:txBody>
      </p:sp>
      <p:graphicFrame>
        <p:nvGraphicFramePr>
          <p:cNvPr id="3" name="Chart 2"/>
          <p:cNvGraphicFramePr/>
          <p:nvPr>
            <p:extLst>
              <p:ext uri="{D42A27DB-BD31-4B8C-83A1-F6EECF244321}">
                <p14:modId xmlns:p14="http://schemas.microsoft.com/office/powerpoint/2010/main" val="1386743367"/>
              </p:ext>
            </p:extLst>
          </p:nvPr>
        </p:nvGraphicFramePr>
        <p:xfrm>
          <a:off x="519112" y="1219200"/>
          <a:ext cx="11137899" cy="5133976"/>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spTree>
    <p:extLst>
      <p:ext uri="{BB962C8B-B14F-4D97-AF65-F5344CB8AC3E}">
        <p14:creationId xmlns:p14="http://schemas.microsoft.com/office/powerpoint/2010/main" val="2126491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3" y="1447799"/>
            <a:ext cx="5572126" cy="4684714"/>
          </a:xfrm>
        </p:spPr>
        <p:txBody>
          <a:bodyPr/>
          <a:lstStyle/>
          <a:p>
            <a:r>
              <a:rPr lang="en-US" dirty="0"/>
              <a:t>Main topic 1: size 40pt.</a:t>
            </a:r>
          </a:p>
          <a:p>
            <a:pPr lvl="1"/>
            <a:r>
              <a:rPr lang="en-US" dirty="0"/>
              <a:t>Size 20pt for the subtopics.</a:t>
            </a:r>
          </a:p>
          <a:p>
            <a:pPr lvl="1"/>
            <a:r>
              <a:rPr lang="en-US" dirty="0"/>
              <a:t>Size 20pt for the subtopics.</a:t>
            </a:r>
          </a:p>
          <a:p>
            <a:r>
              <a:rPr lang="en-US" dirty="0"/>
              <a:t>Main topic 2: size 40pt.</a:t>
            </a:r>
          </a:p>
          <a:p>
            <a:pPr lvl="1"/>
            <a:r>
              <a:rPr lang="en-US" dirty="0"/>
              <a:t>Size 20pt for the subtopics.</a:t>
            </a:r>
          </a:p>
          <a:p>
            <a:pPr lvl="1"/>
            <a:r>
              <a:rPr lang="en-US" dirty="0"/>
              <a:t>Size 20pt for the subtopics.</a:t>
            </a:r>
          </a:p>
          <a:p>
            <a:r>
              <a:rPr lang="en-US" dirty="0"/>
              <a:t>Main topic 3: size 40pt.</a:t>
            </a:r>
          </a:p>
          <a:p>
            <a:pPr lvl="1"/>
            <a:r>
              <a:rPr lang="en-US" dirty="0"/>
              <a:t>Size 20pt for the subtopics.</a:t>
            </a:r>
          </a:p>
          <a:p>
            <a:pPr lvl="1"/>
            <a:r>
              <a:rPr lang="en-US" dirty="0"/>
              <a:t>Size 20pt for the subtopics.</a:t>
            </a:r>
          </a:p>
        </p:txBody>
      </p:sp>
      <p:sp>
        <p:nvSpPr>
          <p:cNvPr id="3" name="Title 2"/>
          <p:cNvSpPr>
            <a:spLocks noGrp="1"/>
          </p:cNvSpPr>
          <p:nvPr>
            <p:ph type="title"/>
          </p:nvPr>
        </p:nvSpPr>
        <p:spPr/>
        <p:txBody>
          <a:bodyPr/>
          <a:lstStyle/>
          <a:p>
            <a:r>
              <a:rPr lang="en-US" dirty="0" smtClean="0"/>
              <a:t>Pie chart example</a:t>
            </a:r>
            <a:endParaRPr lang="en-US" dirty="0"/>
          </a:p>
        </p:txBody>
      </p:sp>
      <p:graphicFrame>
        <p:nvGraphicFramePr>
          <p:cNvPr id="4" name="Chart 3"/>
          <p:cNvGraphicFramePr/>
          <p:nvPr>
            <p:extLst>
              <p:ext uri="{D42A27DB-BD31-4B8C-83A1-F6EECF244321}">
                <p14:modId xmlns:p14="http://schemas.microsoft.com/office/powerpoint/2010/main" val="2883559788"/>
              </p:ext>
            </p:extLst>
          </p:nvPr>
        </p:nvGraphicFramePr>
        <p:xfrm>
          <a:off x="5838222" y="1271449"/>
          <a:ext cx="6674069" cy="493447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bwMode="gray">
          <a:xfrm>
            <a:off x="9281355" y="3707210"/>
            <a:ext cx="1747273" cy="1231106"/>
          </a:xfrm>
          <a:prstGeom prst="rect">
            <a:avLst/>
          </a:prstGeom>
          <a:noFill/>
        </p:spPr>
        <p:txBody>
          <a:bodyPr wrap="none" lIns="0" tIns="0" rIns="0" bIns="0" rtlCol="0">
            <a:spAutoFit/>
          </a:bodyPr>
          <a:lstStyle/>
          <a:p>
            <a:pPr algn="ctr"/>
            <a:r>
              <a:rPr lang="en-US" sz="8000" spc="-300" dirty="0" smtClean="0">
                <a:gradFill>
                  <a:gsLst>
                    <a:gs pos="0">
                      <a:srgbClr val="FBFBFB"/>
                    </a:gs>
                    <a:gs pos="86000">
                      <a:srgbClr val="FBFBFB"/>
                    </a:gs>
                  </a:gsLst>
                  <a:lin ang="5400000" scaled="0"/>
                </a:gradFill>
                <a:latin typeface="Segoe UI Light"/>
              </a:rPr>
              <a:t>68%</a:t>
            </a:r>
          </a:p>
        </p:txBody>
      </p:sp>
      <p:sp>
        <p:nvSpPr>
          <p:cNvPr id="6" name="TextBox 5"/>
          <p:cNvSpPr txBox="1"/>
          <p:nvPr/>
        </p:nvSpPr>
        <p:spPr>
          <a:xfrm>
            <a:off x="7981735" y="2472789"/>
            <a:ext cx="533800" cy="492443"/>
          </a:xfrm>
          <a:prstGeom prst="rect">
            <a:avLst/>
          </a:prstGeom>
          <a:noFill/>
        </p:spPr>
        <p:txBody>
          <a:bodyPr wrap="none" lIns="0" tIns="0" rIns="0" bIns="0" rtlCol="0">
            <a:spAutoFit/>
          </a:bodyPr>
          <a:lstStyle/>
          <a:p>
            <a:r>
              <a:rPr lang="en-US" sz="3200" dirty="0" smtClean="0">
                <a:gradFill>
                  <a:gsLst>
                    <a:gs pos="0">
                      <a:srgbClr val="FBFBFB"/>
                    </a:gs>
                    <a:gs pos="86000">
                      <a:srgbClr val="FBFBFB"/>
                    </a:gs>
                  </a:gsLst>
                  <a:lin ang="5400000" scaled="0"/>
                </a:gradFill>
                <a:latin typeface="Segoe UI Light"/>
              </a:rPr>
              <a:t>9%</a:t>
            </a:r>
          </a:p>
        </p:txBody>
      </p:sp>
      <p:sp>
        <p:nvSpPr>
          <p:cNvPr id="7" name="Slide Number Placeholder 6"/>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252100974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1"/>
          <p:cNvSpPr>
            <a:spLocks noGrp="1"/>
          </p:cNvSpPr>
          <p:nvPr>
            <p:ph sz="quarter" idx="11"/>
          </p:nvPr>
        </p:nvSpPr>
        <p:spPr/>
        <p:txBody>
          <a:bodyPr/>
          <a:lstStyle/>
          <a:p>
            <a:r>
              <a:rPr lang="en-US" dirty="0" smtClean="0"/>
              <a:t>“</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a:t>
            </a:r>
            <a:endParaRPr lang="en-US" dirty="0"/>
          </a:p>
        </p:txBody>
      </p:sp>
      <p:sp>
        <p:nvSpPr>
          <p:cNvPr id="6" name="Slide Number Placeholder 5"/>
          <p:cNvSpPr>
            <a:spLocks noGrp="1"/>
          </p:cNvSpPr>
          <p:nvPr>
            <p:ph type="sldNum" sz="quarter" idx="12"/>
          </p:nvPr>
        </p:nvSpPr>
        <p:spPr/>
        <p:txBody>
          <a:bodyPr/>
          <a:lstStyle/>
          <a:p>
            <a:fld id="{727B4C2D-45E2-4621-8491-2995EB46A674}" type="slidenum">
              <a:rPr lang="en-US" smtClean="0"/>
              <a:pPr/>
              <a:t>14</a:t>
            </a:fld>
            <a:endParaRPr lang="en-US"/>
          </a:p>
        </p:txBody>
      </p:sp>
      <p:sp>
        <p:nvSpPr>
          <p:cNvPr id="12" name="Content Placeholder 11"/>
          <p:cNvSpPr>
            <a:spLocks noGrp="1"/>
          </p:cNvSpPr>
          <p:nvPr>
            <p:ph sz="quarter" idx="13"/>
          </p:nvPr>
        </p:nvSpPr>
        <p:spPr/>
        <p:txBody>
          <a:bodyPr>
            <a:normAutofit lnSpcReduction="10000"/>
          </a:bodyPr>
          <a:lstStyle/>
          <a:p>
            <a:r>
              <a:rPr lang="en-US" dirty="0" smtClean="0"/>
              <a:t>– Quote Author</a:t>
            </a:r>
            <a:endParaRPr lang="en-US" dirty="0"/>
          </a:p>
        </p:txBody>
      </p:sp>
    </p:spTree>
    <p:extLst>
      <p:ext uri="{BB962C8B-B14F-4D97-AF65-F5344CB8AC3E}">
        <p14:creationId xmlns:p14="http://schemas.microsoft.com/office/powerpoint/2010/main" val="261763193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90" y="2788192"/>
            <a:ext cx="1638300" cy="1866900"/>
          </a:xfrm>
          <a:prstGeom prst="rect">
            <a:avLst/>
          </a:prstGeom>
          <a:noFill/>
          <a:ln w="9525">
            <a:solidFill>
              <a:schemeClr val="accent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Color palette info</a:t>
            </a:r>
            <a:endParaRPr lang="en-US" dirty="0"/>
          </a:p>
        </p:txBody>
      </p:sp>
      <p:sp>
        <p:nvSpPr>
          <p:cNvPr id="12" name="Text Placeholder 11"/>
          <p:cNvSpPr>
            <a:spLocks noGrp="1"/>
          </p:cNvSpPr>
          <p:nvPr>
            <p:ph type="body" sz="quarter" idx="10"/>
          </p:nvPr>
        </p:nvSpPr>
        <p:spPr>
          <a:xfrm>
            <a:off x="519112" y="1447799"/>
            <a:ext cx="11149013" cy="1050852"/>
          </a:xfrm>
        </p:spPr>
        <p:txBody>
          <a:bodyPr/>
          <a:lstStyle/>
          <a:p>
            <a:pPr marL="0" indent="0">
              <a:buNone/>
            </a:pPr>
            <a:r>
              <a:rPr lang="en-US" sz="3200" dirty="0" smtClean="0"/>
              <a:t>The PowerPoint palette for this template has been built for you and </a:t>
            </a:r>
            <a:br>
              <a:rPr lang="en-US" sz="3200" dirty="0" smtClean="0"/>
            </a:br>
            <a:r>
              <a:rPr lang="en-US" sz="3200" dirty="0" smtClean="0"/>
              <a:t>is shown below. Avoid using too many colors in your presentation. </a:t>
            </a:r>
          </a:p>
        </p:txBody>
      </p:sp>
      <p:sp>
        <p:nvSpPr>
          <p:cNvPr id="4" name="Rectangle 3"/>
          <p:cNvSpPr/>
          <p:nvPr/>
        </p:nvSpPr>
        <p:spPr bwMode="auto">
          <a:xfrm>
            <a:off x="4756345" y="3931607"/>
            <a:ext cx="6985822" cy="1410500"/>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7432632" y="4057008"/>
            <a:ext cx="1182501" cy="1182501"/>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4008" tIns="0" rIns="0" bIns="91440" numCol="1" rtlCol="0" anchor="b" anchorCtr="0" compatLnSpc="1">
            <a:prstTxWarp prst="textNoShape">
              <a:avLst/>
            </a:prstTxWarp>
          </a:bodyPr>
          <a:lstStyle/>
          <a:p>
            <a:pPr defTabSz="914099" fontAlgn="base">
              <a:lnSpc>
                <a:spcPct val="90000"/>
              </a:lnSpc>
              <a:spcBef>
                <a:spcPct val="0"/>
              </a:spcBef>
              <a:spcAft>
                <a:spcPct val="0"/>
              </a:spcAft>
            </a:pPr>
            <a:r>
              <a:rPr lang="en-US" sz="1400" b="1" dirty="0">
                <a:gradFill>
                  <a:gsLst>
                    <a:gs pos="0">
                      <a:schemeClr val="bg1"/>
                    </a:gs>
                    <a:gs pos="100000">
                      <a:schemeClr val="bg1"/>
                    </a:gs>
                  </a:gsLst>
                  <a:lin ang="5400000" scaled="0"/>
                </a:gradFill>
              </a:rPr>
              <a:t>Accent </a:t>
            </a:r>
            <a:r>
              <a:rPr lang="en-US" sz="1400" b="1" dirty="0" smtClean="0">
                <a:gradFill>
                  <a:gsLst>
                    <a:gs pos="0">
                      <a:schemeClr val="bg1"/>
                    </a:gs>
                    <a:gs pos="100000">
                      <a:schemeClr val="bg1"/>
                    </a:gs>
                  </a:gsLst>
                  <a:lin ang="5400000" scaled="0"/>
                </a:gradFill>
              </a:rPr>
              <a:t>3</a:t>
            </a:r>
            <a:endParaRPr lang="en-US" sz="14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R 255</a:t>
            </a: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G </a:t>
            </a:r>
            <a:r>
              <a:rPr lang="en-US" sz="1400" dirty="0" smtClean="0">
                <a:gradFill>
                  <a:gsLst>
                    <a:gs pos="0">
                      <a:schemeClr val="bg1"/>
                    </a:gs>
                    <a:gs pos="100000">
                      <a:schemeClr val="bg1"/>
                    </a:gs>
                  </a:gsLst>
                  <a:lin ang="5400000" scaled="0"/>
                </a:gradFill>
              </a:rPr>
              <a:t>185</a:t>
            </a:r>
            <a:r>
              <a:rPr lang="en-US" sz="1400" dirty="0">
                <a:gradFill>
                  <a:gsLst>
                    <a:gs pos="0">
                      <a:schemeClr val="bg1"/>
                    </a:gs>
                    <a:gs pos="100000">
                      <a:schemeClr val="bg1"/>
                    </a:gs>
                  </a:gsLst>
                  <a:lin ang="5400000" scaled="0"/>
                </a:gradFill>
              </a:rPr>
              <a:t/>
            </a:r>
            <a:br>
              <a:rPr lang="en-US" sz="1400" dirty="0">
                <a:gradFill>
                  <a:gsLst>
                    <a:gs pos="0">
                      <a:schemeClr val="bg1"/>
                    </a:gs>
                    <a:gs pos="100000">
                      <a:schemeClr val="bg1"/>
                    </a:gs>
                  </a:gsLst>
                  <a:lin ang="5400000" scaled="0"/>
                </a:gradFill>
              </a:rPr>
            </a:br>
            <a:r>
              <a:rPr lang="en-US" sz="1400" dirty="0">
                <a:gradFill>
                  <a:gsLst>
                    <a:gs pos="0">
                      <a:schemeClr val="bg1"/>
                    </a:gs>
                    <a:gs pos="100000">
                      <a:schemeClr val="bg1"/>
                    </a:gs>
                  </a:gsLst>
                  <a:lin ang="5400000" scaled="0"/>
                </a:gradFill>
              </a:rPr>
              <a:t>B 0</a:t>
            </a:r>
          </a:p>
        </p:txBody>
      </p:sp>
      <p:sp>
        <p:nvSpPr>
          <p:cNvPr id="6" name="Rectangle 5"/>
          <p:cNvSpPr/>
          <p:nvPr/>
        </p:nvSpPr>
        <p:spPr bwMode="auto">
          <a:xfrm>
            <a:off x="6153642" y="4057008"/>
            <a:ext cx="1182501" cy="1182501"/>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4008" tIns="0" rIns="0" bIns="91440" numCol="1" rtlCol="0" anchor="b" anchorCtr="0" compatLnSpc="1">
            <a:prstTxWarp prst="textNoShape">
              <a:avLst/>
            </a:prstTxWarp>
          </a:bodyPr>
          <a:lstStyle/>
          <a:p>
            <a:pPr defTabSz="914099" fontAlgn="base">
              <a:lnSpc>
                <a:spcPct val="90000"/>
              </a:lnSpc>
              <a:spcBef>
                <a:spcPct val="0"/>
              </a:spcBef>
              <a:spcAft>
                <a:spcPct val="0"/>
              </a:spcAft>
            </a:pPr>
            <a:r>
              <a:rPr lang="en-US" sz="1400" b="1" dirty="0">
                <a:gradFill>
                  <a:gsLst>
                    <a:gs pos="0">
                      <a:schemeClr val="bg1"/>
                    </a:gs>
                    <a:gs pos="100000">
                      <a:schemeClr val="bg1"/>
                    </a:gs>
                  </a:gsLst>
                  <a:lin ang="5400000" scaled="0"/>
                </a:gradFill>
              </a:rPr>
              <a:t>Accent </a:t>
            </a:r>
            <a:r>
              <a:rPr lang="en-US" sz="1400" b="1" dirty="0" smtClean="0">
                <a:gradFill>
                  <a:gsLst>
                    <a:gs pos="0">
                      <a:schemeClr val="bg1"/>
                    </a:gs>
                    <a:gs pos="100000">
                      <a:schemeClr val="bg1"/>
                    </a:gs>
                  </a:gsLst>
                  <a:lin ang="5400000" scaled="0"/>
                </a:gradFill>
              </a:rPr>
              <a:t>2</a:t>
            </a:r>
            <a:endParaRPr lang="en-US" sz="14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R </a:t>
            </a:r>
            <a:r>
              <a:rPr lang="en-US" sz="1400" dirty="0" smtClean="0">
                <a:gradFill>
                  <a:gsLst>
                    <a:gs pos="0">
                      <a:schemeClr val="bg1"/>
                    </a:gs>
                    <a:gs pos="100000">
                      <a:schemeClr val="bg1"/>
                    </a:gs>
                  </a:gsLst>
                  <a:lin ang="5400000" scaled="0"/>
                </a:gradFill>
              </a:rPr>
              <a:t>255</a:t>
            </a:r>
            <a:endParaRPr lang="en-US" sz="1400"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G </a:t>
            </a:r>
            <a:r>
              <a:rPr lang="en-US" sz="1400" dirty="0" smtClean="0">
                <a:gradFill>
                  <a:gsLst>
                    <a:gs pos="0">
                      <a:schemeClr val="bg1"/>
                    </a:gs>
                    <a:gs pos="100000">
                      <a:schemeClr val="bg1"/>
                    </a:gs>
                  </a:gsLst>
                  <a:lin ang="5400000" scaled="0"/>
                </a:gradFill>
              </a:rPr>
              <a:t>140</a:t>
            </a:r>
            <a:r>
              <a:rPr lang="en-US" sz="1400" dirty="0">
                <a:gradFill>
                  <a:gsLst>
                    <a:gs pos="0">
                      <a:schemeClr val="bg1"/>
                    </a:gs>
                    <a:gs pos="100000">
                      <a:schemeClr val="bg1"/>
                    </a:gs>
                  </a:gsLst>
                  <a:lin ang="5400000" scaled="0"/>
                </a:gradFill>
              </a:rPr>
              <a:t/>
            </a:r>
            <a:br>
              <a:rPr lang="en-US" sz="1400" dirty="0">
                <a:gradFill>
                  <a:gsLst>
                    <a:gs pos="0">
                      <a:schemeClr val="bg1"/>
                    </a:gs>
                    <a:gs pos="100000">
                      <a:schemeClr val="bg1"/>
                    </a:gs>
                  </a:gsLst>
                  <a:lin ang="5400000" scaled="0"/>
                </a:gradFill>
              </a:rPr>
            </a:br>
            <a:r>
              <a:rPr lang="en-US" sz="1400" dirty="0">
                <a:gradFill>
                  <a:gsLst>
                    <a:gs pos="0">
                      <a:schemeClr val="bg1"/>
                    </a:gs>
                    <a:gs pos="100000">
                      <a:schemeClr val="bg1"/>
                    </a:gs>
                  </a:gsLst>
                  <a:lin ang="5400000" scaled="0"/>
                </a:gradFill>
              </a:rPr>
              <a:t>B 0</a:t>
            </a:r>
          </a:p>
        </p:txBody>
      </p:sp>
      <p:sp>
        <p:nvSpPr>
          <p:cNvPr id="7" name="Rectangle 6"/>
          <p:cNvSpPr/>
          <p:nvPr/>
        </p:nvSpPr>
        <p:spPr bwMode="auto">
          <a:xfrm>
            <a:off x="4874652" y="4057008"/>
            <a:ext cx="1182501" cy="118250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4008" tIns="45718" rIns="91436" bIns="91440" numCol="1" rtlCol="0" anchor="b" anchorCtr="0" compatLnSpc="1">
            <a:prstTxWarp prst="textNoShape">
              <a:avLst/>
            </a:prstTxWarp>
          </a:bodyPr>
          <a:lstStyle/>
          <a:p>
            <a:pPr defTabSz="914099" fontAlgn="base">
              <a:lnSpc>
                <a:spcPct val="90000"/>
              </a:lnSpc>
              <a:spcBef>
                <a:spcPct val="0"/>
              </a:spcBef>
              <a:spcAft>
                <a:spcPct val="0"/>
              </a:spcAft>
            </a:pPr>
            <a:r>
              <a:rPr lang="en-US" sz="1400" b="1" dirty="0" smtClean="0">
                <a:gradFill>
                  <a:gsLst>
                    <a:gs pos="0">
                      <a:schemeClr val="bg1"/>
                    </a:gs>
                    <a:gs pos="100000">
                      <a:schemeClr val="bg1"/>
                    </a:gs>
                  </a:gsLst>
                  <a:lin ang="5400000" scaled="0"/>
                </a:gradFill>
              </a:rPr>
              <a:t>Accent 1</a:t>
            </a:r>
            <a:endParaRPr lang="en-US" sz="14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R </a:t>
            </a:r>
            <a:r>
              <a:rPr lang="en-US" sz="1400" dirty="0" smtClean="0">
                <a:gradFill>
                  <a:gsLst>
                    <a:gs pos="0">
                      <a:schemeClr val="bg1"/>
                    </a:gs>
                    <a:gs pos="100000">
                      <a:schemeClr val="bg1"/>
                    </a:gs>
                  </a:gsLst>
                  <a:lin ang="5400000" scaled="0"/>
                </a:gradFill>
              </a:rPr>
              <a:t>220</a:t>
            </a:r>
            <a:endParaRPr lang="en-US" sz="1400"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a:gradFill>
                  <a:gsLst>
                    <a:gs pos="0">
                      <a:schemeClr val="bg1"/>
                    </a:gs>
                    <a:gs pos="100000">
                      <a:schemeClr val="bg1"/>
                    </a:gs>
                  </a:gsLst>
                  <a:lin ang="5400000" scaled="0"/>
                </a:gradFill>
              </a:rPr>
              <a:t>G 60</a:t>
            </a:r>
            <a:br>
              <a:rPr lang="en-US" sz="1400" dirty="0">
                <a:gradFill>
                  <a:gsLst>
                    <a:gs pos="0">
                      <a:schemeClr val="bg1"/>
                    </a:gs>
                    <a:gs pos="100000">
                      <a:schemeClr val="bg1"/>
                    </a:gs>
                  </a:gsLst>
                  <a:lin ang="5400000" scaled="0"/>
                </a:gradFill>
              </a:rPr>
            </a:br>
            <a:r>
              <a:rPr lang="en-US" sz="1400" dirty="0">
                <a:gradFill>
                  <a:gsLst>
                    <a:gs pos="0">
                      <a:schemeClr val="bg1"/>
                    </a:gs>
                    <a:gs pos="100000">
                      <a:schemeClr val="bg1"/>
                    </a:gs>
                  </a:gsLst>
                  <a:lin ang="5400000" scaled="0"/>
                </a:gradFill>
              </a:rPr>
              <a:t>B 0</a:t>
            </a:r>
          </a:p>
        </p:txBody>
      </p:sp>
      <p:sp>
        <p:nvSpPr>
          <p:cNvPr id="8" name="Rectangle 7"/>
          <p:cNvSpPr/>
          <p:nvPr/>
        </p:nvSpPr>
        <p:spPr bwMode="auto">
          <a:xfrm>
            <a:off x="10740786" y="4189709"/>
            <a:ext cx="917100" cy="917100"/>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90000"/>
              </a:lnSpc>
              <a:spcBef>
                <a:spcPct val="0"/>
              </a:spcBef>
              <a:spcAft>
                <a:spcPct val="0"/>
              </a:spcAft>
            </a:pPr>
            <a:r>
              <a:rPr lang="en-US" sz="1200" b="1" dirty="0">
                <a:gradFill>
                  <a:gsLst>
                    <a:gs pos="0">
                      <a:schemeClr val="bg1"/>
                    </a:gs>
                    <a:gs pos="100000">
                      <a:schemeClr val="bg1"/>
                    </a:gs>
                  </a:gsLst>
                  <a:lin ang="5400000" scaled="0"/>
                </a:gradFill>
              </a:rPr>
              <a:t>Accent 6</a:t>
            </a: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R </a:t>
            </a:r>
            <a:r>
              <a:rPr lang="en-US" sz="1200" dirty="0" smtClean="0">
                <a:gradFill>
                  <a:gsLst>
                    <a:gs pos="0">
                      <a:schemeClr val="bg1"/>
                    </a:gs>
                    <a:gs pos="100000">
                      <a:schemeClr val="bg1"/>
                    </a:gs>
                  </a:gsLst>
                  <a:lin ang="5400000" scaled="0"/>
                </a:gradFill>
              </a:rPr>
              <a:t>104</a:t>
            </a:r>
            <a:endParaRPr lang="en-US" sz="1200"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G </a:t>
            </a:r>
            <a:r>
              <a:rPr lang="en-US" sz="1200" dirty="0" smtClean="0">
                <a:gradFill>
                  <a:gsLst>
                    <a:gs pos="0">
                      <a:schemeClr val="bg1"/>
                    </a:gs>
                    <a:gs pos="100000">
                      <a:schemeClr val="bg1"/>
                    </a:gs>
                  </a:gsLst>
                  <a:lin ang="5400000" scaled="0"/>
                </a:gradFill>
              </a:rPr>
              <a:t>33</a:t>
            </a:r>
            <a:r>
              <a:rPr lang="en-US" sz="1200" dirty="0">
                <a:gradFill>
                  <a:gsLst>
                    <a:gs pos="0">
                      <a:schemeClr val="bg1"/>
                    </a:gs>
                    <a:gs pos="100000">
                      <a:schemeClr val="bg1"/>
                    </a:gs>
                  </a:gsLst>
                  <a:lin ang="5400000" scaled="0"/>
                </a:gradFill>
              </a:rPr>
              <a:t/>
            </a:r>
            <a:br>
              <a:rPr lang="en-US" sz="1200" dirty="0">
                <a:gradFill>
                  <a:gsLst>
                    <a:gs pos="0">
                      <a:schemeClr val="bg1"/>
                    </a:gs>
                    <a:gs pos="100000">
                      <a:schemeClr val="bg1"/>
                    </a:gs>
                  </a:gsLst>
                  <a:lin ang="5400000" scaled="0"/>
                </a:gradFill>
              </a:rPr>
            </a:br>
            <a:r>
              <a:rPr lang="en-US" sz="1200" dirty="0">
                <a:gradFill>
                  <a:gsLst>
                    <a:gs pos="0">
                      <a:schemeClr val="bg1"/>
                    </a:gs>
                    <a:gs pos="100000">
                      <a:schemeClr val="bg1"/>
                    </a:gs>
                  </a:gsLst>
                  <a:lin ang="5400000" scaled="0"/>
                </a:gradFill>
              </a:rPr>
              <a:t>B </a:t>
            </a:r>
            <a:r>
              <a:rPr lang="en-US" sz="1200" dirty="0" smtClean="0">
                <a:gradFill>
                  <a:gsLst>
                    <a:gs pos="0">
                      <a:schemeClr val="bg1"/>
                    </a:gs>
                    <a:gs pos="100000">
                      <a:schemeClr val="bg1"/>
                    </a:gs>
                  </a:gsLst>
                  <a:lin ang="5400000" scaled="0"/>
                </a:gradFill>
              </a:rPr>
              <a:t>122</a:t>
            </a:r>
            <a:endParaRPr lang="en-US" sz="1200" dirty="0">
              <a:gradFill>
                <a:gsLst>
                  <a:gs pos="0">
                    <a:schemeClr val="bg1"/>
                  </a:gs>
                  <a:gs pos="100000">
                    <a:schemeClr val="bg1"/>
                  </a:gs>
                </a:gsLst>
                <a:lin ang="5400000" scaled="0"/>
              </a:gradFill>
            </a:endParaRPr>
          </a:p>
        </p:txBody>
      </p:sp>
      <p:sp>
        <p:nvSpPr>
          <p:cNvPr id="9" name="Rectangle 8"/>
          <p:cNvSpPr/>
          <p:nvPr/>
        </p:nvSpPr>
        <p:spPr bwMode="auto">
          <a:xfrm>
            <a:off x="9729769" y="4189709"/>
            <a:ext cx="917100" cy="917100"/>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90000"/>
              </a:lnSpc>
              <a:spcBef>
                <a:spcPct val="0"/>
              </a:spcBef>
              <a:spcAft>
                <a:spcPct val="0"/>
              </a:spcAft>
            </a:pPr>
            <a:r>
              <a:rPr lang="en-US" sz="1200" b="1" dirty="0">
                <a:gradFill>
                  <a:gsLst>
                    <a:gs pos="0">
                      <a:schemeClr val="bg1"/>
                    </a:gs>
                    <a:gs pos="100000">
                      <a:schemeClr val="bg1"/>
                    </a:gs>
                  </a:gsLst>
                  <a:lin ang="5400000" scaled="0"/>
                </a:gradFill>
              </a:rPr>
              <a:t>Accent </a:t>
            </a:r>
            <a:r>
              <a:rPr lang="en-US" sz="1200" b="1" dirty="0" smtClean="0">
                <a:gradFill>
                  <a:gsLst>
                    <a:gs pos="0">
                      <a:schemeClr val="bg1"/>
                    </a:gs>
                    <a:gs pos="100000">
                      <a:schemeClr val="bg1"/>
                    </a:gs>
                  </a:gsLst>
                  <a:lin ang="5400000" scaled="0"/>
                </a:gradFill>
              </a:rPr>
              <a:t>5</a:t>
            </a:r>
            <a:endParaRPr lang="en-US" sz="12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R </a:t>
            </a:r>
            <a:r>
              <a:rPr lang="en-US" sz="1200" dirty="0" smtClean="0">
                <a:gradFill>
                  <a:gsLst>
                    <a:gs pos="0">
                      <a:schemeClr val="bg1"/>
                    </a:gs>
                    <a:gs pos="100000">
                      <a:schemeClr val="bg1"/>
                    </a:gs>
                  </a:gsLst>
                  <a:lin ang="5400000" scaled="0"/>
                </a:gradFill>
              </a:rPr>
              <a:t>0</a:t>
            </a:r>
            <a:endParaRPr lang="en-US" sz="1200"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G </a:t>
            </a:r>
            <a:r>
              <a:rPr lang="en-US" sz="1200" dirty="0" smtClean="0">
                <a:gradFill>
                  <a:gsLst>
                    <a:gs pos="0">
                      <a:schemeClr val="bg1"/>
                    </a:gs>
                    <a:gs pos="100000">
                      <a:schemeClr val="bg1"/>
                    </a:gs>
                  </a:gsLst>
                  <a:lin ang="5400000" scaled="0"/>
                </a:gradFill>
              </a:rPr>
              <a:t>24</a:t>
            </a:r>
            <a:r>
              <a:rPr lang="en-US" sz="1200" dirty="0">
                <a:gradFill>
                  <a:gsLst>
                    <a:gs pos="0">
                      <a:schemeClr val="bg1"/>
                    </a:gs>
                    <a:gs pos="100000">
                      <a:schemeClr val="bg1"/>
                    </a:gs>
                  </a:gsLst>
                  <a:lin ang="5400000" scaled="0"/>
                </a:gradFill>
              </a:rPr>
              <a:t/>
            </a:r>
            <a:br>
              <a:rPr lang="en-US" sz="1200" dirty="0">
                <a:gradFill>
                  <a:gsLst>
                    <a:gs pos="0">
                      <a:schemeClr val="bg1"/>
                    </a:gs>
                    <a:gs pos="100000">
                      <a:schemeClr val="bg1"/>
                    </a:gs>
                  </a:gsLst>
                  <a:lin ang="5400000" scaled="0"/>
                </a:gradFill>
              </a:rPr>
            </a:br>
            <a:r>
              <a:rPr lang="en-US" sz="1200" dirty="0">
                <a:gradFill>
                  <a:gsLst>
                    <a:gs pos="0">
                      <a:schemeClr val="bg1"/>
                    </a:gs>
                    <a:gs pos="100000">
                      <a:schemeClr val="bg1"/>
                    </a:gs>
                  </a:gsLst>
                  <a:lin ang="5400000" scaled="0"/>
                </a:gradFill>
              </a:rPr>
              <a:t>B </a:t>
            </a:r>
            <a:r>
              <a:rPr lang="en-US" sz="1200" dirty="0" smtClean="0">
                <a:gradFill>
                  <a:gsLst>
                    <a:gs pos="0">
                      <a:schemeClr val="bg1"/>
                    </a:gs>
                    <a:gs pos="100000">
                      <a:schemeClr val="bg1"/>
                    </a:gs>
                  </a:gsLst>
                  <a:lin ang="5400000" scaled="0"/>
                </a:gradFill>
              </a:rPr>
              <a:t>143</a:t>
            </a:r>
            <a:endParaRPr lang="en-US" sz="1200" dirty="0">
              <a:gradFill>
                <a:gsLst>
                  <a:gs pos="0">
                    <a:schemeClr val="bg1"/>
                  </a:gs>
                  <a:gs pos="100000">
                    <a:schemeClr val="bg1"/>
                  </a:gs>
                </a:gsLst>
                <a:lin ang="5400000" scaled="0"/>
              </a:gradFill>
            </a:endParaRPr>
          </a:p>
        </p:txBody>
      </p:sp>
      <p:sp>
        <p:nvSpPr>
          <p:cNvPr id="10" name="Rectangle 9"/>
          <p:cNvSpPr/>
          <p:nvPr/>
        </p:nvSpPr>
        <p:spPr bwMode="auto">
          <a:xfrm>
            <a:off x="8711623" y="4189709"/>
            <a:ext cx="917100" cy="917100"/>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lnSpc>
                <a:spcPct val="90000"/>
              </a:lnSpc>
              <a:spcBef>
                <a:spcPct val="0"/>
              </a:spcBef>
              <a:spcAft>
                <a:spcPct val="0"/>
              </a:spcAft>
            </a:pPr>
            <a:r>
              <a:rPr lang="en-US" sz="1200" b="1" dirty="0">
                <a:gradFill>
                  <a:gsLst>
                    <a:gs pos="0">
                      <a:schemeClr val="bg1"/>
                    </a:gs>
                    <a:gs pos="100000">
                      <a:schemeClr val="bg1"/>
                    </a:gs>
                  </a:gsLst>
                  <a:lin ang="5400000" scaled="0"/>
                </a:gradFill>
              </a:rPr>
              <a:t>Accent </a:t>
            </a:r>
            <a:r>
              <a:rPr lang="en-US" sz="1200" b="1" dirty="0" smtClean="0">
                <a:gradFill>
                  <a:gsLst>
                    <a:gs pos="0">
                      <a:schemeClr val="bg1"/>
                    </a:gs>
                    <a:gs pos="100000">
                      <a:schemeClr val="bg1"/>
                    </a:gs>
                  </a:gsLst>
                  <a:lin ang="5400000" scaled="0"/>
                </a:gradFill>
              </a:rPr>
              <a:t>4</a:t>
            </a:r>
            <a:endParaRPr lang="en-US" sz="12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R </a:t>
            </a:r>
            <a:r>
              <a:rPr lang="en-US" sz="1200" dirty="0" smtClean="0">
                <a:gradFill>
                  <a:gsLst>
                    <a:gs pos="0">
                      <a:schemeClr val="bg1"/>
                    </a:gs>
                    <a:gs pos="100000">
                      <a:schemeClr val="bg1"/>
                    </a:gs>
                  </a:gsLst>
                  <a:lin ang="5400000" scaled="0"/>
                </a:gradFill>
              </a:rPr>
              <a:t>0</a:t>
            </a:r>
            <a:endParaRPr lang="en-US" sz="1200"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200" dirty="0">
                <a:gradFill>
                  <a:gsLst>
                    <a:gs pos="0">
                      <a:schemeClr val="bg1"/>
                    </a:gs>
                    <a:gs pos="100000">
                      <a:schemeClr val="bg1"/>
                    </a:gs>
                  </a:gsLst>
                  <a:lin ang="5400000" scaled="0"/>
                </a:gradFill>
              </a:rPr>
              <a:t>G </a:t>
            </a:r>
            <a:r>
              <a:rPr lang="en-US" sz="1200" dirty="0" smtClean="0">
                <a:gradFill>
                  <a:gsLst>
                    <a:gs pos="0">
                      <a:schemeClr val="bg1"/>
                    </a:gs>
                    <a:gs pos="100000">
                      <a:schemeClr val="bg1"/>
                    </a:gs>
                  </a:gsLst>
                  <a:lin ang="5400000" scaled="0"/>
                </a:gradFill>
              </a:rPr>
              <a:t>114</a:t>
            </a:r>
            <a:r>
              <a:rPr lang="en-US" sz="1200" dirty="0">
                <a:gradFill>
                  <a:gsLst>
                    <a:gs pos="0">
                      <a:schemeClr val="bg1"/>
                    </a:gs>
                    <a:gs pos="100000">
                      <a:schemeClr val="bg1"/>
                    </a:gs>
                  </a:gsLst>
                  <a:lin ang="5400000" scaled="0"/>
                </a:gradFill>
              </a:rPr>
              <a:t/>
            </a:r>
            <a:br>
              <a:rPr lang="en-US" sz="1200" dirty="0">
                <a:gradFill>
                  <a:gsLst>
                    <a:gs pos="0">
                      <a:schemeClr val="bg1"/>
                    </a:gs>
                    <a:gs pos="100000">
                      <a:schemeClr val="bg1"/>
                    </a:gs>
                  </a:gsLst>
                  <a:lin ang="5400000" scaled="0"/>
                </a:gradFill>
              </a:rPr>
            </a:br>
            <a:r>
              <a:rPr lang="en-US" sz="1200" dirty="0">
                <a:gradFill>
                  <a:gsLst>
                    <a:gs pos="0">
                      <a:schemeClr val="bg1"/>
                    </a:gs>
                    <a:gs pos="100000">
                      <a:schemeClr val="bg1"/>
                    </a:gs>
                  </a:gsLst>
                  <a:lin ang="5400000" scaled="0"/>
                </a:gradFill>
              </a:rPr>
              <a:t>B </a:t>
            </a:r>
            <a:r>
              <a:rPr lang="en-US" sz="1200" dirty="0" smtClean="0">
                <a:gradFill>
                  <a:gsLst>
                    <a:gs pos="0">
                      <a:schemeClr val="bg1"/>
                    </a:gs>
                    <a:gs pos="100000">
                      <a:schemeClr val="bg1"/>
                    </a:gs>
                  </a:gsLst>
                  <a:lin ang="5400000" scaled="0"/>
                </a:gradFill>
              </a:rPr>
              <a:t>51</a:t>
            </a:r>
            <a:endParaRPr lang="en-US" sz="1200" dirty="0">
              <a:gradFill>
                <a:gsLst>
                  <a:gs pos="0">
                    <a:schemeClr val="bg1"/>
                  </a:gs>
                  <a:gs pos="100000">
                    <a:schemeClr val="bg1"/>
                  </a:gs>
                </a:gsLst>
                <a:lin ang="5400000" scaled="0"/>
              </a:gradFill>
            </a:endParaRPr>
          </a:p>
        </p:txBody>
      </p:sp>
      <p:sp>
        <p:nvSpPr>
          <p:cNvPr id="11" name="Rectangle 10"/>
          <p:cNvSpPr/>
          <p:nvPr/>
        </p:nvSpPr>
        <p:spPr bwMode="auto">
          <a:xfrm>
            <a:off x="3474310" y="4057008"/>
            <a:ext cx="1182501" cy="1182501"/>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4008" tIns="0" rIns="182880" bIns="91440" numCol="1" rtlCol="0" anchor="b" anchorCtr="0" compatLnSpc="1">
            <a:prstTxWarp prst="textNoShape">
              <a:avLst/>
            </a:prstTxWarp>
          </a:bodyPr>
          <a:lstStyle/>
          <a:p>
            <a:pPr defTabSz="914099" fontAlgn="base">
              <a:lnSpc>
                <a:spcPct val="90000"/>
              </a:lnSpc>
              <a:spcBef>
                <a:spcPct val="0"/>
              </a:spcBef>
              <a:spcAft>
                <a:spcPct val="0"/>
              </a:spcAft>
            </a:pPr>
            <a:r>
              <a:rPr lang="en-US" sz="1400" b="1" dirty="0" smtClean="0">
                <a:gradFill>
                  <a:gsLst>
                    <a:gs pos="0">
                      <a:schemeClr val="bg1"/>
                    </a:gs>
                    <a:gs pos="100000">
                      <a:schemeClr val="bg1"/>
                    </a:gs>
                  </a:gsLst>
                  <a:lin ang="5400000" scaled="0"/>
                </a:gradFill>
              </a:rPr>
              <a:t>Color text</a:t>
            </a:r>
            <a:endParaRPr lang="en-US" sz="14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smtClean="0">
                <a:gradFill>
                  <a:gsLst>
                    <a:gs pos="0">
                      <a:schemeClr val="bg1"/>
                    </a:gs>
                    <a:gs pos="100000">
                      <a:schemeClr val="bg1"/>
                    </a:gs>
                  </a:gsLst>
                  <a:lin ang="5400000" scaled="0"/>
                </a:gradFill>
              </a:rPr>
              <a:t>R 220</a:t>
            </a:r>
          </a:p>
          <a:p>
            <a:pPr defTabSz="914099" fontAlgn="base">
              <a:lnSpc>
                <a:spcPct val="90000"/>
              </a:lnSpc>
              <a:spcBef>
                <a:spcPct val="0"/>
              </a:spcBef>
              <a:spcAft>
                <a:spcPct val="0"/>
              </a:spcAft>
            </a:pPr>
            <a:r>
              <a:rPr lang="en-US" sz="1400" dirty="0" smtClean="0">
                <a:gradFill>
                  <a:gsLst>
                    <a:gs pos="0">
                      <a:schemeClr val="bg1"/>
                    </a:gs>
                    <a:gs pos="100000">
                      <a:schemeClr val="bg1"/>
                    </a:gs>
                  </a:gsLst>
                  <a:lin ang="5400000" scaled="0"/>
                </a:gradFill>
              </a:rPr>
              <a:t>G 60</a:t>
            </a:r>
            <a:br>
              <a:rPr lang="en-US" sz="1400" dirty="0" smtClean="0">
                <a:gradFill>
                  <a:gsLst>
                    <a:gs pos="0">
                      <a:schemeClr val="bg1"/>
                    </a:gs>
                    <a:gs pos="100000">
                      <a:schemeClr val="bg1"/>
                    </a:gs>
                  </a:gsLst>
                  <a:lin ang="5400000" scaled="0"/>
                </a:gradFill>
              </a:rPr>
            </a:br>
            <a:r>
              <a:rPr lang="en-US" sz="1400" dirty="0" smtClean="0">
                <a:gradFill>
                  <a:gsLst>
                    <a:gs pos="0">
                      <a:schemeClr val="bg1"/>
                    </a:gs>
                    <a:gs pos="100000">
                      <a:schemeClr val="bg1"/>
                    </a:gs>
                  </a:gsLst>
                  <a:lin ang="5400000" scaled="0"/>
                </a:gradFill>
              </a:rPr>
              <a:t>B 0</a:t>
            </a:r>
            <a:endParaRPr lang="en-US" sz="1400" dirty="0">
              <a:gradFill>
                <a:gsLst>
                  <a:gs pos="0">
                    <a:schemeClr val="bg1"/>
                  </a:gs>
                  <a:gs pos="100000">
                    <a:schemeClr val="bg1"/>
                  </a:gs>
                </a:gsLst>
                <a:lin ang="5400000" scaled="0"/>
              </a:gradFill>
            </a:endParaRPr>
          </a:p>
        </p:txBody>
      </p:sp>
      <p:sp>
        <p:nvSpPr>
          <p:cNvPr id="13" name="TextBox 12"/>
          <p:cNvSpPr txBox="1"/>
          <p:nvPr/>
        </p:nvSpPr>
        <p:spPr>
          <a:xfrm>
            <a:off x="4146684" y="2649533"/>
            <a:ext cx="7517921" cy="492443"/>
          </a:xfrm>
          <a:prstGeom prst="rect">
            <a:avLst/>
          </a:prstGeom>
          <a:noFill/>
        </p:spPr>
        <p:txBody>
          <a:bodyPr wrap="square" lIns="0" tIns="0" rIns="0" bIns="0" rtlCol="0">
            <a:spAutoFit/>
          </a:bodyPr>
          <a:lstStyle/>
          <a:p>
            <a:r>
              <a:rPr lang="en-US" sz="1600" dirty="0">
                <a:gradFill>
                  <a:gsLst>
                    <a:gs pos="2917">
                      <a:schemeClr val="tx2"/>
                    </a:gs>
                    <a:gs pos="30000">
                      <a:schemeClr val="tx2"/>
                    </a:gs>
                  </a:gsLst>
                  <a:lin ang="5400000" scaled="0"/>
                </a:gradFill>
              </a:rPr>
              <a:t>Color text. </a:t>
            </a:r>
            <a:r>
              <a:rPr lang="en-US" sz="1600" dirty="0">
                <a:gradFill>
                  <a:gsLst>
                    <a:gs pos="2917">
                      <a:schemeClr val="tx1">
                        <a:lumMod val="75000"/>
                        <a:lumOff val="25000"/>
                      </a:schemeClr>
                    </a:gs>
                    <a:gs pos="97000">
                      <a:schemeClr val="tx1">
                        <a:lumMod val="75000"/>
                        <a:lumOff val="25000"/>
                      </a:schemeClr>
                    </a:gs>
                  </a:gsLst>
                  <a:lin ang="5400000" scaled="0"/>
                </a:gradFill>
              </a:rPr>
              <a:t>Select </a:t>
            </a:r>
            <a:r>
              <a:rPr lang="en-US" sz="1600" dirty="0" smtClean="0">
                <a:gradFill>
                  <a:gsLst>
                    <a:gs pos="2917">
                      <a:schemeClr val="tx1">
                        <a:lumMod val="75000"/>
                        <a:lumOff val="25000"/>
                      </a:schemeClr>
                    </a:gs>
                    <a:gs pos="97000">
                      <a:schemeClr val="tx1">
                        <a:lumMod val="75000"/>
                        <a:lumOff val="25000"/>
                      </a:schemeClr>
                    </a:gs>
                  </a:gsLst>
                  <a:lin ang="5400000" scaled="0"/>
                </a:gradFill>
              </a:rPr>
              <a:t>the 4</a:t>
            </a:r>
            <a:r>
              <a:rPr lang="en-US" sz="1600" baseline="30000" dirty="0" smtClean="0">
                <a:gradFill>
                  <a:gsLst>
                    <a:gs pos="2917">
                      <a:schemeClr val="tx1">
                        <a:lumMod val="75000"/>
                        <a:lumOff val="25000"/>
                      </a:schemeClr>
                    </a:gs>
                    <a:gs pos="97000">
                      <a:schemeClr val="tx1">
                        <a:lumMod val="75000"/>
                        <a:lumOff val="25000"/>
                      </a:schemeClr>
                    </a:gs>
                  </a:gsLst>
                  <a:lin ang="5400000" scaled="0"/>
                </a:gradFill>
              </a:rPr>
              <a:t>th</a:t>
            </a:r>
            <a:r>
              <a:rPr lang="en-US" sz="1600" dirty="0" smtClean="0">
                <a:gradFill>
                  <a:gsLst>
                    <a:gs pos="2917">
                      <a:schemeClr val="tx1">
                        <a:lumMod val="75000"/>
                        <a:lumOff val="25000"/>
                      </a:schemeClr>
                    </a:gs>
                    <a:gs pos="97000">
                      <a:schemeClr val="tx1">
                        <a:lumMod val="75000"/>
                        <a:lumOff val="25000"/>
                      </a:schemeClr>
                    </a:gs>
                  </a:gsLst>
                  <a:lin ang="5400000" scaled="0"/>
                </a:gradFill>
              </a:rPr>
              <a:t> color from the left for subheads and 1</a:t>
            </a:r>
            <a:r>
              <a:rPr lang="en-US" sz="1600" baseline="30000" dirty="0" smtClean="0">
                <a:gradFill>
                  <a:gsLst>
                    <a:gs pos="2917">
                      <a:schemeClr val="tx1">
                        <a:lumMod val="75000"/>
                        <a:lumOff val="25000"/>
                      </a:schemeClr>
                    </a:gs>
                    <a:gs pos="97000">
                      <a:schemeClr val="tx1">
                        <a:lumMod val="75000"/>
                        <a:lumOff val="25000"/>
                      </a:schemeClr>
                    </a:gs>
                  </a:gsLst>
                  <a:lin ang="5400000" scaled="0"/>
                </a:gradFill>
              </a:rPr>
              <a:t>st</a:t>
            </a:r>
            <a:r>
              <a:rPr lang="en-US" sz="1600" dirty="0" smtClean="0">
                <a:gradFill>
                  <a:gsLst>
                    <a:gs pos="2917">
                      <a:schemeClr val="tx1">
                        <a:lumMod val="75000"/>
                        <a:lumOff val="25000"/>
                      </a:schemeClr>
                    </a:gs>
                    <a:gs pos="97000">
                      <a:schemeClr val="tx1">
                        <a:lumMod val="75000"/>
                        <a:lumOff val="25000"/>
                      </a:schemeClr>
                    </a:gs>
                  </a:gsLst>
                  <a:lin ang="5400000" scaled="0"/>
                </a:gradFill>
              </a:rPr>
              <a:t> level non-bulleted text color, or wherever “color” text is preferred over the default black/white text</a:t>
            </a:r>
          </a:p>
        </p:txBody>
      </p:sp>
      <p:sp>
        <p:nvSpPr>
          <p:cNvPr id="14" name="TextBox 13"/>
          <p:cNvSpPr txBox="1"/>
          <p:nvPr/>
        </p:nvSpPr>
        <p:spPr>
          <a:xfrm>
            <a:off x="4880923" y="3413865"/>
            <a:ext cx="6919947" cy="307777"/>
          </a:xfrm>
          <a:prstGeom prst="rect">
            <a:avLst/>
          </a:prstGeom>
          <a:noFill/>
        </p:spPr>
        <p:txBody>
          <a:bodyPr wrap="square" lIns="0" tIns="0" rIns="0" bIns="0" rtlCol="0">
            <a:spAutoFit/>
          </a:bodyPr>
          <a:lstStyle/>
          <a:p>
            <a:pPr algn="ctr"/>
            <a:r>
              <a:rPr lang="en-US" sz="2000" dirty="0" smtClean="0">
                <a:gradFill>
                  <a:gsLst>
                    <a:gs pos="2917">
                      <a:schemeClr val="tx1">
                        <a:lumMod val="75000"/>
                        <a:lumOff val="25000"/>
                      </a:schemeClr>
                    </a:gs>
                    <a:gs pos="92000">
                      <a:schemeClr val="tx1">
                        <a:lumMod val="75000"/>
                        <a:lumOff val="25000"/>
                      </a:schemeClr>
                    </a:gs>
                  </a:gsLst>
                  <a:lin ang="5400000" scaled="0"/>
                </a:gradFill>
              </a:rPr>
              <a:t>Accent colors 1-6 – (6 Theme Colors to the far right)</a:t>
            </a:r>
          </a:p>
        </p:txBody>
      </p:sp>
      <p:grpSp>
        <p:nvGrpSpPr>
          <p:cNvPr id="15" name="Group 14"/>
          <p:cNvGrpSpPr/>
          <p:nvPr/>
        </p:nvGrpSpPr>
        <p:grpSpPr>
          <a:xfrm>
            <a:off x="4874650" y="3494984"/>
            <a:ext cx="6783236" cy="446969"/>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 Placeholder 2"/>
          <p:cNvSpPr txBox="1">
            <a:spLocks/>
          </p:cNvSpPr>
          <p:nvPr/>
        </p:nvSpPr>
        <p:spPr>
          <a:xfrm>
            <a:off x="4929735" y="5479006"/>
            <a:ext cx="3740483" cy="747897"/>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smtClean="0">
                <a:gradFill>
                  <a:gsLst>
                    <a:gs pos="2917">
                      <a:schemeClr val="tx1">
                        <a:lumMod val="75000"/>
                        <a:lumOff val="25000"/>
                      </a:schemeClr>
                    </a:gs>
                    <a:gs pos="92000">
                      <a:schemeClr val="tx1">
                        <a:lumMod val="75000"/>
                        <a:lumOff val="25000"/>
                      </a:schemeClr>
                    </a:gs>
                  </a:gsLst>
                  <a:lin ang="5400000" scaled="0"/>
                </a:gradFill>
                <a:latin typeface="+mn-lt"/>
              </a:rPr>
              <a:t>Use </a:t>
            </a:r>
            <a:r>
              <a:rPr lang="en-US" sz="1800" b="1" dirty="0">
                <a:gradFill>
                  <a:gsLst>
                    <a:gs pos="2917">
                      <a:schemeClr val="tx1">
                        <a:lumMod val="75000"/>
                        <a:lumOff val="25000"/>
                      </a:schemeClr>
                    </a:gs>
                    <a:gs pos="92000">
                      <a:schemeClr val="tx1">
                        <a:lumMod val="75000"/>
                        <a:lumOff val="25000"/>
                      </a:schemeClr>
                    </a:gs>
                  </a:gsLst>
                  <a:lin ang="5400000" scaled="0"/>
                </a:gradFill>
                <a:latin typeface="+mn-lt"/>
              </a:rPr>
              <a:t>Accent 1</a:t>
            </a:r>
            <a:r>
              <a:rPr lang="en-US" sz="1800" dirty="0">
                <a:gradFill>
                  <a:gsLst>
                    <a:gs pos="2917">
                      <a:schemeClr val="tx1">
                        <a:lumMod val="75000"/>
                        <a:lumOff val="25000"/>
                      </a:schemeClr>
                    </a:gs>
                    <a:gs pos="92000">
                      <a:schemeClr val="tx1">
                        <a:lumMod val="75000"/>
                        <a:lumOff val="25000"/>
                      </a:schemeClr>
                    </a:gs>
                  </a:gsLst>
                  <a:lin ang="5400000" scaled="0"/>
                </a:gradFill>
                <a:latin typeface="+mn-lt"/>
              </a:rPr>
              <a:t> as the main accent </a:t>
            </a:r>
            <a:r>
              <a:rPr lang="en-US" sz="1800" dirty="0" smtClean="0">
                <a:gradFill>
                  <a:gsLst>
                    <a:gs pos="2917">
                      <a:schemeClr val="tx1">
                        <a:lumMod val="75000"/>
                        <a:lumOff val="25000"/>
                      </a:schemeClr>
                    </a:gs>
                    <a:gs pos="92000">
                      <a:schemeClr val="tx1">
                        <a:lumMod val="75000"/>
                        <a:lumOff val="25000"/>
                      </a:schemeClr>
                    </a:gs>
                  </a:gsLst>
                  <a:lin ang="5400000" scaled="0"/>
                </a:gradFill>
                <a:latin typeface="+mn-lt"/>
              </a:rPr>
              <a:t>color</a:t>
            </a:r>
            <a:r>
              <a:rPr lang="en-US" sz="1800" dirty="0">
                <a:gradFill>
                  <a:gsLst>
                    <a:gs pos="2917">
                      <a:schemeClr val="tx1">
                        <a:lumMod val="75000"/>
                        <a:lumOff val="25000"/>
                      </a:schemeClr>
                    </a:gs>
                    <a:gs pos="92000">
                      <a:schemeClr val="tx1">
                        <a:lumMod val="75000"/>
                        <a:lumOff val="25000"/>
                      </a:schemeClr>
                    </a:gs>
                  </a:gsLst>
                  <a:lin ang="5400000" scaled="0"/>
                </a:gradFill>
                <a:latin typeface="+mn-lt"/>
              </a:rPr>
              <a:t>.</a:t>
            </a:r>
            <a:r>
              <a:rPr lang="en-US" sz="1800" dirty="0" smtClean="0">
                <a:gradFill>
                  <a:gsLst>
                    <a:gs pos="2917">
                      <a:schemeClr val="tx1">
                        <a:lumMod val="75000"/>
                        <a:lumOff val="25000"/>
                      </a:schemeClr>
                    </a:gs>
                    <a:gs pos="92000">
                      <a:schemeClr val="tx1">
                        <a:lumMod val="75000"/>
                        <a:lumOff val="25000"/>
                      </a:schemeClr>
                    </a:gs>
                  </a:gsLst>
                  <a:lin ang="5400000" scaled="0"/>
                </a:gradFill>
                <a:latin typeface="+mn-lt"/>
              </a:rPr>
              <a:t> Use </a:t>
            </a:r>
            <a:r>
              <a:rPr lang="en-US" sz="1800" b="1" dirty="0" smtClean="0">
                <a:gradFill>
                  <a:gsLst>
                    <a:gs pos="2917">
                      <a:schemeClr val="tx1">
                        <a:lumMod val="75000"/>
                        <a:lumOff val="25000"/>
                      </a:schemeClr>
                    </a:gs>
                    <a:gs pos="92000">
                      <a:schemeClr val="tx1">
                        <a:lumMod val="75000"/>
                        <a:lumOff val="25000"/>
                      </a:schemeClr>
                    </a:gs>
                  </a:gsLst>
                  <a:lin ang="5400000" scaled="0"/>
                </a:gradFill>
                <a:latin typeface="+mn-lt"/>
              </a:rPr>
              <a:t>Accent </a:t>
            </a:r>
            <a:r>
              <a:rPr lang="en-US" sz="1800" b="1" dirty="0">
                <a:gradFill>
                  <a:gsLst>
                    <a:gs pos="2917">
                      <a:schemeClr val="tx1">
                        <a:lumMod val="75000"/>
                        <a:lumOff val="25000"/>
                      </a:schemeClr>
                    </a:gs>
                    <a:gs pos="92000">
                      <a:schemeClr val="tx1">
                        <a:lumMod val="75000"/>
                        <a:lumOff val="25000"/>
                      </a:schemeClr>
                    </a:gs>
                  </a:gsLst>
                  <a:lin ang="5400000" scaled="0"/>
                </a:gradFill>
                <a:latin typeface="+mn-lt"/>
              </a:rPr>
              <a:t>2</a:t>
            </a:r>
            <a:r>
              <a:rPr lang="en-US" sz="1800" dirty="0">
                <a:gradFill>
                  <a:gsLst>
                    <a:gs pos="2917">
                      <a:schemeClr val="tx1">
                        <a:lumMod val="75000"/>
                        <a:lumOff val="25000"/>
                      </a:schemeClr>
                    </a:gs>
                    <a:gs pos="92000">
                      <a:schemeClr val="tx1">
                        <a:lumMod val="75000"/>
                        <a:lumOff val="25000"/>
                      </a:schemeClr>
                    </a:gs>
                  </a:gsLst>
                  <a:lin ang="5400000" scaled="0"/>
                </a:gradFill>
                <a:latin typeface="+mn-lt"/>
              </a:rPr>
              <a:t> and </a:t>
            </a:r>
            <a:r>
              <a:rPr lang="en-US" sz="1800" b="1" dirty="0">
                <a:gradFill>
                  <a:gsLst>
                    <a:gs pos="2917">
                      <a:schemeClr val="tx1">
                        <a:lumMod val="75000"/>
                        <a:lumOff val="25000"/>
                      </a:schemeClr>
                    </a:gs>
                    <a:gs pos="92000">
                      <a:schemeClr val="tx1">
                        <a:lumMod val="75000"/>
                        <a:lumOff val="25000"/>
                      </a:schemeClr>
                    </a:gs>
                  </a:gsLst>
                  <a:lin ang="5400000" scaled="0"/>
                </a:gradFill>
                <a:latin typeface="+mn-lt"/>
              </a:rPr>
              <a:t>Accent 3</a:t>
            </a:r>
            <a:r>
              <a:rPr lang="en-US" sz="1800" dirty="0">
                <a:gradFill>
                  <a:gsLst>
                    <a:gs pos="2917">
                      <a:schemeClr val="tx1">
                        <a:lumMod val="75000"/>
                        <a:lumOff val="25000"/>
                      </a:schemeClr>
                    </a:gs>
                    <a:gs pos="92000">
                      <a:schemeClr val="tx1">
                        <a:lumMod val="75000"/>
                        <a:lumOff val="25000"/>
                      </a:schemeClr>
                    </a:gs>
                  </a:gsLst>
                  <a:lin ang="5400000" scaled="0"/>
                </a:gradFill>
                <a:latin typeface="+mn-lt"/>
              </a:rPr>
              <a:t> when additional colors are needed. </a:t>
            </a:r>
          </a:p>
        </p:txBody>
      </p:sp>
      <p:sp>
        <p:nvSpPr>
          <p:cNvPr id="29" name="Rectangle 28"/>
          <p:cNvSpPr/>
          <p:nvPr/>
        </p:nvSpPr>
        <p:spPr bwMode="auto">
          <a:xfrm>
            <a:off x="1167929" y="2967954"/>
            <a:ext cx="960508" cy="15240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p:cNvGrpSpPr/>
          <p:nvPr/>
        </p:nvGrpSpPr>
        <p:grpSpPr>
          <a:xfrm>
            <a:off x="1084522" y="2722102"/>
            <a:ext cx="2980028" cy="1467607"/>
            <a:chOff x="657621" y="2294478"/>
            <a:chExt cx="2980028" cy="1467607"/>
          </a:xfrm>
        </p:grpSpPr>
        <p:cxnSp>
          <p:nvCxnSpPr>
            <p:cNvPr id="25" name="Straight Connector 24"/>
            <p:cNvCxnSpPr/>
            <p:nvPr/>
          </p:nvCxnSpPr>
          <p:spPr>
            <a:xfrm>
              <a:off x="3637648" y="2294478"/>
              <a:ext cx="0" cy="1467607"/>
            </a:xfrm>
            <a:prstGeom prst="line">
              <a:avLst/>
            </a:prstGeom>
            <a:noFill/>
            <a:ln>
              <a:solidFill>
                <a:schemeClr val="tx1"/>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sp>
          <p:nvSpPr>
            <p:cNvPr id="26" name="Freeform 25"/>
            <p:cNvSpPr/>
            <p:nvPr/>
          </p:nvSpPr>
          <p:spPr bwMode="auto">
            <a:xfrm>
              <a:off x="657621" y="2294478"/>
              <a:ext cx="2980028" cy="264405"/>
            </a:xfrm>
            <a:custGeom>
              <a:avLst/>
              <a:gdLst>
                <a:gd name="connsiteX0" fmla="*/ 0 w 1883885"/>
                <a:gd name="connsiteY0" fmla="*/ 264405 h 264405"/>
                <a:gd name="connsiteX1" fmla="*/ 0 w 1883885"/>
                <a:gd name="connsiteY1" fmla="*/ 0 h 264405"/>
                <a:gd name="connsiteX2" fmla="*/ 1883885 w 1883885"/>
                <a:gd name="connsiteY2" fmla="*/ 0 h 264405"/>
              </a:gdLst>
              <a:ahLst/>
              <a:cxnLst>
                <a:cxn ang="0">
                  <a:pos x="connsiteX0" y="connsiteY0"/>
                </a:cxn>
                <a:cxn ang="0">
                  <a:pos x="connsiteX1" y="connsiteY1"/>
                </a:cxn>
                <a:cxn ang="0">
                  <a:pos x="connsiteX2" y="connsiteY2"/>
                </a:cxn>
              </a:cxnLst>
              <a:rect l="l" t="t" r="r" b="b"/>
              <a:pathLst>
                <a:path w="1883885" h="264405">
                  <a:moveTo>
                    <a:pt x="0" y="264405"/>
                  </a:moveTo>
                  <a:lnTo>
                    <a:pt x="0" y="0"/>
                  </a:lnTo>
                  <a:lnTo>
                    <a:pt x="1883885" y="0"/>
                  </a:lnTo>
                </a:path>
              </a:pathLst>
            </a:cu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 Placeholder 2"/>
          <p:cNvSpPr txBox="1">
            <a:spLocks/>
          </p:cNvSpPr>
          <p:nvPr/>
        </p:nvSpPr>
        <p:spPr>
          <a:xfrm>
            <a:off x="8865861" y="5379854"/>
            <a:ext cx="2946262" cy="2215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gradFill>
                  <a:gsLst>
                    <a:gs pos="2917">
                      <a:schemeClr val="tx1">
                        <a:lumMod val="75000"/>
                        <a:lumOff val="25000"/>
                      </a:schemeClr>
                    </a:gs>
                    <a:gs pos="92000">
                      <a:schemeClr val="tx1">
                        <a:lumMod val="75000"/>
                        <a:lumOff val="25000"/>
                      </a:schemeClr>
                    </a:gs>
                  </a:gsLst>
                  <a:lin ang="5400000" scaled="0"/>
                </a:gradFill>
                <a:latin typeface="+mn-lt"/>
              </a:rPr>
              <a:t>Use </a:t>
            </a:r>
            <a:r>
              <a:rPr lang="en-US" sz="1600" b="1" dirty="0">
                <a:gradFill>
                  <a:gsLst>
                    <a:gs pos="2917">
                      <a:schemeClr val="tx1">
                        <a:lumMod val="75000"/>
                        <a:lumOff val="25000"/>
                      </a:schemeClr>
                    </a:gs>
                    <a:gs pos="92000">
                      <a:schemeClr val="tx1">
                        <a:lumMod val="75000"/>
                        <a:lumOff val="25000"/>
                      </a:schemeClr>
                    </a:gs>
                  </a:gsLst>
                  <a:lin ang="5400000" scaled="0"/>
                </a:gradFill>
                <a:latin typeface="+mn-lt"/>
              </a:rPr>
              <a:t>Accents 4-6 </a:t>
            </a:r>
            <a:r>
              <a:rPr lang="en-US" sz="1600" dirty="0" smtClean="0">
                <a:gradFill>
                  <a:gsLst>
                    <a:gs pos="2917">
                      <a:schemeClr val="tx1">
                        <a:lumMod val="75000"/>
                        <a:lumOff val="25000"/>
                      </a:schemeClr>
                    </a:gs>
                    <a:gs pos="92000">
                      <a:schemeClr val="tx1">
                        <a:lumMod val="75000"/>
                        <a:lumOff val="25000"/>
                      </a:schemeClr>
                    </a:gs>
                  </a:gsLst>
                  <a:lin ang="5400000" scaled="0"/>
                </a:gradFill>
                <a:latin typeface="+mn-lt"/>
              </a:rPr>
              <a:t>as needed. </a:t>
            </a:r>
            <a:endParaRPr lang="en-US" sz="1600" dirty="0">
              <a:gradFill>
                <a:gsLst>
                  <a:gs pos="2917">
                    <a:schemeClr val="tx1">
                      <a:lumMod val="75000"/>
                      <a:lumOff val="25000"/>
                    </a:schemeClr>
                  </a:gs>
                  <a:gs pos="92000">
                    <a:schemeClr val="tx1">
                      <a:lumMod val="75000"/>
                      <a:lumOff val="25000"/>
                    </a:schemeClr>
                  </a:gs>
                </a:gsLst>
                <a:lin ang="5400000" scaled="0"/>
              </a:gradFill>
              <a:latin typeface="+mn-lt"/>
            </a:endParaRPr>
          </a:p>
        </p:txBody>
      </p:sp>
      <p:sp>
        <p:nvSpPr>
          <p:cNvPr id="41" name="Rectangle 40"/>
          <p:cNvSpPr/>
          <p:nvPr/>
        </p:nvSpPr>
        <p:spPr bwMode="auto">
          <a:xfrm>
            <a:off x="2213862" y="4057008"/>
            <a:ext cx="1182501" cy="1182501"/>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4008" tIns="0" rIns="0" bIns="91440" numCol="1" rtlCol="0" anchor="b" anchorCtr="0" compatLnSpc="1">
            <a:prstTxWarp prst="textNoShape">
              <a:avLst/>
            </a:prstTxWarp>
          </a:bodyPr>
          <a:lstStyle/>
          <a:p>
            <a:pPr defTabSz="914099" fontAlgn="base">
              <a:lnSpc>
                <a:spcPct val="90000"/>
              </a:lnSpc>
              <a:spcBef>
                <a:spcPct val="0"/>
              </a:spcBef>
              <a:spcAft>
                <a:spcPct val="0"/>
              </a:spcAft>
            </a:pPr>
            <a:r>
              <a:rPr lang="en-US" sz="1400" b="1" dirty="0" smtClean="0">
                <a:gradFill>
                  <a:gsLst>
                    <a:gs pos="0">
                      <a:schemeClr val="bg1"/>
                    </a:gs>
                    <a:gs pos="100000">
                      <a:schemeClr val="bg1"/>
                    </a:gs>
                  </a:gsLst>
                  <a:lin ang="5400000" scaled="0"/>
                </a:gradFill>
              </a:rPr>
              <a:t>Content text</a:t>
            </a:r>
            <a:endParaRPr lang="en-US" sz="1400" b="1" dirty="0">
              <a:gradFill>
                <a:gsLst>
                  <a:gs pos="0">
                    <a:schemeClr val="bg1"/>
                  </a:gs>
                  <a:gs pos="100000">
                    <a:schemeClr val="bg1"/>
                  </a:gs>
                </a:gsLst>
                <a:lin ang="5400000" scaled="0"/>
              </a:gradFill>
            </a:endParaRPr>
          </a:p>
          <a:p>
            <a:pPr defTabSz="914099" fontAlgn="base">
              <a:lnSpc>
                <a:spcPct val="90000"/>
              </a:lnSpc>
              <a:spcBef>
                <a:spcPct val="0"/>
              </a:spcBef>
              <a:spcAft>
                <a:spcPct val="0"/>
              </a:spcAft>
            </a:pPr>
            <a:r>
              <a:rPr lang="en-US" sz="1400" dirty="0" smtClean="0">
                <a:gradFill>
                  <a:gsLst>
                    <a:gs pos="0">
                      <a:schemeClr val="bg1"/>
                    </a:gs>
                    <a:gs pos="100000">
                      <a:schemeClr val="bg1"/>
                    </a:gs>
                  </a:gsLst>
                  <a:lin ang="5400000" scaled="0"/>
                </a:gradFill>
              </a:rPr>
              <a:t>R 121</a:t>
            </a:r>
          </a:p>
          <a:p>
            <a:pPr defTabSz="914099" fontAlgn="base">
              <a:lnSpc>
                <a:spcPct val="90000"/>
              </a:lnSpc>
              <a:spcBef>
                <a:spcPct val="0"/>
              </a:spcBef>
              <a:spcAft>
                <a:spcPct val="0"/>
              </a:spcAft>
            </a:pPr>
            <a:r>
              <a:rPr lang="en-US" sz="1400" dirty="0" smtClean="0">
                <a:gradFill>
                  <a:gsLst>
                    <a:gs pos="0">
                      <a:schemeClr val="bg1"/>
                    </a:gs>
                    <a:gs pos="100000">
                      <a:schemeClr val="bg1"/>
                    </a:gs>
                  </a:gsLst>
                  <a:lin ang="5400000" scaled="0"/>
                </a:gradFill>
              </a:rPr>
              <a:t>G 122</a:t>
            </a:r>
            <a:br>
              <a:rPr lang="en-US" sz="1400" dirty="0" smtClean="0">
                <a:gradFill>
                  <a:gsLst>
                    <a:gs pos="0">
                      <a:schemeClr val="bg1"/>
                    </a:gs>
                    <a:gs pos="100000">
                      <a:schemeClr val="bg1"/>
                    </a:gs>
                  </a:gsLst>
                  <a:lin ang="5400000" scaled="0"/>
                </a:gradFill>
              </a:rPr>
            </a:br>
            <a:r>
              <a:rPr lang="en-US" sz="1400" dirty="0" smtClean="0">
                <a:gradFill>
                  <a:gsLst>
                    <a:gs pos="0">
                      <a:schemeClr val="bg1"/>
                    </a:gs>
                    <a:gs pos="100000">
                      <a:schemeClr val="bg1"/>
                    </a:gs>
                  </a:gsLst>
                  <a:lin ang="5400000" scaled="0"/>
                </a:gradFill>
              </a:rPr>
              <a:t>B 125</a:t>
            </a:r>
            <a:endParaRPr lang="en-US" sz="1400" dirty="0">
              <a:gradFill>
                <a:gsLst>
                  <a:gs pos="0">
                    <a:schemeClr val="bg1"/>
                  </a:gs>
                  <a:gs pos="100000">
                    <a:schemeClr val="bg1"/>
                  </a:gs>
                </a:gsLst>
                <a:lin ang="5400000" scaled="0"/>
              </a:gradFill>
            </a:endParaRPr>
          </a:p>
        </p:txBody>
      </p:sp>
      <p:sp>
        <p:nvSpPr>
          <p:cNvPr id="3" name="Slide Number Placeholder 2"/>
          <p:cNvSpPr>
            <a:spLocks noGrp="1"/>
          </p:cNvSpPr>
          <p:nvPr>
            <p:ph type="sldNum" sz="quarter" idx="12"/>
          </p:nvPr>
        </p:nvSpPr>
        <p:spPr/>
        <p:txBody>
          <a:bodyPr/>
          <a:lstStyle/>
          <a:p>
            <a:fld id="{727B4C2D-45E2-4621-8491-2995EB46A674}" type="slidenum">
              <a:rPr lang="en-US" smtClean="0"/>
              <a:pPr/>
              <a:t>2</a:t>
            </a:fld>
            <a:endParaRPr lang="en-US" dirty="0"/>
          </a:p>
        </p:txBody>
      </p:sp>
    </p:spTree>
    <p:extLst>
      <p:ext uri="{BB962C8B-B14F-4D97-AF65-F5344CB8AC3E}">
        <p14:creationId xmlns:p14="http://schemas.microsoft.com/office/powerpoint/2010/main" val="184057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967" y="1447800"/>
            <a:ext cx="4462028" cy="406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4" name="Title 2"/>
          <p:cNvSpPr>
            <a:spLocks noGrp="1"/>
          </p:cNvSpPr>
          <p:nvPr>
            <p:ph type="title"/>
          </p:nvPr>
        </p:nvSpPr>
        <p:spPr/>
        <p:txBody>
          <a:bodyPr/>
          <a:lstStyle/>
          <a:p>
            <a:r>
              <a:rPr lang="en-US" dirty="0" smtClean="0"/>
              <a:t>Layout options</a:t>
            </a:r>
            <a:endParaRPr lang="en-US" dirty="0"/>
          </a:p>
        </p:txBody>
      </p:sp>
      <p:sp>
        <p:nvSpPr>
          <p:cNvPr id="16" name="Content Placeholder 3"/>
          <p:cNvSpPr txBox="1">
            <a:spLocks/>
          </p:cNvSpPr>
          <p:nvPr/>
        </p:nvSpPr>
        <p:spPr bwMode="auto">
          <a:xfrm>
            <a:off x="520700" y="1447800"/>
            <a:ext cx="5369737" cy="4241800"/>
          </a:xfrm>
          <a:prstGeom prst="rect">
            <a:avLst/>
          </a:prstGeom>
          <a:noFill/>
          <a:ln w="9525">
            <a:noFill/>
            <a:miter lim="800000"/>
            <a:headEnd/>
            <a:tailEnd/>
          </a:ln>
        </p:spPr>
        <p:txBody>
          <a:bodyPr lIns="0" tIns="0" rIns="0" bIns="0"/>
          <a:lstStyle/>
          <a:p>
            <a:pPr marL="0" lvl="1">
              <a:lnSpc>
                <a:spcPct val="90000"/>
              </a:lnSpc>
              <a:spcBef>
                <a:spcPts val="1200"/>
              </a:spcBef>
              <a:buClr>
                <a:schemeClr val="accent1"/>
              </a:buClr>
              <a:buSzPct val="90000"/>
              <a:defRPr/>
            </a:pPr>
            <a:r>
              <a:rPr lang="en-US" sz="2000" dirty="0" smtClean="0">
                <a:gradFill>
                  <a:gsLst>
                    <a:gs pos="1250">
                      <a:schemeClr val="bg2"/>
                    </a:gs>
                    <a:gs pos="100000">
                      <a:schemeClr val="bg2"/>
                    </a:gs>
                  </a:gsLst>
                  <a:lin ang="5400000" scaled="0"/>
                </a:gradFill>
              </a:rPr>
              <a:t>More color and layout variations </a:t>
            </a:r>
            <a:r>
              <a:rPr lang="en-US" sz="2000" dirty="0">
                <a:gradFill>
                  <a:gsLst>
                    <a:gs pos="1250">
                      <a:schemeClr val="bg2"/>
                    </a:gs>
                    <a:gs pos="100000">
                      <a:schemeClr val="bg2"/>
                    </a:gs>
                  </a:gsLst>
                  <a:lin ang="5400000" scaled="0"/>
                </a:gradFill>
              </a:rPr>
              <a:t>are </a:t>
            </a:r>
            <a:r>
              <a:rPr lang="en-US" sz="2000" dirty="0" smtClean="0">
                <a:gradFill>
                  <a:gsLst>
                    <a:gs pos="1250">
                      <a:schemeClr val="bg2"/>
                    </a:gs>
                    <a:gs pos="100000">
                      <a:schemeClr val="bg2"/>
                    </a:gs>
                  </a:gsLst>
                  <a:lin ang="5400000" scaled="0"/>
                </a:gradFill>
              </a:rPr>
              <a:t>part </a:t>
            </a:r>
            <a:r>
              <a:rPr lang="en-US" sz="2000" dirty="0">
                <a:gradFill>
                  <a:gsLst>
                    <a:gs pos="1250">
                      <a:schemeClr val="bg2"/>
                    </a:gs>
                    <a:gs pos="100000">
                      <a:schemeClr val="bg2"/>
                    </a:gs>
                  </a:gsLst>
                  <a:lin ang="5400000" scaled="0"/>
                </a:gradFill>
              </a:rPr>
              <a:t>of your Office </a:t>
            </a:r>
            <a:r>
              <a:rPr lang="en-US" sz="2000" dirty="0" smtClean="0">
                <a:gradFill>
                  <a:gsLst>
                    <a:gs pos="1250">
                      <a:schemeClr val="bg2"/>
                    </a:gs>
                    <a:gs pos="100000">
                      <a:schemeClr val="bg2"/>
                    </a:gs>
                  </a:gsLst>
                  <a:lin ang="5400000" scaled="0"/>
                </a:gradFill>
              </a:rPr>
              <a:t>template, which includes 2 Masters. </a:t>
            </a:r>
          </a:p>
          <a:p>
            <a:pPr marL="233363" lvl="1">
              <a:lnSpc>
                <a:spcPct val="90000"/>
              </a:lnSpc>
              <a:spcBef>
                <a:spcPts val="1200"/>
              </a:spcBef>
              <a:buClr>
                <a:schemeClr val="accent1"/>
              </a:buClr>
              <a:buSzPct val="90000"/>
              <a:defRPr/>
            </a:pPr>
            <a:r>
              <a:rPr lang="en-US" dirty="0" smtClean="0">
                <a:gradFill>
                  <a:gsLst>
                    <a:gs pos="1250">
                      <a:schemeClr val="bg2"/>
                    </a:gs>
                    <a:gs pos="100000">
                      <a:schemeClr val="bg2"/>
                    </a:gs>
                  </a:gsLst>
                  <a:lin ang="5400000" scaled="0"/>
                </a:gradFill>
              </a:rPr>
              <a:t>“Office Template 2012 – White Background”</a:t>
            </a:r>
            <a:br>
              <a:rPr lang="en-US" dirty="0" smtClean="0">
                <a:gradFill>
                  <a:gsLst>
                    <a:gs pos="1250">
                      <a:schemeClr val="bg2"/>
                    </a:gs>
                    <a:gs pos="100000">
                      <a:schemeClr val="bg2"/>
                    </a:gs>
                  </a:gsLst>
                  <a:lin ang="5400000" scaled="0"/>
                </a:gradFill>
              </a:rPr>
            </a:br>
            <a:r>
              <a:rPr lang="en-US" dirty="0" smtClean="0">
                <a:gradFill>
                  <a:gsLst>
                    <a:gs pos="1250">
                      <a:schemeClr val="bg2"/>
                    </a:gs>
                    <a:gs pos="100000">
                      <a:schemeClr val="bg2"/>
                    </a:gs>
                  </a:gsLst>
                  <a:lin ang="5400000" scaled="0"/>
                </a:gradFill>
              </a:rPr>
              <a:t>is the standard layout. It includes orange title and divider slides, and white content slides with different layout options.</a:t>
            </a:r>
          </a:p>
          <a:p>
            <a:pPr marL="233363" lvl="1">
              <a:lnSpc>
                <a:spcPct val="90000"/>
              </a:lnSpc>
              <a:spcBef>
                <a:spcPts val="1200"/>
              </a:spcBef>
              <a:buClr>
                <a:schemeClr val="accent1"/>
              </a:buClr>
              <a:buSzPct val="90000"/>
              <a:defRPr/>
            </a:pPr>
            <a:r>
              <a:rPr lang="en-US" dirty="0" smtClean="0">
                <a:gradFill>
                  <a:gsLst>
                    <a:gs pos="1250">
                      <a:schemeClr val="bg2"/>
                    </a:gs>
                    <a:gs pos="100000">
                      <a:schemeClr val="bg2"/>
                    </a:gs>
                  </a:gsLst>
                  <a:lin ang="5400000" scaled="0"/>
                </a:gradFill>
              </a:rPr>
              <a:t>“</a:t>
            </a:r>
            <a:r>
              <a:rPr lang="en-US" dirty="0">
                <a:gradFill>
                  <a:gsLst>
                    <a:gs pos="1250">
                      <a:schemeClr val="bg2"/>
                    </a:gs>
                    <a:gs pos="100000">
                      <a:schemeClr val="bg2"/>
                    </a:gs>
                  </a:gsLst>
                  <a:lin ang="5400000" scaled="0"/>
                </a:gradFill>
              </a:rPr>
              <a:t>Office Template 2012 – </a:t>
            </a:r>
            <a:r>
              <a:rPr lang="en-US" dirty="0" smtClean="0">
                <a:gradFill>
                  <a:gsLst>
                    <a:gs pos="1250">
                      <a:schemeClr val="bg2"/>
                    </a:gs>
                    <a:gs pos="100000">
                      <a:schemeClr val="bg2"/>
                    </a:gs>
                  </a:gsLst>
                  <a:lin ang="5400000" scaled="0"/>
                </a:gradFill>
              </a:rPr>
              <a:t>Colored Accent Slides” contains orange, green, blue and purple slide layouts for divider and special slides.</a:t>
            </a:r>
            <a:endParaRPr lang="en-US" dirty="0">
              <a:gradFill>
                <a:gsLst>
                  <a:gs pos="1250">
                    <a:schemeClr val="bg2"/>
                  </a:gs>
                  <a:gs pos="100000">
                    <a:schemeClr val="bg2"/>
                  </a:gs>
                </a:gsLst>
                <a:lin ang="5400000" scaled="0"/>
              </a:gradFill>
            </a:endParaRPr>
          </a:p>
          <a:p>
            <a:pPr marL="0" lvl="1">
              <a:lnSpc>
                <a:spcPct val="90000"/>
              </a:lnSpc>
              <a:spcBef>
                <a:spcPts val="1200"/>
              </a:spcBef>
              <a:spcAft>
                <a:spcPts val="0"/>
              </a:spcAft>
              <a:buClr>
                <a:schemeClr val="accent1"/>
              </a:buClr>
              <a:buSzPct val="90000"/>
              <a:buFont typeface="Avenir LT Pro 45 Book" pitchFamily="34" charset="0"/>
              <a:buNone/>
              <a:defRPr/>
            </a:pPr>
            <a:r>
              <a:rPr lang="en-US" sz="2000" dirty="0">
                <a:gradFill>
                  <a:gsLst>
                    <a:gs pos="1250">
                      <a:schemeClr val="bg2"/>
                    </a:gs>
                    <a:gs pos="100000">
                      <a:schemeClr val="bg2"/>
                    </a:gs>
                  </a:gsLst>
                  <a:lin ang="5400000" scaled="0"/>
                </a:gradFill>
              </a:rPr>
              <a:t>The easiest way to use the desired background is to duplicate an existing slide sample from the template, </a:t>
            </a:r>
            <a:r>
              <a:rPr lang="en-US" sz="2000" dirty="0" smtClean="0">
                <a:gradFill>
                  <a:gsLst>
                    <a:gs pos="1250">
                      <a:schemeClr val="bg2"/>
                    </a:gs>
                    <a:gs pos="100000">
                      <a:schemeClr val="bg2"/>
                    </a:gs>
                  </a:gsLst>
                  <a:lin ang="5400000" scaled="0"/>
                </a:gradFill>
              </a:rPr>
              <a:t>and modifying it.</a:t>
            </a:r>
          </a:p>
          <a:p>
            <a:pPr marL="0" lvl="1">
              <a:lnSpc>
                <a:spcPct val="90000"/>
              </a:lnSpc>
              <a:spcBef>
                <a:spcPts val="1200"/>
              </a:spcBef>
              <a:buClr>
                <a:schemeClr val="accent1"/>
              </a:buClr>
              <a:buSzPct val="90000"/>
              <a:defRPr/>
            </a:pPr>
            <a:r>
              <a:rPr lang="en-US" sz="2000" dirty="0">
                <a:gradFill>
                  <a:gsLst>
                    <a:gs pos="1250">
                      <a:schemeClr val="bg2"/>
                    </a:gs>
                    <a:gs pos="100000">
                      <a:schemeClr val="bg2"/>
                    </a:gs>
                  </a:gsLst>
                  <a:lin ang="5400000" scaled="0"/>
                </a:gradFill>
              </a:rPr>
              <a:t>If you need to change an existing slide into a different background, follow </a:t>
            </a:r>
            <a:r>
              <a:rPr lang="en-US" sz="2000" dirty="0" smtClean="0">
                <a:gradFill>
                  <a:gsLst>
                    <a:gs pos="1250">
                      <a:schemeClr val="bg2"/>
                    </a:gs>
                    <a:gs pos="100000">
                      <a:schemeClr val="bg2"/>
                    </a:gs>
                  </a:gsLst>
                  <a:lin ang="5400000" scaled="0"/>
                </a:gradFill>
              </a:rPr>
              <a:t>these 2 steps.</a:t>
            </a:r>
            <a:endParaRPr lang="en-US" sz="2000" dirty="0">
              <a:gradFill>
                <a:gsLst>
                  <a:gs pos="1250">
                    <a:schemeClr val="bg2"/>
                  </a:gs>
                  <a:gs pos="100000">
                    <a:schemeClr val="bg2"/>
                  </a:gs>
                </a:gsLst>
                <a:lin ang="5400000" scaled="0"/>
              </a:gradFill>
            </a:endParaRPr>
          </a:p>
        </p:txBody>
      </p:sp>
      <p:cxnSp>
        <p:nvCxnSpPr>
          <p:cNvPr id="14" name="Straight Connector 13"/>
          <p:cNvCxnSpPr/>
          <p:nvPr/>
        </p:nvCxnSpPr>
        <p:spPr>
          <a:xfrm flipV="1">
            <a:off x="5826034" y="1768556"/>
            <a:ext cx="1432660" cy="654990"/>
          </a:xfrm>
          <a:prstGeom prst="line">
            <a:avLst/>
          </a:prstGeom>
          <a:noFill/>
          <a:ln>
            <a:solidFill>
              <a:schemeClr val="tx1"/>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cxnSp>
        <p:nvCxnSpPr>
          <p:cNvPr id="15" name="Straight Connector 14"/>
          <p:cNvCxnSpPr/>
          <p:nvPr/>
        </p:nvCxnSpPr>
        <p:spPr>
          <a:xfrm>
            <a:off x="5826036" y="3552048"/>
            <a:ext cx="1432658" cy="664320"/>
          </a:xfrm>
          <a:prstGeom prst="line">
            <a:avLst/>
          </a:prstGeom>
          <a:noFill/>
          <a:ln>
            <a:solidFill>
              <a:schemeClr val="tx1"/>
            </a:solidFill>
            <a:headEnd type="none" w="med" len="med"/>
            <a:tailEnd type="oval" w="med" len="med"/>
          </a:ln>
          <a:effectLst/>
        </p:spPr>
        <p:style>
          <a:lnRef idx="1">
            <a:schemeClr val="accent2"/>
          </a:lnRef>
          <a:fillRef idx="3">
            <a:schemeClr val="accent2"/>
          </a:fillRef>
          <a:effectRef idx="2">
            <a:schemeClr val="accent2"/>
          </a:effectRef>
          <a:fontRef idx="minor">
            <a:schemeClr val="lt1"/>
          </a:fontRef>
        </p:style>
      </p:cxnSp>
      <p:cxnSp>
        <p:nvCxnSpPr>
          <p:cNvPr id="3" name="Straight Connector 2"/>
          <p:cNvCxnSpPr/>
          <p:nvPr/>
        </p:nvCxnSpPr>
        <p:spPr>
          <a:xfrm>
            <a:off x="5826034" y="2229396"/>
            <a:ext cx="0" cy="80989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26034" y="3331626"/>
            <a:ext cx="0" cy="63077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bwMode="auto">
          <a:xfrm>
            <a:off x="7258694" y="1588009"/>
            <a:ext cx="350102" cy="124950"/>
          </a:xfrm>
          <a:prstGeom prst="rect">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10075783" y="2392934"/>
            <a:ext cx="551784" cy="610135"/>
          </a:xfrm>
          <a:prstGeom prst="rect">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p:nvSpPr>
        <p:spPr bwMode="auto">
          <a:xfrm>
            <a:off x="7011752" y="1521617"/>
            <a:ext cx="246939" cy="2469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32" name="Oval 31"/>
          <p:cNvSpPr/>
          <p:nvPr/>
        </p:nvSpPr>
        <p:spPr bwMode="auto">
          <a:xfrm>
            <a:off x="9828844" y="2556071"/>
            <a:ext cx="246939" cy="2469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9" name="TextBox 8"/>
          <p:cNvSpPr txBox="1"/>
          <p:nvPr/>
        </p:nvSpPr>
        <p:spPr>
          <a:xfrm>
            <a:off x="6159549" y="5779364"/>
            <a:ext cx="2345257" cy="443198"/>
          </a:xfrm>
          <a:prstGeom prst="rect">
            <a:avLst/>
          </a:prstGeom>
          <a:noFill/>
        </p:spPr>
        <p:txBody>
          <a:bodyPr wrap="square" lIns="0" tIns="0" rIns="0" bIns="0" rtlCol="0">
            <a:spAutoFit/>
          </a:bodyPr>
          <a:lstStyle/>
          <a:p>
            <a:pPr marL="168275" indent="-168275">
              <a:lnSpc>
                <a:spcPct val="80000"/>
              </a:lnSpc>
            </a:pPr>
            <a:r>
              <a:rPr lang="en-US" sz="1200" b="1" dirty="0" smtClean="0">
                <a:gradFill>
                  <a:gsLst>
                    <a:gs pos="1250">
                      <a:schemeClr val="tx2"/>
                    </a:gs>
                    <a:gs pos="100000">
                      <a:schemeClr val="tx2"/>
                    </a:gs>
                  </a:gsLst>
                  <a:lin ang="5400000" scaled="0"/>
                </a:gradFill>
              </a:rPr>
              <a:t>1. </a:t>
            </a:r>
            <a:r>
              <a:rPr lang="en-US" sz="1200" dirty="0" smtClean="0">
                <a:gradFill>
                  <a:gsLst>
                    <a:gs pos="1250">
                      <a:schemeClr val="bg2"/>
                    </a:gs>
                    <a:gs pos="100000">
                      <a:schemeClr val="bg2"/>
                    </a:gs>
                  </a:gsLst>
                  <a:lin ang="5400000" scaled="0"/>
                </a:gradFill>
              </a:rPr>
              <a:t>From </a:t>
            </a:r>
            <a:r>
              <a:rPr lang="en-US" sz="1200" dirty="0">
                <a:gradFill>
                  <a:gsLst>
                    <a:gs pos="1250">
                      <a:schemeClr val="bg2"/>
                    </a:gs>
                    <a:gs pos="100000">
                      <a:schemeClr val="bg2"/>
                    </a:gs>
                  </a:gsLst>
                  <a:lin ang="5400000" scaled="0"/>
                </a:gradFill>
              </a:rPr>
              <a:t>the Home tab, </a:t>
            </a:r>
            <a:r>
              <a:rPr lang="en-US" sz="1200" dirty="0" smtClean="0">
                <a:gradFill>
                  <a:gsLst>
                    <a:gs pos="1250">
                      <a:schemeClr val="bg2"/>
                    </a:gs>
                    <a:gs pos="100000">
                      <a:schemeClr val="bg2"/>
                    </a:gs>
                  </a:gsLst>
                  <a:lin ang="5400000" scaled="0"/>
                </a:gradFill>
              </a:rPr>
              <a:t>click </a:t>
            </a:r>
            <a:r>
              <a:rPr lang="en-US" sz="1200" dirty="0">
                <a:gradFill>
                  <a:gsLst>
                    <a:gs pos="1250">
                      <a:schemeClr val="bg2"/>
                    </a:gs>
                    <a:gs pos="100000">
                      <a:schemeClr val="bg2"/>
                    </a:gs>
                  </a:gsLst>
                  <a:lin ang="5400000" scaled="0"/>
                </a:gradFill>
              </a:rPr>
              <a:t>on </a:t>
            </a:r>
            <a:r>
              <a:rPr lang="en-US" sz="1200" dirty="0" smtClean="0">
                <a:gradFill>
                  <a:gsLst>
                    <a:gs pos="1250">
                      <a:schemeClr val="bg2"/>
                    </a:gs>
                    <a:gs pos="100000">
                      <a:schemeClr val="bg2"/>
                    </a:gs>
                  </a:gsLst>
                  <a:lin ang="5400000" scaled="0"/>
                </a:gradFill>
              </a:rPr>
              <a:t>the Layout </a:t>
            </a:r>
            <a:r>
              <a:rPr lang="en-US" sz="1200" dirty="0">
                <a:gradFill>
                  <a:gsLst>
                    <a:gs pos="1250">
                      <a:schemeClr val="bg2"/>
                    </a:gs>
                    <a:gs pos="100000">
                      <a:schemeClr val="bg2"/>
                    </a:gs>
                  </a:gsLst>
                  <a:lin ang="5400000" scaled="0"/>
                </a:gradFill>
              </a:rPr>
              <a:t>dropdown menu to </a:t>
            </a:r>
            <a:r>
              <a:rPr lang="en-US" sz="1200" dirty="0" smtClean="0">
                <a:gradFill>
                  <a:gsLst>
                    <a:gs pos="1250">
                      <a:schemeClr val="bg2"/>
                    </a:gs>
                    <a:gs pos="100000">
                      <a:schemeClr val="bg2"/>
                    </a:gs>
                  </a:gsLst>
                  <a:lin ang="5400000" scaled="0"/>
                </a:gradFill>
              </a:rPr>
              <a:t>view masters </a:t>
            </a:r>
            <a:r>
              <a:rPr lang="en-US" sz="1200" dirty="0">
                <a:gradFill>
                  <a:gsLst>
                    <a:gs pos="1250">
                      <a:schemeClr val="bg2"/>
                    </a:gs>
                    <a:gs pos="100000">
                      <a:schemeClr val="bg2"/>
                    </a:gs>
                  </a:gsLst>
                  <a:lin ang="5400000" scaled="0"/>
                </a:gradFill>
              </a:rPr>
              <a:t>and </a:t>
            </a:r>
            <a:r>
              <a:rPr lang="en-US" sz="1200" dirty="0" smtClean="0">
                <a:gradFill>
                  <a:gsLst>
                    <a:gs pos="1250">
                      <a:schemeClr val="bg2"/>
                    </a:gs>
                    <a:gs pos="100000">
                      <a:schemeClr val="bg2"/>
                    </a:gs>
                  </a:gsLst>
                  <a:lin ang="5400000" scaled="0"/>
                </a:gradFill>
              </a:rPr>
              <a:t>layouts </a:t>
            </a:r>
            <a:r>
              <a:rPr lang="en-US" sz="1200" dirty="0">
                <a:gradFill>
                  <a:gsLst>
                    <a:gs pos="1250">
                      <a:schemeClr val="bg2"/>
                    </a:gs>
                    <a:gs pos="100000">
                      <a:schemeClr val="bg2"/>
                    </a:gs>
                  </a:gsLst>
                  <a:lin ang="5400000" scaled="0"/>
                </a:gradFill>
              </a:rPr>
              <a:t>available</a:t>
            </a:r>
            <a:r>
              <a:rPr lang="en-US" sz="1200" dirty="0" smtClean="0">
                <a:gradFill>
                  <a:gsLst>
                    <a:gs pos="1250">
                      <a:schemeClr val="bg2"/>
                    </a:gs>
                    <a:gs pos="100000">
                      <a:schemeClr val="bg2"/>
                    </a:gs>
                  </a:gsLst>
                  <a:lin ang="5400000" scaled="0"/>
                </a:gradFill>
              </a:rPr>
              <a:t>.</a:t>
            </a:r>
            <a:endParaRPr lang="en-US" sz="1200" dirty="0">
              <a:gradFill>
                <a:gsLst>
                  <a:gs pos="1250">
                    <a:schemeClr val="bg2"/>
                  </a:gs>
                  <a:gs pos="100000">
                    <a:schemeClr val="bg2"/>
                  </a:gs>
                </a:gsLst>
                <a:lin ang="5400000" scaled="0"/>
              </a:gradFill>
            </a:endParaRPr>
          </a:p>
        </p:txBody>
      </p:sp>
      <p:sp>
        <p:nvSpPr>
          <p:cNvPr id="33" name="TextBox 32"/>
          <p:cNvSpPr txBox="1"/>
          <p:nvPr/>
        </p:nvSpPr>
        <p:spPr>
          <a:xfrm>
            <a:off x="8693650" y="5779364"/>
            <a:ext cx="3141953" cy="295466"/>
          </a:xfrm>
          <a:prstGeom prst="rect">
            <a:avLst/>
          </a:prstGeom>
          <a:noFill/>
        </p:spPr>
        <p:txBody>
          <a:bodyPr wrap="square" lIns="0" tIns="0" rIns="0" bIns="0" rtlCol="0">
            <a:spAutoFit/>
          </a:bodyPr>
          <a:lstStyle/>
          <a:p>
            <a:pPr marL="168275" indent="-168275">
              <a:lnSpc>
                <a:spcPct val="80000"/>
              </a:lnSpc>
            </a:pPr>
            <a:r>
              <a:rPr lang="en-US" sz="1200" b="1" dirty="0" smtClean="0">
                <a:gradFill>
                  <a:gsLst>
                    <a:gs pos="1250">
                      <a:schemeClr val="tx2"/>
                    </a:gs>
                    <a:gs pos="100000">
                      <a:schemeClr val="tx2"/>
                    </a:gs>
                  </a:gsLst>
                  <a:lin ang="5400000" scaled="0"/>
                </a:gradFill>
              </a:rPr>
              <a:t>2.</a:t>
            </a:r>
            <a:r>
              <a:rPr lang="en-US" sz="1200" dirty="0" smtClean="0">
                <a:gradFill>
                  <a:gsLst>
                    <a:gs pos="1250">
                      <a:schemeClr val="bg2"/>
                    </a:gs>
                    <a:gs pos="100000">
                      <a:schemeClr val="bg2"/>
                    </a:gs>
                  </a:gsLst>
                  <a:lin ang="5400000" scaled="0"/>
                </a:gradFill>
              </a:rPr>
              <a:t> Click </a:t>
            </a:r>
            <a:r>
              <a:rPr lang="en-US" sz="1200" dirty="0">
                <a:gradFill>
                  <a:gsLst>
                    <a:gs pos="1250">
                      <a:schemeClr val="bg2"/>
                    </a:gs>
                    <a:gs pos="100000">
                      <a:schemeClr val="bg2"/>
                    </a:gs>
                  </a:gsLst>
                  <a:lin ang="5400000" scaled="0"/>
                </a:gradFill>
              </a:rPr>
              <a:t>on the layout </a:t>
            </a:r>
            <a:r>
              <a:rPr lang="en-US" sz="1200" dirty="0" smtClean="0">
                <a:gradFill>
                  <a:gsLst>
                    <a:gs pos="1250">
                      <a:schemeClr val="bg2"/>
                    </a:gs>
                    <a:gs pos="100000">
                      <a:schemeClr val="bg2"/>
                    </a:gs>
                  </a:gsLst>
                  <a:lin ang="5400000" scaled="0"/>
                </a:gradFill>
              </a:rPr>
              <a:t>that </a:t>
            </a:r>
            <a:r>
              <a:rPr lang="en-US" sz="1200" dirty="0">
                <a:gradFill>
                  <a:gsLst>
                    <a:gs pos="1250">
                      <a:schemeClr val="bg2"/>
                    </a:gs>
                    <a:gs pos="100000">
                      <a:schemeClr val="bg2"/>
                    </a:gs>
                  </a:gsLst>
                  <a:lin ang="5400000" scaled="0"/>
                </a:gradFill>
              </a:rPr>
              <a:t>aligns </a:t>
            </a:r>
            <a:r>
              <a:rPr lang="en-US" sz="1200" dirty="0" smtClean="0">
                <a:gradFill>
                  <a:gsLst>
                    <a:gs pos="1250">
                      <a:schemeClr val="bg2"/>
                    </a:gs>
                    <a:gs pos="100000">
                      <a:schemeClr val="bg2"/>
                    </a:gs>
                  </a:gsLst>
                  <a:lin ang="5400000" scaled="0"/>
                </a:gradFill>
              </a:rPr>
              <a:t/>
            </a:r>
            <a:br>
              <a:rPr lang="en-US" sz="1200" dirty="0" smtClean="0">
                <a:gradFill>
                  <a:gsLst>
                    <a:gs pos="1250">
                      <a:schemeClr val="bg2"/>
                    </a:gs>
                    <a:gs pos="100000">
                      <a:schemeClr val="bg2"/>
                    </a:gs>
                  </a:gsLst>
                  <a:lin ang="5400000" scaled="0"/>
                </a:gradFill>
              </a:rPr>
            </a:br>
            <a:r>
              <a:rPr lang="en-US" sz="1200" dirty="0" smtClean="0">
                <a:gradFill>
                  <a:gsLst>
                    <a:gs pos="1250">
                      <a:schemeClr val="bg2"/>
                    </a:gs>
                    <a:gs pos="100000">
                      <a:schemeClr val="bg2"/>
                    </a:gs>
                  </a:gsLst>
                  <a:lin ang="5400000" scaled="0"/>
                </a:gradFill>
              </a:rPr>
              <a:t>to your </a:t>
            </a:r>
            <a:r>
              <a:rPr lang="en-US" sz="1200" dirty="0">
                <a:gradFill>
                  <a:gsLst>
                    <a:gs pos="1250">
                      <a:schemeClr val="bg2"/>
                    </a:gs>
                    <a:gs pos="100000">
                      <a:schemeClr val="bg2"/>
                    </a:gs>
                  </a:gsLst>
                  <a:lin ang="5400000" scaled="0"/>
                </a:gradFill>
              </a:rPr>
              <a:t>content.</a:t>
            </a:r>
          </a:p>
        </p:txBody>
      </p:sp>
      <p:sp>
        <p:nvSpPr>
          <p:cNvPr id="2" name="Slide Number Placeholder 1"/>
          <p:cNvSpPr>
            <a:spLocks noGrp="1"/>
          </p:cNvSpPr>
          <p:nvPr>
            <p:ph type="sldNum" sz="quarter" idx="12"/>
          </p:nvPr>
        </p:nvSpPr>
        <p:spPr/>
        <p:txBody>
          <a:bodyPr/>
          <a:lstStyle/>
          <a:p>
            <a:fld id="{727B4C2D-45E2-4621-8491-2995EB46A674}" type="slidenum">
              <a:rPr lang="en-US" smtClean="0"/>
              <a:pPr/>
              <a:t>3</a:t>
            </a:fld>
            <a:endParaRPr lang="en-US" dirty="0"/>
          </a:p>
        </p:txBody>
      </p:sp>
    </p:spTree>
    <p:extLst>
      <p:ext uri="{BB962C8B-B14F-4D97-AF65-F5344CB8AC3E}">
        <p14:creationId xmlns:p14="http://schemas.microsoft.com/office/powerpoint/2010/main" val="64351780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Main topic 1: size 40pt.</a:t>
            </a:r>
          </a:p>
          <a:p>
            <a:pPr lvl="1"/>
            <a:r>
              <a:rPr lang="en-US" dirty="0" smtClean="0"/>
              <a:t>Size 20pt for the subtopics.</a:t>
            </a:r>
          </a:p>
          <a:p>
            <a:pPr lvl="1"/>
            <a:r>
              <a:rPr lang="en-US" dirty="0" smtClean="0"/>
              <a:t>Size 20pt for the subtopics.</a:t>
            </a:r>
          </a:p>
          <a:p>
            <a:r>
              <a:rPr lang="en-US" dirty="0" smtClean="0"/>
              <a:t>Main topic 2: size 40pt.</a:t>
            </a:r>
          </a:p>
          <a:p>
            <a:pPr lvl="1"/>
            <a:r>
              <a:rPr lang="en-US" dirty="0" smtClean="0"/>
              <a:t>Size 20pt for the subtopics.</a:t>
            </a:r>
          </a:p>
          <a:p>
            <a:pPr lvl="1"/>
            <a:r>
              <a:rPr lang="en-US" dirty="0" smtClean="0"/>
              <a:t>Size 20pt for the subtopics.</a:t>
            </a:r>
          </a:p>
          <a:p>
            <a:r>
              <a:rPr lang="en-US" dirty="0" smtClean="0"/>
              <a:t>Main topic 3: size 40pt.</a:t>
            </a:r>
          </a:p>
          <a:p>
            <a:pPr lvl="1"/>
            <a:r>
              <a:rPr lang="en-US" dirty="0" smtClean="0"/>
              <a:t>Size 20pt for the subtopics.</a:t>
            </a:r>
          </a:p>
          <a:p>
            <a:pPr lvl="1"/>
            <a:r>
              <a:rPr lang="en-US" dirty="0" smtClean="0"/>
              <a:t>Size 20pt for the subtopics.</a:t>
            </a:r>
            <a:endParaRPr lang="en-US" dirty="0"/>
          </a:p>
        </p:txBody>
      </p:sp>
      <p:sp>
        <p:nvSpPr>
          <p:cNvPr id="17" name="Title 16"/>
          <p:cNvSpPr>
            <a:spLocks noGrp="1"/>
          </p:cNvSpPr>
          <p:nvPr>
            <p:ph type="title"/>
          </p:nvPr>
        </p:nvSpPr>
        <p:spPr/>
        <p:txBody>
          <a:bodyPr/>
          <a:lstStyle/>
          <a:p>
            <a:r>
              <a:rPr lang="en-US" dirty="0" smtClean="0"/>
              <a:t>Preferred text layout (no bullets)</a:t>
            </a:r>
            <a:endParaRPr lang="en-US" dirty="0"/>
          </a:p>
        </p:txBody>
      </p:sp>
      <p:sp>
        <p:nvSpPr>
          <p:cNvPr id="2" name="Slide Number Placeholder 1"/>
          <p:cNvSpPr>
            <a:spLocks noGrp="1"/>
          </p:cNvSpPr>
          <p:nvPr>
            <p:ph type="sldNum" sz="quarter" idx="12"/>
          </p:nvPr>
        </p:nvSpPr>
        <p:spPr/>
        <p:txBody>
          <a:bodyPr/>
          <a:lstStyle/>
          <a:p>
            <a:fld id="{727B4C2D-45E2-4621-8491-2995EB46A674}" type="slidenum">
              <a:rPr lang="en-US" smtClean="0"/>
              <a:pPr/>
              <a:t>4</a:t>
            </a:fld>
            <a:endParaRPr lang="en-US" dirty="0"/>
          </a:p>
        </p:txBody>
      </p:sp>
    </p:spTree>
    <p:extLst>
      <p:ext uri="{BB962C8B-B14F-4D97-AF65-F5344CB8AC3E}">
        <p14:creationId xmlns:p14="http://schemas.microsoft.com/office/powerpoint/2010/main" val="414883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Preferred two-column layout</a:t>
            </a:r>
            <a:endParaRPr lang="en-US" dirty="0"/>
          </a:p>
        </p:txBody>
      </p:sp>
      <p:sp>
        <p:nvSpPr>
          <p:cNvPr id="5" name="Text Placeholder 4"/>
          <p:cNvSpPr>
            <a:spLocks noGrp="1"/>
          </p:cNvSpPr>
          <p:nvPr>
            <p:ph type="body" sz="quarter" idx="11"/>
          </p:nvPr>
        </p:nvSpPr>
        <p:spPr/>
        <p:txBody>
          <a:bodyPr/>
          <a:lstStyle/>
          <a:p>
            <a:r>
              <a:rPr lang="en-US" dirty="0" smtClean="0"/>
              <a:t>Main topic 1: size 40pt.</a:t>
            </a:r>
          </a:p>
          <a:p>
            <a:pPr lvl="1"/>
            <a:r>
              <a:rPr lang="en-US" dirty="0" smtClean="0"/>
              <a:t>Size 20pt for the subtopics.</a:t>
            </a:r>
          </a:p>
          <a:p>
            <a:pPr lvl="1"/>
            <a:r>
              <a:rPr lang="en-US" dirty="0" smtClean="0"/>
              <a:t>Size 20pt for the subtopics.</a:t>
            </a:r>
          </a:p>
          <a:p>
            <a:r>
              <a:rPr lang="en-US" dirty="0" smtClean="0"/>
              <a:t>Main topic 2: size 40pt.</a:t>
            </a:r>
          </a:p>
          <a:p>
            <a:pPr lvl="1"/>
            <a:r>
              <a:rPr lang="en-US" dirty="0" smtClean="0"/>
              <a:t>Size 20pt for the subtopics.</a:t>
            </a:r>
          </a:p>
          <a:p>
            <a:pPr lvl="1"/>
            <a:r>
              <a:rPr lang="en-US" dirty="0" smtClean="0"/>
              <a:t>Size 20pt for the subtopics.</a:t>
            </a:r>
          </a:p>
          <a:p>
            <a:r>
              <a:rPr lang="en-US" dirty="0" smtClean="0"/>
              <a:t>Main topic 3: size 40pt.</a:t>
            </a:r>
          </a:p>
          <a:p>
            <a:pPr lvl="1"/>
            <a:r>
              <a:rPr lang="en-US" dirty="0" smtClean="0"/>
              <a:t>Size 20pt for the subtopics.</a:t>
            </a:r>
          </a:p>
          <a:p>
            <a:pPr lvl="1"/>
            <a:r>
              <a:rPr lang="en-US" dirty="0" smtClean="0"/>
              <a:t>Size 20pt for the subtopics.</a:t>
            </a:r>
            <a:endParaRPr lang="en-US" dirty="0"/>
          </a:p>
        </p:txBody>
      </p:sp>
      <p:sp>
        <p:nvSpPr>
          <p:cNvPr id="6" name="Text Placeholder 5"/>
          <p:cNvSpPr>
            <a:spLocks noGrp="1"/>
          </p:cNvSpPr>
          <p:nvPr>
            <p:ph type="body" sz="quarter" idx="12"/>
          </p:nvPr>
        </p:nvSpPr>
        <p:spPr/>
        <p:txBody>
          <a:bodyPr/>
          <a:lstStyle/>
          <a:p>
            <a:r>
              <a:rPr lang="en-US" dirty="0" smtClean="0"/>
              <a:t>Main topic 1: size 40pt.</a:t>
            </a:r>
          </a:p>
          <a:p>
            <a:pPr lvl="1"/>
            <a:r>
              <a:rPr lang="en-US" dirty="0" smtClean="0"/>
              <a:t>Size 20pt for the subtopics.</a:t>
            </a:r>
          </a:p>
          <a:p>
            <a:pPr lvl="1"/>
            <a:r>
              <a:rPr lang="en-US" dirty="0" smtClean="0"/>
              <a:t>Size 20pt for the subtopics.</a:t>
            </a:r>
          </a:p>
          <a:p>
            <a:r>
              <a:rPr lang="en-US" dirty="0" smtClean="0"/>
              <a:t>Main topic 2: size 40pt.</a:t>
            </a:r>
          </a:p>
          <a:p>
            <a:pPr lvl="1"/>
            <a:r>
              <a:rPr lang="en-US" dirty="0" smtClean="0"/>
              <a:t>Size 20pt for the subtopics.</a:t>
            </a:r>
          </a:p>
          <a:p>
            <a:pPr lvl="1"/>
            <a:r>
              <a:rPr lang="en-US" dirty="0" smtClean="0"/>
              <a:t>Size 20pt for the subtopics.</a:t>
            </a:r>
          </a:p>
          <a:p>
            <a:r>
              <a:rPr lang="en-US" dirty="0" smtClean="0"/>
              <a:t>Main topic 3: size 40pt.</a:t>
            </a:r>
          </a:p>
          <a:p>
            <a:pPr lvl="1"/>
            <a:r>
              <a:rPr lang="en-US" dirty="0" smtClean="0"/>
              <a:t>Size 20pt for the subtopics.</a:t>
            </a:r>
          </a:p>
          <a:p>
            <a:pPr lvl="1"/>
            <a:r>
              <a:rPr lang="en-US" dirty="0" smtClean="0"/>
              <a:t>Size 20pt for the subtopics.</a:t>
            </a:r>
            <a:endParaRPr lang="en-US" dirty="0"/>
          </a:p>
        </p:txBody>
      </p:sp>
      <p:sp>
        <p:nvSpPr>
          <p:cNvPr id="2" name="Slide Number Placeholder 1"/>
          <p:cNvSpPr>
            <a:spLocks noGrp="1"/>
          </p:cNvSpPr>
          <p:nvPr>
            <p:ph type="sldNum" sz="quarter" idx="13"/>
          </p:nvPr>
        </p:nvSpPr>
        <p:spPr/>
        <p:txBody>
          <a:bodyPr/>
          <a:lstStyle/>
          <a:p>
            <a:fld id="{727B4C2D-45E2-4621-8491-2995EB46A674}" type="slidenum">
              <a:rPr lang="en-US" smtClean="0"/>
              <a:pPr/>
              <a:t>5</a:t>
            </a:fld>
            <a:endParaRPr lang="en-US" dirty="0"/>
          </a:p>
        </p:txBody>
      </p:sp>
    </p:spTree>
    <p:extLst>
      <p:ext uri="{BB962C8B-B14F-4D97-AF65-F5344CB8AC3E}">
        <p14:creationId xmlns:p14="http://schemas.microsoft.com/office/powerpoint/2010/main" val="288515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Placeholder 9"/>
          <p:cNvSpPr>
            <a:spLocks noGrp="1"/>
          </p:cNvSpPr>
          <p:nvPr>
            <p:ph type="body" idx="1"/>
          </p:nvPr>
        </p:nvSpPr>
        <p:spPr/>
        <p:txBody>
          <a:bodyPr/>
          <a:lstStyle/>
          <a:p>
            <a:r>
              <a:rPr lang="en-US" smtClean="0"/>
              <a:t>This is 40 pt type for this section.</a:t>
            </a:r>
            <a:endParaRPr lang="en-US" dirty="0"/>
          </a:p>
        </p:txBody>
      </p:sp>
      <p:sp>
        <p:nvSpPr>
          <p:cNvPr id="11" name="Content Placeholder 10"/>
          <p:cNvSpPr>
            <a:spLocks noGrp="1"/>
          </p:cNvSpPr>
          <p:nvPr>
            <p:ph sz="quarter" idx="4"/>
          </p:nvPr>
        </p:nvSpPr>
        <p:spPr/>
        <p:txBody>
          <a:bodyPr/>
          <a:lstStyle/>
          <a:p>
            <a:r>
              <a:rPr lang="en-US" smtClean="0"/>
              <a:t>20pt body copy. Paragraph line spacing is automatically set in the template at Multiple 0.9. With the emphasis on short yet effective bursts of content rather than lists, please refrain from using bullets and indents, choosing instead to separate individual thoughts with full-return spacing.</a:t>
            </a:r>
          </a:p>
          <a:p>
            <a:r>
              <a:rPr lang="en-US" smtClean="0"/>
              <a:t>Lorem ipsum dolor sit amet, consectetur adipis icing elit, sed do eiusmod tempor incididunt labore et dolore incidi dunt ut et magna aliqua.</a:t>
            </a:r>
            <a:endParaRPr lang="en-US" dirty="0"/>
          </a:p>
        </p:txBody>
      </p:sp>
      <p:sp>
        <p:nvSpPr>
          <p:cNvPr id="46085" name="Title 15"/>
          <p:cNvSpPr>
            <a:spLocks noGrp="1"/>
          </p:cNvSpPr>
          <p:nvPr>
            <p:ph type="title"/>
          </p:nvPr>
        </p:nvSpPr>
        <p:spPr/>
        <p:txBody>
          <a:bodyPr/>
          <a:lstStyle/>
          <a:p>
            <a:r>
              <a:rPr lang="en-US" dirty="0" smtClean="0"/>
              <a:t>Other </a:t>
            </a:r>
            <a:r>
              <a:rPr lang="en-US" dirty="0"/>
              <a:t>c</a:t>
            </a:r>
            <a:r>
              <a:rPr lang="en-US" dirty="0" smtClean="0"/>
              <a:t>ontent layouts</a:t>
            </a:r>
            <a:endParaRPr lang="en-US" dirty="0"/>
          </a:p>
        </p:txBody>
      </p:sp>
      <p:sp>
        <p:nvSpPr>
          <p:cNvPr id="2" name="Slide Number Placeholder 1"/>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91772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Placeholder 9"/>
          <p:cNvSpPr>
            <a:spLocks noGrp="1"/>
          </p:cNvSpPr>
          <p:nvPr>
            <p:ph type="body" idx="1"/>
          </p:nvPr>
        </p:nvSpPr>
        <p:spPr/>
        <p:txBody>
          <a:bodyPr/>
          <a:lstStyle/>
          <a:p>
            <a:r>
              <a:rPr lang="en-US" smtClean="0"/>
              <a:t>This is 40pt type for this section.</a:t>
            </a:r>
          </a:p>
          <a:p>
            <a:r>
              <a:rPr lang="en-US" smtClean="0"/>
              <a:t>A long statement will go here as an introduction or a headline for the section on the right.</a:t>
            </a:r>
            <a:endParaRPr lang="en-US" dirty="0"/>
          </a:p>
        </p:txBody>
      </p:sp>
      <p:sp>
        <p:nvSpPr>
          <p:cNvPr id="11" name="Content Placeholder 10"/>
          <p:cNvSpPr>
            <a:spLocks noGrp="1"/>
          </p:cNvSpPr>
          <p:nvPr>
            <p:ph sz="quarter" idx="4"/>
          </p:nvPr>
        </p:nvSpPr>
        <p:spPr/>
        <p:txBody>
          <a:bodyPr/>
          <a:lstStyle/>
          <a:p>
            <a:r>
              <a:rPr lang="en-US" dirty="0" smtClean="0"/>
              <a:t>20pt body copy. Paragraph line spacing is automatically set in the template at Multiple 0.9. With the emphasis on short yet effective bursts of content rather than lists, please refrain from using bullets and indents, choosing instead to separate individual thoughts with full-return spacing.</a:t>
            </a:r>
          </a:p>
          <a:p>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a:t>
            </a:r>
            <a:r>
              <a:rPr lang="en-US" dirty="0" smtClean="0"/>
              <a:t> icing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incidi</a:t>
            </a:r>
            <a:r>
              <a:rPr lang="en-US" dirty="0" smtClean="0"/>
              <a:t> </a:t>
            </a:r>
            <a:r>
              <a:rPr lang="en-US" dirty="0" err="1" smtClean="0"/>
              <a:t>dunt</a:t>
            </a:r>
            <a:r>
              <a:rPr lang="en-US" dirty="0" smtClean="0"/>
              <a:t> </a:t>
            </a:r>
            <a:r>
              <a:rPr lang="en-US" dirty="0" err="1" smtClean="0"/>
              <a:t>ut</a:t>
            </a:r>
            <a:r>
              <a:rPr lang="en-US" dirty="0" smtClean="0"/>
              <a:t> et magna </a:t>
            </a:r>
            <a:r>
              <a:rPr lang="en-US" dirty="0" err="1" smtClean="0"/>
              <a:t>aliqua</a:t>
            </a:r>
            <a:r>
              <a:rPr lang="en-US" dirty="0" smtClean="0"/>
              <a:t>.</a:t>
            </a:r>
          </a:p>
          <a:p>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a:t>
            </a:r>
            <a:r>
              <a:rPr lang="en-US" dirty="0" smtClean="0"/>
              <a:t> icing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labore</a:t>
            </a:r>
            <a:r>
              <a:rPr lang="en-US" dirty="0" smtClean="0"/>
              <a:t> et </a:t>
            </a:r>
            <a:r>
              <a:rPr lang="en-US" dirty="0" err="1" smtClean="0"/>
              <a:t>dolore</a:t>
            </a:r>
            <a:r>
              <a:rPr lang="en-US" dirty="0" smtClean="0"/>
              <a:t> </a:t>
            </a:r>
            <a:r>
              <a:rPr lang="en-US" dirty="0" err="1" smtClean="0"/>
              <a:t>incidi</a:t>
            </a:r>
            <a:r>
              <a:rPr lang="en-US" dirty="0" smtClean="0"/>
              <a:t> </a:t>
            </a:r>
            <a:r>
              <a:rPr lang="en-US" dirty="0" err="1" smtClean="0"/>
              <a:t>dunt</a:t>
            </a:r>
            <a:r>
              <a:rPr lang="en-US" dirty="0" smtClean="0"/>
              <a:t> </a:t>
            </a:r>
            <a:r>
              <a:rPr lang="en-US" dirty="0" err="1" smtClean="0"/>
              <a:t>ut</a:t>
            </a:r>
            <a:r>
              <a:rPr lang="en-US" dirty="0" smtClean="0"/>
              <a:t> et magna </a:t>
            </a:r>
            <a:r>
              <a:rPr lang="en-US" dirty="0" err="1" smtClean="0"/>
              <a:t>aliqua</a:t>
            </a:r>
            <a:r>
              <a:rPr lang="en-US" dirty="0" smtClean="0"/>
              <a:t>.</a:t>
            </a:r>
          </a:p>
          <a:p>
            <a:endParaRPr lang="en-US" dirty="0"/>
          </a:p>
        </p:txBody>
      </p:sp>
      <p:sp>
        <p:nvSpPr>
          <p:cNvPr id="46085" name="Title 15"/>
          <p:cNvSpPr>
            <a:spLocks noGrp="1"/>
          </p:cNvSpPr>
          <p:nvPr>
            <p:ph type="title"/>
          </p:nvPr>
        </p:nvSpPr>
        <p:spPr/>
        <p:txBody>
          <a:bodyPr/>
          <a:lstStyle/>
          <a:p>
            <a:r>
              <a:rPr lang="en-US" dirty="0"/>
              <a:t>Other content layouts</a:t>
            </a:r>
          </a:p>
        </p:txBody>
      </p:sp>
      <p:sp>
        <p:nvSpPr>
          <p:cNvPr id="2" name="Slide Number Placeholder 1"/>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58116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smtClean="0"/>
              <a:t>Color block layout. Title goes here.</a:t>
            </a:r>
          </a:p>
          <a:p>
            <a:r>
              <a:rPr lang="en-US" smtClean="0"/>
              <a:t>It can be a short title, or it can be a long sentence.</a:t>
            </a:r>
            <a:endParaRPr lang="en-US" dirty="0"/>
          </a:p>
        </p:txBody>
      </p:sp>
      <p:sp>
        <p:nvSpPr>
          <p:cNvPr id="6" name="Content Placeholder 5"/>
          <p:cNvSpPr>
            <a:spLocks noGrp="1"/>
          </p:cNvSpPr>
          <p:nvPr>
            <p:ph sz="quarter" idx="4"/>
          </p:nvPr>
        </p:nvSpPr>
        <p:spPr/>
        <p:txBody>
          <a:bodyPr/>
          <a:lstStyle/>
          <a:p>
            <a:r>
              <a:rPr lang="en-US" smtClean="0"/>
              <a:t>20pt body copy. Paragraph line spacing is automatically set in the template at Multiple 0.9. With the emphasis on short yet effective bursts of content rather than lists, please refrain from using bullets and indents, choosing instead to separate individual thoughts with full-return spacing.</a:t>
            </a:r>
          </a:p>
          <a:p>
            <a:r>
              <a:rPr lang="en-US" smtClean="0"/>
              <a:t>Lorem ipsum dolor sit amet, consectetur adipis icing elit, sed do eiusmod tempor incididunt labore et dolore incidi dunt ut et magna aliqua.</a:t>
            </a:r>
            <a:endParaRPr lang="en-US" dirty="0"/>
          </a:p>
        </p:txBody>
      </p:sp>
    </p:spTree>
    <p:extLst>
      <p:ext uri="{BB962C8B-B14F-4D97-AF65-F5344CB8AC3E}">
        <p14:creationId xmlns:p14="http://schemas.microsoft.com/office/powerpoint/2010/main" val="2407084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t>
            </a:r>
            <a:r>
              <a:rPr lang="en-US" dirty="0" smtClean="0"/>
              <a:t>example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85252572"/>
              </p:ext>
            </p:extLst>
          </p:nvPr>
        </p:nvGraphicFramePr>
        <p:xfrm>
          <a:off x="519113" y="1388435"/>
          <a:ext cx="11155680" cy="4653745"/>
        </p:xfrm>
        <a:graphic>
          <a:graphicData uri="http://schemas.openxmlformats.org/drawingml/2006/table">
            <a:tbl>
              <a:tblPr firstRow="1" bandCol="1">
                <a:tableStyleId>{21E4AEA4-8DFA-4A89-87EB-49C32662AFE0}</a:tableStyleId>
              </a:tblPr>
              <a:tblGrid>
                <a:gridCol w="2304288"/>
                <a:gridCol w="2212848"/>
                <a:gridCol w="2212848"/>
                <a:gridCol w="2212848"/>
                <a:gridCol w="2212848"/>
              </a:tblGrid>
              <a:tr h="646518">
                <a:tc>
                  <a:txBody>
                    <a:bodyPr/>
                    <a:lstStyle/>
                    <a:p>
                      <a:pPr algn="ctr" fontAlgn="b"/>
                      <a:endParaRPr lang="en-US" sz="20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Column 1</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Column 2</a:t>
                      </a:r>
                      <a:endParaRPr lang="en-US" sz="3200" b="0" u="none" strike="noStrike" kern="1200" dirty="0">
                        <a:gradFill>
                          <a:gsLst>
                            <a:gs pos="1250">
                              <a:schemeClr val="bg2"/>
                            </a:gs>
                            <a:gs pos="100000">
                              <a:schemeClr val="bg2"/>
                            </a:gs>
                          </a:gsLst>
                          <a:lin ang="5400000" scaled="0"/>
                        </a:gradFill>
                        <a:latin typeface="+mj-lt"/>
                        <a:ea typeface="Segoe UI" pitchFamily="34" charset="0"/>
                        <a:cs typeface="Segoe UI" pitchFamily="34" charset="0"/>
                      </a:endParaRP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Column 3</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3200" b="0" u="none" strike="noStrike" kern="1200" dirty="0" smtClean="0">
                          <a:gradFill>
                            <a:gsLst>
                              <a:gs pos="1250">
                                <a:schemeClr val="bg2"/>
                              </a:gs>
                              <a:gs pos="100000">
                                <a:schemeClr val="bg2"/>
                              </a:gs>
                            </a:gsLst>
                            <a:lin ang="5400000" scaled="0"/>
                          </a:gradFill>
                          <a:latin typeface="+mj-lt"/>
                          <a:ea typeface="Segoe UI" pitchFamily="34" charset="0"/>
                          <a:cs typeface="Segoe UI" pitchFamily="34" charset="0"/>
                        </a:rPr>
                        <a:t>Column 4</a:t>
                      </a:r>
                    </a:p>
                  </a:txBody>
                  <a:tcPr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Row 1</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ea typeface="+mn-ea"/>
                          <a:cs typeface="+mn-cs"/>
                        </a:rPr>
                        <a:t>Row 2</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dirty="0">
                        <a:solidFill>
                          <a:srgbClr val="5F5F5F"/>
                        </a:solidFill>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Row 3</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rowSpan="2">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Row 4</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vMerge="1">
                  <a:txBody>
                    <a:bodyPr/>
                    <a:lstStyle/>
                    <a:p>
                      <a:endParaRPr lang="en-US"/>
                    </a:p>
                  </a:txBody>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rowSpan="2">
                  <a:txBody>
                    <a:bodyPr/>
                    <a:lstStyle/>
                    <a:p>
                      <a:pPr marL="0" algn="ctr" defTabSz="914400" rtl="0" eaLnBrk="1" fontAlgn="b" latinLnBrk="0" hangingPunct="1"/>
                      <a:r>
                        <a:rPr lang="en-US" sz="2000" b="0" u="none" strike="noStrike" kern="1200" dirty="0" smtClean="0">
                          <a:ln>
                            <a:noFill/>
                          </a:ln>
                          <a:gradFill>
                            <a:gsLst>
                              <a:gs pos="0">
                                <a:srgbClr val="FFFFFF"/>
                              </a:gs>
                              <a:gs pos="100000">
                                <a:srgbClr val="FFFFFF"/>
                              </a:gs>
                            </a:gsLst>
                            <a:lin ang="5400000" scaled="0"/>
                          </a:gradFill>
                          <a:latin typeface="+mn-lt"/>
                        </a:rPr>
                        <a:t> Row 5</a:t>
                      </a:r>
                      <a:endParaRPr lang="en-US" sz="20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72461">
                <a:tc vMerge="1">
                  <a:txBody>
                    <a:bodyPr/>
                    <a:lstStyle/>
                    <a:p>
                      <a:endParaRPr lang="en-US"/>
                    </a:p>
                  </a:txBody>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endParaRPr lang="en-US" sz="1800" b="0" u="none" strike="noStrike" kern="1200" dirty="0">
                        <a:solidFill>
                          <a:srgbClr val="5F5F5F"/>
                        </a:solidFill>
                        <a:latin typeface="+mn-lt"/>
                        <a:ea typeface="Segoe UI" pitchFamily="34" charset="0"/>
                        <a:cs typeface="Segoe UI" pitchFamily="34" charset="0"/>
                      </a:endParaRPr>
                    </a:p>
                  </a:txBody>
                  <a:tcPr anchor="ctr">
                    <a:lnL w="3810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94162162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5fad15d0-477e-40da-a20d-40d4ca777cbd"/>
    <ds:schemaRef ds:uri="http://www.w3.org/XML/1998/namespace"/>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1876</Words>
  <Application>Microsoft Office PowerPoint</Application>
  <PresentationFormat>Custom</PresentationFormat>
  <Paragraphs>174</Paragraphs>
  <Slides>15</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Avenir LT Pro 45 Book</vt:lpstr>
      <vt:lpstr>Calibri</vt:lpstr>
      <vt:lpstr>Consolas</vt:lpstr>
      <vt:lpstr>Segoe UI</vt:lpstr>
      <vt:lpstr>Segoe UI Light</vt:lpstr>
      <vt:lpstr>Wingdings</vt:lpstr>
      <vt:lpstr>5-30055_Office Template 2012 - 16x9 - White Background</vt:lpstr>
      <vt:lpstr>5-30055_Office Template 2012 - 16x9 - Colored Accent Slides</vt:lpstr>
      <vt:lpstr>Title of the presentation</vt:lpstr>
      <vt:lpstr>Color palette info</vt:lpstr>
      <vt:lpstr>Layout options</vt:lpstr>
      <vt:lpstr>Preferred text layout (no bullets)</vt:lpstr>
      <vt:lpstr>Preferred two-column layout</vt:lpstr>
      <vt:lpstr>Other content layouts</vt:lpstr>
      <vt:lpstr>Other content layouts</vt:lpstr>
      <vt:lpstr>PowerPoint Presentation</vt:lpstr>
      <vt:lpstr>Table example</vt:lpstr>
      <vt:lpstr>Table example</vt:lpstr>
      <vt:lpstr>Bar chart example</vt:lpstr>
      <vt:lpstr>Horizontal bar chart example</vt:lpstr>
      <vt:lpstr>Pie chart example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2014-07-14T20:25:33Z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