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286" r:id="rId5"/>
    <p:sldId id="318" r:id="rId6"/>
    <p:sldId id="1607" r:id="rId7"/>
    <p:sldId id="284" r:id="rId8"/>
    <p:sldId id="1611" r:id="rId9"/>
    <p:sldId id="287" r:id="rId10"/>
    <p:sldId id="1612" r:id="rId11"/>
    <p:sldId id="1610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286"/>
            <p14:sldId id="318"/>
            <p14:sldId id="1607"/>
            <p14:sldId id="284"/>
            <p14:sldId id="1611"/>
            <p14:sldId id="287"/>
            <p14:sldId id="1612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81088" autoAdjust="0"/>
  </p:normalViewPr>
  <p:slideViewPr>
    <p:cSldViewPr snapToGrid="0">
      <p:cViewPr>
        <p:scale>
          <a:sx n="95" d="100"/>
          <a:sy n="95" d="100"/>
        </p:scale>
        <p:origin x="1328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8:30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Office add-ins, you will often here the term range.</a:t>
            </a:r>
          </a:p>
          <a:p>
            <a:r>
              <a:rPr lang="en-US" dirty="0"/>
              <a:t>A range in Microsoft Word is any contiguous area of a document.</a:t>
            </a:r>
          </a:p>
          <a:p>
            <a:r>
              <a:rPr lang="en-US" dirty="0"/>
              <a:t>Ranges can be established in a number of ways, including search, selection, and conversion from another </a:t>
            </a:r>
            <a:r>
              <a:rPr lang="en-US" dirty="0" err="1"/>
              <a:t>Office.js</a:t>
            </a:r>
            <a:r>
              <a:rPr lang="en-US" dirty="0"/>
              <a:t> object such as a paragraph</a:t>
            </a:r>
          </a:p>
          <a:p>
            <a:r>
              <a:rPr lang="en-US" dirty="0"/>
              <a:t>Selections allow you to manipulate both the content and location of focus in a document.</a:t>
            </a:r>
          </a:p>
          <a:p>
            <a:r>
              <a:rPr lang="en-US" dirty="0"/>
              <a:t>You can get the selection of a range or set the selection on a range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getting the selection of the document using </a:t>
            </a:r>
            <a:r>
              <a:rPr lang="en-US" dirty="0" err="1"/>
              <a:t>document.getSelection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is inserting some text at the end of a range…</a:t>
            </a:r>
            <a:r>
              <a:rPr lang="en-US" dirty="0" err="1"/>
              <a:t>insertText</a:t>
            </a:r>
            <a:r>
              <a:rPr lang="en-US" dirty="0"/>
              <a:t> supports a number of location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selecting on a range of text…this will select that text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searches a paragraph for some text and replaces each instance of that 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two more paragraphs and make sure there are no extra new lines (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empty paragraph)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a custom style named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endParaRPr lang="en-US" sz="900" b="1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a built-in style to the first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Custom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your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last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Font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change the font of the second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Highlight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Click-to-run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Abbreviation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add the (C2R) abbreviation to the end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Version Info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append Office 2019 to the front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word several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Quantity Term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replace the range several with many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Word JavaScript APIs, you should get context using the </a:t>
            </a:r>
            <a:r>
              <a:rPr lang="en-US" dirty="0" err="1"/>
              <a:t>Word.run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Word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Word document,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Word.run</a:t>
            </a:r>
            <a:r>
              <a:rPr lang="en-US" dirty="0"/>
              <a:t>…that context contains a </a:t>
            </a:r>
            <a:r>
              <a:rPr lang="en-US" dirty="0" err="1"/>
              <a:t>docment</a:t>
            </a:r>
            <a:r>
              <a:rPr lang="en-US" dirty="0"/>
              <a:t> property.</a:t>
            </a:r>
          </a:p>
          <a:p>
            <a:r>
              <a:rPr lang="en-US" dirty="0"/>
              <a:t>A document has a body, which contains a number of paragraphs.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r>
              <a:rPr lang="en-US" dirty="0"/>
              <a:t>Paragraphs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r>
              <a:rPr lang="en-US" dirty="0"/>
              <a:t>You can also insert paragraphs relative to one another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the the body and paragraphs of a document.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simply gets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insert a new paragraph at the beginning of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few samples show how to get specific paragraphs in the body such as the first, second, and last. Notice how a paragraph is “sibling aware”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how a paragraph can be inserted relative to another paragraph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clear and delete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breaks around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iterate through paragraphs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 and Formatting are what make an attractive document and </a:t>
            </a:r>
            <a:r>
              <a:rPr lang="en-US" dirty="0" err="1"/>
              <a:t>Office.js</a:t>
            </a:r>
            <a:r>
              <a:rPr lang="en-US" dirty="0"/>
              <a:t> allows you to easily work with styles and formatting.</a:t>
            </a:r>
          </a:p>
          <a:p>
            <a:r>
              <a:rPr lang="en-US" dirty="0"/>
              <a:t>Styles are similar to a CSS class in HTML as they provide pre-configured and reusable formatting for paragraphs and text ranges</a:t>
            </a:r>
          </a:p>
          <a:p>
            <a:r>
              <a:rPr lang="en-US" dirty="0" err="1"/>
              <a:t>Office.js</a:t>
            </a:r>
            <a:r>
              <a:rPr lang="en-US" dirty="0"/>
              <a:t> can apply both out of the box and custom styles</a:t>
            </a:r>
          </a:p>
          <a:p>
            <a:r>
              <a:rPr lang="en-US" dirty="0"/>
              <a:t>Fonts are similar to inline styles in HTML…explicitly setting a font only applies to that paragraph or range.</a:t>
            </a:r>
          </a:p>
          <a:p>
            <a:r>
              <a:rPr lang="en-US" dirty="0"/>
              <a:t>You can manipulate the font family, weight, size, colors, and more</a:t>
            </a:r>
          </a:p>
          <a:p>
            <a:r>
              <a:rPr lang="en-US" dirty="0" err="1"/>
              <a:t>Office.js</a:t>
            </a:r>
            <a:r>
              <a:rPr lang="en-US" dirty="0"/>
              <a:t> also allows you to apply formatting to paragraphs such as alignment, indention, and line spacing.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here is applying a built-in style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is applying a custom style named “</a:t>
            </a:r>
            <a:r>
              <a:rPr lang="en-US" dirty="0" err="1"/>
              <a:t>MyCustomStyle</a:t>
            </a:r>
            <a:r>
              <a:rPr lang="en-US" dirty="0"/>
              <a:t>”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alignment is being applied to the paragraph…in this case making the paragraph centered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a font being set for a range of text, including its font name (Courier New), bold, size, and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paragraph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Text </a:t>
            </a:r>
            <a:r>
              <a:rPr lang="en-US"/>
              <a:t>and Formatting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6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is any contiguous area of a document in Microsoft Word.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Ranges can be established through a number of ways, including search, selection, or conversion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paragraph.getRange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 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Selections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Selections allow you to manipulate both the content and location of focus in the document.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selection as a range or set the selection on a range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pic>
        <p:nvPicPr>
          <p:cNvPr id="5" name="Picture 4" descr="Screen shot of range selections in a document based on a search for the term &quot;Office&quot;">
            <a:extLst>
              <a:ext uri="{FF2B5EF4-FFF2-40B4-BE49-F238E27FC236}">
                <a16:creationId xmlns:a16="http://schemas.microsoft.com/office/drawing/2014/main" id="{13F2FB5C-03C4-7241-AEDA-365E1D5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1" y="1500487"/>
            <a:ext cx="5440914" cy="3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64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849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selected range of text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Append text to a range of text (“replace”, “start”, “end”, “before”, “after”)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the 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a range of text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“Select”, “Start”, “End”)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'Select'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a paragraph for a range of text and replace it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'office'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matchCase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ignoreSpace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"Office"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"Replace"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7307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allows operations to be performed in batch with promises to view results and perform additional operations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makes it easy to manipulate the text and paragraphs of a document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apply static formatting as well as known/custom styles to paragraphs and ranges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1670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Paragraph object 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https://docs.microsoft.com/en-us/javascript/api/word/word.paragraph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Word Add-in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Text and Paragraphs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Styles and Formatting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Selections and Ranges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Text and Formatting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WordApi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1.3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342775" cy="948691"/>
            <a:chOff x="4655549" y="1629408"/>
            <a:chExt cx="7342775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209665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23351" cy="1516732"/>
            <a:chOff x="4655549" y="4341173"/>
            <a:chExt cx="4323351" cy="1516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47904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0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168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37517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document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provides context to a Word document through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Word.run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context.document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document contains a body, which contains a number of collections, including paragraphs, tables,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relationships in this hierarchy are exposed as properties in the API allowing traversal up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paragraph.parentBody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down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body.paragraphs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and horizontal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paragraph.getNext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 or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paragraph.getPrevious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allows you to insert new paragraphs and edit/delete/clear existing paragraphs and how they appear in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Paragraphs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 as well as when inserting a paragraph relative to self (using “before” of “after” location).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3" name="Rectangle 2" descr="Diagram of the object hierarchy in Word with a document at the root, containing a single body, which contains a collection of paragraphs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4145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85373-12CB-3F48-B7A2-7B5DC23A898C}"/>
              </a:ext>
            </a:extLst>
          </p:cNvPr>
          <p:cNvSpPr/>
          <p:nvPr/>
        </p:nvSpPr>
        <p:spPr bwMode="auto">
          <a:xfrm>
            <a:off x="8252460" y="382507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73873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EC96B-4B29-BC49-8F18-8FC4B9063C8C}"/>
              </a:ext>
            </a:extLst>
          </p:cNvPr>
          <p:cNvSpPr/>
          <p:nvPr/>
        </p:nvSpPr>
        <p:spPr bwMode="auto">
          <a:xfrm>
            <a:off x="8252460" y="491141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4564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2091823"/>
            <a:ext cx="9945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FD468-03F4-1849-93FC-CB0C7B15A174}"/>
              </a:ext>
            </a:extLst>
          </p:cNvPr>
          <p:cNvSpPr txBox="1"/>
          <p:nvPr/>
        </p:nvSpPr>
        <p:spPr>
          <a:xfrm>
            <a:off x="8427997" y="4031342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427997" y="2946446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96D35-90F8-3E4A-B57B-B561687C7DAC}"/>
              </a:ext>
            </a:extLst>
          </p:cNvPr>
          <p:cNvSpPr txBox="1"/>
          <p:nvPr/>
        </p:nvSpPr>
        <p:spPr>
          <a:xfrm>
            <a:off x="8427997" y="5115807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55972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document body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into body (location options include “Start”, “End”, “Replace”)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second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getNext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last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context.document.body.paragraphs.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getLast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after current (location options include “Before”, “After”)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0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42148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Clear contents of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Deletes the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Inserts page break after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insertBreak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'page'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Iterate paragraphs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'text'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do something with paragraph (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paragraphs.items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00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6758622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Styles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Styles in Microsoft Word are similar to a CSS class in HTML. They provide a pre-configured and reusable set of formatting to be applied to a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can apply both out of the box styles and custom styles to paragraphs and ranges of text.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Fonts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Modifying a font is similar to applying an inline style in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Setting a font allows you to manipulate the font family, weight, size, colors,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Like styles, fonts can be applied to an entire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 formatting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 addition to styles and fonts, paragraphs offer additional formatting through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such as alignment, indention, and line spacing.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pic>
        <p:nvPicPr>
          <p:cNvPr id="3" name="Picture 2" descr="Screen shot of the built-in and custom styles available through the Word ribbon">
            <a:extLst>
              <a:ext uri="{FF2B5EF4-FFF2-40B4-BE49-F238E27FC236}">
                <a16:creationId xmlns:a16="http://schemas.microsoft.com/office/drawing/2014/main" id="{5C345073-E568-B54C-94EA-A0F99632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27" y="1500487"/>
            <a:ext cx="4266674" cy="2469040"/>
          </a:xfrm>
          <a:prstGeom prst="rect">
            <a:avLst/>
          </a:prstGeom>
        </p:spPr>
      </p:pic>
      <p:pic>
        <p:nvPicPr>
          <p:cNvPr id="4" name="Picture 3" descr="Sceen shot of the font authoring tools in the Word ribbon">
            <a:extLst>
              <a:ext uri="{FF2B5EF4-FFF2-40B4-BE49-F238E27FC236}">
                <a16:creationId xmlns:a16="http://schemas.microsoft.com/office/drawing/2014/main" id="{B5ED2A62-8DFE-A64B-B08A-CDEF9523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27" y="4426073"/>
            <a:ext cx="4266674" cy="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9811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known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styleBuiltIn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intenseReference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custom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MyCustomStyle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paragraph alignment (valid values “left”, “centered”, “right”, “justified”)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alignment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'centered'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Change font of a range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Courier New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bold: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#0000ff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highlightColor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#ffff00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69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2527</Words>
  <Application>Microsoft Macintosh PowerPoint</Application>
  <PresentationFormat>Custom</PresentationFormat>
  <Paragraphs>281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Word </vt:lpstr>
      <vt:lpstr>PowerPoint Presentation</vt:lpstr>
      <vt:lpstr>Office 365 Platform</vt:lpstr>
      <vt:lpstr>Anatomy of Office.js Add-in for Microsoft Word</vt:lpstr>
      <vt:lpstr>Text and Paragraphs</vt:lpstr>
      <vt:lpstr>Text and Paragraphs</vt:lpstr>
      <vt:lpstr>Text and Paragraphs (cont.)</vt:lpstr>
      <vt:lpstr>Styles and Formatting</vt:lpstr>
      <vt:lpstr>Styles and Formatting</vt:lpstr>
      <vt:lpstr>Selections and Ranges</vt:lpstr>
      <vt:lpstr>Selections and Ranges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2020-03-04T02:31:35Z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