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61361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Content Controls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4748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https://docs.microsoft.com/en-us/javascript/api/word/word.contentcontrol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1266</Words>
  <Application>Microsoft Macintosh PowerPoint</Application>
  <PresentationFormat>Custom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2020-03-04T02:32:15Z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