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2"/>
  </p:notesMasterIdLst>
  <p:handoutMasterIdLst>
    <p:handoutMasterId r:id="rId13"/>
  </p:handoutMasterIdLst>
  <p:sldIdLst>
    <p:sldId id="281" r:id="rId2"/>
    <p:sldId id="282" r:id="rId3"/>
    <p:sldId id="269" r:id="rId4"/>
    <p:sldId id="1618" r:id="rId5"/>
    <p:sldId id="277" r:id="rId6"/>
    <p:sldId id="265" r:id="rId7"/>
    <p:sldId id="283" r:id="rId8"/>
    <p:sldId id="1617" r:id="rId9"/>
    <p:sldId id="261" r:id="rId10"/>
    <p:sldId id="26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Dialogs" id="{B0BFF9A6-974F-8449-8C5B-AB69438AA832}">
          <p14:sldIdLst>
            <p14:sldId id="282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2041" autoAdjust="0"/>
  </p:normalViewPr>
  <p:slideViewPr>
    <p:cSldViewPr snapToGrid="0">
      <p:cViewPr varScale="1">
        <p:scale>
          <a:sx n="102" d="100"/>
          <a:sy n="102" d="100"/>
        </p:scale>
        <p:origin x="10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9/8/19 8:21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leverages the dialog API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Dialog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launch the dialog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the dialog, enter your name and then 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Ok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Point out how the dialog closes, but not before messaging the host page your name.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dialog-api-in-office-add-ins" TargetMode="External"/><Relationship Id="rId5" Type="http://schemas.openxmlformats.org/officeDocument/2006/relationships/hyperlink" Target="https://github.com/OfficeDev/Office-Add-in-Dialog-API-Simple-Example" TargetMode="External"/><Relationship Id="rId4" Type="http://schemas.openxmlformats.org/officeDocument/2006/relationships/hyperlink" Target="https://docs.microsoft.com/en-us/javascript/api/excel?view=excel-js-pre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overview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Opening dialogs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input/output</a:t>
            </a:r>
          </a:p>
          <a:p>
            <a:pPr>
              <a:spcBef>
                <a:spcPts val="1200"/>
              </a:spcBef>
            </a:pPr>
            <a:r>
              <a:rPr lang="en-US" sz="2000">
                <a:solidFill>
                  <a:srgbClr val="D83B01"/>
                </a:solidFill>
              </a:rPr>
              <a:t>Demo</a:t>
            </a:r>
            <a:endParaRPr lang="en-US" sz="2000" dirty="0">
              <a:solidFill>
                <a:srgbClr val="D83B0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04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provides a flexible extension to the Add-in user experience.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Dialogs can enable 3</a:t>
            </a:r>
            <a:r>
              <a:rPr lang="en-US" sz="1600" b="0" baseline="30000" dirty="0">
                <a:solidFill>
                  <a:srgbClr val="2F2F2F"/>
                </a:solidFill>
                <a:latin typeface="Segoe UI Semibold"/>
              </a:rPr>
              <a:t>rd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party authentication scenarios and scenarios where additional screen space is required.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Information can easily be pass to and from the Dialog API.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62760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4"/>
              </a:rPr>
              <a:t>https://docs.microsoft.com/en-us/javascript/api/excel?view=excel-js-preview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Dialog API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https://github.com/OfficeDev/Office-Add-in-Dialog-API-Simple-Example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the Dialog API in your Office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https://docs.microsoft.com/en-us/office/dev/add-ins/develop/dialog-api</a:t>
            </a:r>
            <a:r>
              <a:rPr lang="en-US" sz="1800">
                <a:hlinkClick r:id="rId6"/>
              </a:rPr>
              <a:t>-in-office-add-ins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5323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1524</Words>
  <Application>Microsoft Macintosh PowerPoint</Application>
  <PresentationFormat>Custom</PresentationFormat>
  <Paragraphs>109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2019-09-09T01:26:06Z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