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FC37-E724-D48F-A842-543265074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4A0FB-FDF9-F9EB-AFA8-EC4892423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D877-6568-144D-FF2A-D18B1C82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DF89-F3C4-F110-A991-B4A4E5EA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AF53-5948-3DBD-138B-5F6F8AEC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1690-F660-64A6-5B38-6979D03C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0E6EC-AEE8-D178-6CE9-B13A905AA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607-C783-4E4D-DA9D-26B3C730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4263-DC0C-90C7-E297-0C336664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13A5-1B12-99A8-238B-AA78295D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30AA8-3E97-8115-39CD-FE2F8610D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67CB7-88B9-CECA-8835-DF83998A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C573-AE1B-A5B1-E47D-B5CCD140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F6BC-F2BC-B2F4-828B-F4D66D44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949A-553A-9C90-441A-31AC6F47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9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8DCD-A8DF-3B26-9C81-2EB28BD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C417-AF69-503E-91BB-0BE60967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5ADE-D133-BA80-AC71-6BC81EEC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B9407-CA67-CEF1-9521-246D4961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C226-6275-8A0E-C3E2-1FC3B37A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9057-A0ED-0D52-D09F-7DEF0C3C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1356-249B-2723-25F8-35523210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9456-DC30-4C6A-67AA-A5B591FF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709F8-FF33-1DB6-1440-4040F4C7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A55D1-9165-A545-24AD-132DD427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0C24-7231-8FC8-EB2F-177A5E9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4C81-8A66-EF75-83A5-D0D06F0A1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04507-D37C-9A86-CE8F-F25FBA680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FB379-97AC-41E3-A536-242AE91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E4808-1F69-6CEA-FD58-E9948818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4A7E8-F61C-57B0-9A18-D17FDE4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3671-56A6-6EBA-A63A-9EB936A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66E5-7D46-1F7F-8F45-5D9E4882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286F-6A5B-0441-16CE-4A65BEF3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F0117-B297-FB64-243C-AF37074DD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44612-ED3B-4089-7EE6-4067EAF22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4CD43-CA13-22E7-D9AE-D5DEBE53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9DB74-E012-325F-1C90-21E212E4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E7F74-566C-E329-BEA0-6E90BEF4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D507-85DF-679E-04ED-0B9E640B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E554B-4817-03BE-C31B-CAB2F472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7E3C2-1480-478B-6716-36BB70ED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2880C-5542-92A6-80BF-21C36550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CD7CA-84C7-462C-4D8E-F25A4AAC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3895D-4D47-62B7-DE05-5F5BF0D2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FE95B-6248-4815-695A-8D0137E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2F16-BCE7-AD13-0491-1FCCB1D9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BFEE-3D1E-04D5-6FF7-84A386E8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34B60-E898-D703-FE34-41264ED23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E508-7791-7813-0FC3-399CCCE4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2548-BACA-5296-2AB6-B06DB86B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AD33-4053-BB44-1DF6-4381014B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8BC-C96A-B0B8-4D97-F406A493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5C659-28E7-8EB7-EA48-5B54C0B4A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637DC-1BDC-2159-FF80-DE7EC899F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D96D-B827-0F8E-7684-6D539244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5AF54-71BF-C988-0918-B6631DE2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B6E34-B5EE-C2DE-E02F-DE13339D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7CFB8-4D06-F99D-7887-2E74683A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71831-5592-996D-6A44-3EA4C346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3415-0C2F-FAF4-2B77-622548FB6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1490-FFED-4A1E-BD52-B117EB41F93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A00D-AAB5-5EB1-4907-C1D128BD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2297-97EF-7B18-C863-052AEC20D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5BC8-E2B6-4878-B724-2B4E104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B649D33-8C36-903B-476E-45A1444A5FCE}"/>
              </a:ext>
            </a:extLst>
          </p:cNvPr>
          <p:cNvSpPr txBox="1">
            <a:spLocks/>
          </p:cNvSpPr>
          <p:nvPr/>
        </p:nvSpPr>
        <p:spPr>
          <a:xfrm>
            <a:off x="352872" y="672964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Programmability in Office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BD3517C-3544-FB60-A8B3-ADDAD86CC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6502"/>
              </p:ext>
            </p:extLst>
          </p:nvPr>
        </p:nvGraphicFramePr>
        <p:xfrm>
          <a:off x="3956372" y="1624745"/>
          <a:ext cx="4418884" cy="441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442">
                  <a:extLst>
                    <a:ext uri="{9D8B030D-6E8A-4147-A177-3AD203B41FA5}">
                      <a16:colId xmlns:a16="http://schemas.microsoft.com/office/drawing/2014/main" val="506710358"/>
                    </a:ext>
                  </a:extLst>
                </a:gridCol>
                <a:gridCol w="2209442">
                  <a:extLst>
                    <a:ext uri="{9D8B030D-6E8A-4147-A177-3AD203B41FA5}">
                      <a16:colId xmlns:a16="http://schemas.microsoft.com/office/drawing/2014/main" val="840602457"/>
                    </a:ext>
                  </a:extLst>
                </a:gridCol>
              </a:tblGrid>
              <a:tr h="22094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COM add-ins</a:t>
                      </a:r>
                    </a:p>
                  </a:txBody>
                  <a:tcPr marL="110473" marR="110473" marT="55236" marB="5523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20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Web add-ins</a:t>
                      </a:r>
                    </a:p>
                  </a:txBody>
                  <a:tcPr marL="110473" marR="110473" marT="55236" marB="552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71107"/>
                  </a:ext>
                </a:extLst>
              </a:tr>
              <a:tr h="22094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VBA</a:t>
                      </a:r>
                    </a:p>
                  </a:txBody>
                  <a:tcPr marL="110473" marR="110473" marT="55236" marB="55236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Office Scripts</a:t>
                      </a:r>
                    </a:p>
                  </a:txBody>
                  <a:tcPr marL="110473" marR="110473" marT="55236" marB="552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4964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67963CD-3ADC-04C3-93DD-44A524ABDC00}"/>
              </a:ext>
            </a:extLst>
          </p:cNvPr>
          <p:cNvSpPr txBox="1"/>
          <p:nvPr/>
        </p:nvSpPr>
        <p:spPr>
          <a:xfrm>
            <a:off x="5321672" y="6147836"/>
            <a:ext cx="168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End-user approachable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88C68B-C8EE-0CC1-D8B3-D911B517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65814" y="1624745"/>
            <a:ext cx="1" cy="4418884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342623-38A6-6439-C3E8-EEB755985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56372" y="3821749"/>
            <a:ext cx="441888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EB50D5-B7F2-A2C4-474E-22B38510B25D}"/>
              </a:ext>
            </a:extLst>
          </p:cNvPr>
          <p:cNvSpPr txBox="1"/>
          <p:nvPr/>
        </p:nvSpPr>
        <p:spPr>
          <a:xfrm>
            <a:off x="1746931" y="3714027"/>
            <a:ext cx="20204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Desktop and individual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2567C0-BF17-5E5C-CBCC-6B6E5668FFD6}"/>
              </a:ext>
            </a:extLst>
          </p:cNvPr>
          <p:cNvSpPr txBox="1"/>
          <p:nvPr/>
        </p:nvSpPr>
        <p:spPr>
          <a:xfrm>
            <a:off x="8564278" y="3726465"/>
            <a:ext cx="25133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Cross-platform </a:t>
            </a:r>
            <a:r>
              <a:rPr lang="en-US" sz="1400"/>
              <a:t>and </a:t>
            </a:r>
            <a:r>
              <a:rPr lang="en-US" sz="1400" dirty="0"/>
              <a:t>c</a:t>
            </a:r>
            <a:r>
              <a:rPr lang="en-US" sz="1400"/>
              <a:t>ollaboration</a:t>
            </a:r>
            <a:endParaRPr kumimoji="0" lang="en-US" sz="1400" b="0" i="0" u="none" strike="noStrike" kern="1200" cap="none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8DD47D-C081-FBFE-011D-5AE5B6B1C6B0}"/>
              </a:ext>
            </a:extLst>
          </p:cNvPr>
          <p:cNvSpPr txBox="1"/>
          <p:nvPr/>
        </p:nvSpPr>
        <p:spPr>
          <a:xfrm>
            <a:off x="5416120" y="1305094"/>
            <a:ext cx="14993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Developer audience </a:t>
            </a:r>
          </a:p>
        </p:txBody>
      </p:sp>
    </p:spTree>
    <p:extLst>
      <p:ext uri="{BB962C8B-B14F-4D97-AF65-F5344CB8AC3E}">
        <p14:creationId xmlns:p14="http://schemas.microsoft.com/office/powerpoint/2010/main" val="112443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Jerabek</dc:creator>
  <cp:lastModifiedBy>Elizabeth Samuel</cp:lastModifiedBy>
  <cp:revision>2</cp:revision>
  <dcterms:created xsi:type="dcterms:W3CDTF">2022-09-12T19:42:23Z</dcterms:created>
  <dcterms:modified xsi:type="dcterms:W3CDTF">2023-03-10T16:33:36Z</dcterms:modified>
</cp:coreProperties>
</file>