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69" r:id="rId3"/>
    <p:sldId id="270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4" autoAdjust="0"/>
    <p:restoredTop sz="94630" autoAdjust="0"/>
  </p:normalViewPr>
  <p:slideViewPr>
    <p:cSldViewPr>
      <p:cViewPr varScale="1">
        <p:scale>
          <a:sx n="79" d="100"/>
          <a:sy n="79" d="100"/>
        </p:scale>
        <p:origin x="137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90CA3ED-0B6E-C488-02C3-ECAB95F4DEF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4ACDCFB3-B0E8-D8FB-BB82-6603AF877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CBEA2877-FEAB-0502-5E6F-E0E21B821F04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cs typeface="Arial" charset="0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D3EFBC1B-686E-7DB0-A946-0F3348FFC75B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4226A796-F2C1-A6E7-4693-6308E0DAFD4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D05CF57A-19FC-2434-C578-8BF04648E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1332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2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8959460-5BA9-D332-9093-557AB2FF58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1198E54-0A8A-D721-AE84-0BA772164A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0099B4C-6BAD-30C1-CB92-DC5215F9AF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8F784902-4F77-48EA-8D95-E697732CE3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6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95DA949-1E04-7B24-6A83-4990F2999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3ADF5B6-3BAB-B3FA-B650-2C48F96E67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FAF2666-4267-BC96-1469-BCC2280786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9193E-20FB-4E2D-AE1F-428B49BC4E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40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16F616C-A7D8-6E51-E860-4B141D8985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44DFA37-2BC1-07CC-AE4F-C19125BA5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7AB55E2-C0C7-49F0-FDBE-7BFB576B53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E37ECA-2C21-4DF6-9D63-11B1420975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658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1D073EF-120C-6AF6-B3A1-EE07C138EE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90749CE-81B3-E215-6BCB-CD9AE8B777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07438AB-EA84-F664-885A-0E9B87043C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462298-433C-4481-9BA0-72E93D5E0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31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F6BADF1-7649-ACF6-1009-4240674149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D953A87-A1CB-F7C4-2B90-65C65D775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DCC14FB-644C-6378-1E3A-2B0FB25782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C47B83-D234-4933-8579-A8E3622F05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62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9EE5BD5-AEC1-23DC-46BA-0CFA1CEECF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17D28AA-B035-12C4-C3B7-EFF23C9BED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785D718-E35B-EE6C-54F0-26FCD7690F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719F70-B257-4194-BE56-B5C0CE3F28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190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B98DFDF-3057-C3E1-6899-AD8D75CC5C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6308646-AF1B-FEF3-1EB6-9B2F427D5E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CA59513-6B0F-66AB-5079-6BC4A34A7A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99484A-35E2-4F06-A8FE-FAB26ED561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36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1D89927-9369-B36D-E856-4DC38E6F23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57BA39E-3C2F-B113-1987-0B0BE3B4B2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E4E5E71-1032-1F7A-8D4D-DAECF99034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781DDE-FDEA-4994-8BB8-2BC34D3717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7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AA99F71-9CFC-8105-7781-B0B1F953DF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979F4EF-8AD2-4A03-4688-A7724807E8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2BD6E8C-D311-7943-B1C8-C12FF4CC00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0E32B9-A59F-4EA3-98A9-5AFCA2612E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13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193B887-044F-7622-2887-B15D198FB6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A396C01-B083-3C96-2CE2-9DA836603F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5176708-B184-99AE-A76B-9130F19FE8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8BE7A-7F9E-4328-B850-BC416782AE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73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26E3F82-70F4-525A-128F-A950E5225E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774DE0B-92EB-2AC1-01C5-3B12F71790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65BA557-0E37-E3DB-229D-A2C0815DEE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644072-1685-4D05-8884-8036A9F1AC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15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7594A7F-0F2A-71B5-35D4-19737018BF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2563F00-CC8F-5DBC-9499-D5C81A05BC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34929B0-7A1F-13E4-878B-C3DE86165C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2EF9A-EB5D-4362-A81A-C1440495AA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70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156C7D44-EF77-DB71-70A8-39D97B6C0DA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2E8CB527-C1BC-64E7-B89D-64F4DCD8251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2292" name="Rectangle 4">
                <a:extLst>
                  <a:ext uri="{FF2B5EF4-FFF2-40B4-BE49-F238E27FC236}">
                    <a16:creationId xmlns:a16="http://schemas.microsoft.com/office/drawing/2014/main" id="{F364E213-E32F-A773-393A-A606E3336AE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12293" name="Freeform 5">
                <a:extLst>
                  <a:ext uri="{FF2B5EF4-FFF2-40B4-BE49-F238E27FC236}">
                    <a16:creationId xmlns:a16="http://schemas.microsoft.com/office/drawing/2014/main" id="{F5D7FDC7-0FA5-EA3D-3487-8EA2A5C7B2A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033" name="Group 6">
              <a:extLst>
                <a:ext uri="{FF2B5EF4-FFF2-40B4-BE49-F238E27FC236}">
                  <a16:creationId xmlns:a16="http://schemas.microsoft.com/office/drawing/2014/main" id="{172C43FE-6228-007E-6A72-90C06F84B1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2295" name="AutoShape 7">
                <a:extLst>
                  <a:ext uri="{FF2B5EF4-FFF2-40B4-BE49-F238E27FC236}">
                    <a16:creationId xmlns:a16="http://schemas.microsoft.com/office/drawing/2014/main" id="{D4648174-1A17-9AAE-D622-1D9881989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12296" name="AutoShape 8">
                <a:extLst>
                  <a:ext uri="{FF2B5EF4-FFF2-40B4-BE49-F238E27FC236}">
                    <a16:creationId xmlns:a16="http://schemas.microsoft.com/office/drawing/2014/main" id="{B419EF42-BFD1-D6B7-432D-ADCBA6916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027" name="AutoShape 9">
            <a:extLst>
              <a:ext uri="{FF2B5EF4-FFF2-40B4-BE49-F238E27FC236}">
                <a16:creationId xmlns:a16="http://schemas.microsoft.com/office/drawing/2014/main" id="{0EAB8039-A1BC-26DB-D21E-52FAA37E5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F9F59944-2A25-4669-65A0-6AD1F6CF5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C1EC5D1B-DED6-CF67-CDDB-3D98842D69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AC162A8D-06EF-1302-B81C-019A5D6E6F1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9C29495E-6B2C-14AA-C3F9-C4BB965119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8008BE56-B896-4CF3-ABC2-9708213AAE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Program%20Files/TurningPoint/2003/Questions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Program%20Files/TurningPoint/2003/Question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\College\Spring%2005\GS630\PPT%20Assignment\slide.mpg" TargetMode="External"/><Relationship Id="rId4" Type="http://schemas.openxmlformats.org/officeDocument/2006/relationships/hyperlink" Target="../../../../Program%20Files/TurningPoint/2003/Ques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extLst>
              <a:ext uri="{FF2B5EF4-FFF2-40B4-BE49-F238E27FC236}">
                <a16:creationId xmlns:a16="http://schemas.microsoft.com/office/drawing/2014/main" id="{848388F1-23FA-B432-499C-41AF06625A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Use PowerPoint</a:t>
            </a:r>
            <a:br>
              <a:rPr lang="en-US" altLang="en-US"/>
            </a:br>
            <a:r>
              <a:rPr lang="en-US" altLang="en-US" sz="2400"/>
              <a:t>A Brief Introduction to Commonly Used Features</a:t>
            </a:r>
            <a:endParaRPr lang="en-US" altLang="en-US"/>
          </a:p>
        </p:txBody>
      </p:sp>
      <p:sp>
        <p:nvSpPr>
          <p:cNvPr id="3075" name="FlagCount" hidden="1">
            <a:hlinkClick r:id="rId2" action="ppaction://hlinkfile"/>
            <a:extLst>
              <a:ext uri="{FF2B5EF4-FFF2-40B4-BE49-F238E27FC236}">
                <a16:creationId xmlns:a16="http://schemas.microsoft.com/office/drawing/2014/main" id="{3C7D80F3-FE22-0585-6616-2777F2E4C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D532C63D-079A-F90E-5E15-5578F8026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Advanced AutoShapes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C044AE19-5C9D-5088-28FA-E93B9479C63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800600"/>
            <a:ext cx="1524000" cy="1143000"/>
            <a:chOff x="1488" y="2688"/>
            <a:chExt cx="960" cy="720"/>
          </a:xfrm>
        </p:grpSpPr>
        <p:sp>
          <p:nvSpPr>
            <p:cNvPr id="4111" name="AutoShape 4">
              <a:extLst>
                <a:ext uri="{FF2B5EF4-FFF2-40B4-BE49-F238E27FC236}">
                  <a16:creationId xmlns:a16="http://schemas.microsoft.com/office/drawing/2014/main" id="{82AEA6B1-6A0D-A15C-FF08-86042DFE0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688"/>
              <a:ext cx="960" cy="720"/>
            </a:xfrm>
            <a:prstGeom prst="flowChartProcess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2" name="Text Box 10">
              <a:extLst>
                <a:ext uri="{FF2B5EF4-FFF2-40B4-BE49-F238E27FC236}">
                  <a16:creationId xmlns:a16="http://schemas.microsoft.com/office/drawing/2014/main" id="{D03BF429-40D7-DD4A-E3F4-D2A3363E3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928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</a:rPr>
                <a:t>Phase One</a:t>
              </a:r>
            </a:p>
          </p:txBody>
        </p:sp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9F0AC6BA-53C7-A0A4-0D6F-DBDA433FB2DD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800600"/>
            <a:ext cx="1524000" cy="1143000"/>
            <a:chOff x="4080" y="2064"/>
            <a:chExt cx="960" cy="720"/>
          </a:xfrm>
        </p:grpSpPr>
        <p:sp>
          <p:nvSpPr>
            <p:cNvPr id="4109" name="AutoShape 6">
              <a:extLst>
                <a:ext uri="{FF2B5EF4-FFF2-40B4-BE49-F238E27FC236}">
                  <a16:creationId xmlns:a16="http://schemas.microsoft.com/office/drawing/2014/main" id="{CA5FB827-63D0-2A2D-4EC0-6C9DA6F48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64"/>
              <a:ext cx="960" cy="720"/>
            </a:xfrm>
            <a:prstGeom prst="flowChartProcess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0" name="Text Box 13">
              <a:extLst>
                <a:ext uri="{FF2B5EF4-FFF2-40B4-BE49-F238E27FC236}">
                  <a16:creationId xmlns:a16="http://schemas.microsoft.com/office/drawing/2014/main" id="{24154A74-3906-15C3-B898-15E62C0DA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304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</a:rPr>
                <a:t>Phase Two</a:t>
              </a:r>
            </a:p>
          </p:txBody>
        </p:sp>
      </p:grpSp>
      <p:grpSp>
        <p:nvGrpSpPr>
          <p:cNvPr id="4" name="Group 21">
            <a:extLst>
              <a:ext uri="{FF2B5EF4-FFF2-40B4-BE49-F238E27FC236}">
                <a16:creationId xmlns:a16="http://schemas.microsoft.com/office/drawing/2014/main" id="{C244FE8A-ACFC-4CF0-E780-E6CB8212DAD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724400"/>
            <a:ext cx="2133600" cy="1192213"/>
            <a:chOff x="2256" y="2304"/>
            <a:chExt cx="1344" cy="751"/>
          </a:xfrm>
        </p:grpSpPr>
        <p:grpSp>
          <p:nvGrpSpPr>
            <p:cNvPr id="4104" name="Group 20">
              <a:extLst>
                <a:ext uri="{FF2B5EF4-FFF2-40B4-BE49-F238E27FC236}">
                  <a16:creationId xmlns:a16="http://schemas.microsoft.com/office/drawing/2014/main" id="{B4DF4214-E8F3-746E-9194-364882237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496"/>
              <a:ext cx="1344" cy="384"/>
              <a:chOff x="2448" y="2832"/>
              <a:chExt cx="1344" cy="384"/>
            </a:xfrm>
          </p:grpSpPr>
          <p:sp>
            <p:nvSpPr>
              <p:cNvPr id="4106" name="AutoShape 5">
                <a:extLst>
                  <a:ext uri="{FF2B5EF4-FFF2-40B4-BE49-F238E27FC236}">
                    <a16:creationId xmlns:a16="http://schemas.microsoft.com/office/drawing/2014/main" id="{BD5747CD-5B62-CBED-1BCA-5590C1646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720" cy="384"/>
              </a:xfrm>
              <a:prstGeom prst="flowChartDecision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7" name="Line 7">
                <a:extLst>
                  <a:ext uri="{FF2B5EF4-FFF2-40B4-BE49-F238E27FC236}">
                    <a16:creationId xmlns:a16="http://schemas.microsoft.com/office/drawing/2014/main" id="{16B58881-27B9-E89A-2EDB-C6B4AB4B2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" name="Line 8">
                <a:extLst>
                  <a:ext uri="{FF2B5EF4-FFF2-40B4-BE49-F238E27FC236}">
                    <a16:creationId xmlns:a16="http://schemas.microsoft.com/office/drawing/2014/main" id="{D1C7D1B3-B2F0-DBDC-6886-7127AAB9D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02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5" name="Text Box 14">
              <a:extLst>
                <a:ext uri="{FF2B5EF4-FFF2-40B4-BE49-F238E27FC236}">
                  <a16:creationId xmlns:a16="http://schemas.microsoft.com/office/drawing/2014/main" id="{4BA4592C-3088-54E1-D2F7-98D616DB8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304"/>
              <a:ext cx="1008" cy="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/>
                <a:t>Research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/>
                <a:t>&amp;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/>
                <a:t>Development</a:t>
              </a:r>
            </a:p>
          </p:txBody>
        </p:sp>
      </p:grpSp>
      <p:sp>
        <p:nvSpPr>
          <p:cNvPr id="4102" name="Rectangle 24">
            <a:extLst>
              <a:ext uri="{FF2B5EF4-FFF2-40B4-BE49-F238E27FC236}">
                <a16:creationId xmlns:a16="http://schemas.microsoft.com/office/drawing/2014/main" id="{629F9C63-4208-994E-3D57-569A1E14A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By selecting several AutoShapes and right-clickig, you can group them together.</a:t>
            </a:r>
          </a:p>
        </p:txBody>
      </p:sp>
      <p:sp>
        <p:nvSpPr>
          <p:cNvPr id="4103" name="FlagCount" hidden="1">
            <a:hlinkClick r:id="rId2" action="ppaction://hlinkfile"/>
            <a:extLst>
              <a:ext uri="{FF2B5EF4-FFF2-40B4-BE49-F238E27FC236}">
                <a16:creationId xmlns:a16="http://schemas.microsoft.com/office/drawing/2014/main" id="{6EB199E2-0BB4-5D2F-0983-C7F874889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>
            <a:extLst>
              <a:ext uri="{FF2B5EF4-FFF2-40B4-BE49-F238E27FC236}">
                <a16:creationId xmlns:a16="http://schemas.microsoft.com/office/drawing/2014/main" id="{20CF1609-569B-3EE1-6F35-EE7DA6963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Embedding Video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480F138-CFA9-7314-8AC8-31FFC12380C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4648200" cy="4191000"/>
          </a:xfrm>
        </p:spPr>
        <p:txBody>
          <a:bodyPr/>
          <a:lstStyle/>
          <a:p>
            <a:pPr eaLnBrk="1" hangingPunct="1"/>
            <a:r>
              <a:rPr lang="en-US" altLang="en-US" sz="2000"/>
              <a:t>To Play a Video in Your Slide Show, go to “Insert” and Place your Mouse Over “Movies and Sounds” then Select “Movie From File”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pic>
        <p:nvPicPr>
          <p:cNvPr id="27652" name="slide.mpg">
            <a:hlinkClick r:id="" action="ppaction://media"/>
            <a:extLst>
              <a:ext uri="{FF2B5EF4-FFF2-40B4-BE49-F238E27FC236}">
                <a16:creationId xmlns:a16="http://schemas.microsoft.com/office/drawing/2014/main" id="{69A5827C-3E27-7766-2308-A883BA2D1B39}"/>
              </a:ext>
            </a:extLst>
          </p:cNvPr>
          <p:cNvPicPr>
            <a:picLocks noRot="1" noChangeAspect="1" noChangeArrowheads="1"/>
          </p:cNvPicPr>
          <p:nvPr>
            <p:ph sz="half" idx="2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3451225"/>
            <a:ext cx="3044825" cy="2028825"/>
          </a:xfrm>
        </p:spPr>
      </p:pic>
      <p:sp>
        <p:nvSpPr>
          <p:cNvPr id="5125" name="FlagCount" hidden="1">
            <a:hlinkClick r:id="rId4" action="ppaction://hlinkfile"/>
            <a:extLst>
              <a:ext uri="{FF2B5EF4-FFF2-40B4-BE49-F238E27FC236}">
                <a16:creationId xmlns:a16="http://schemas.microsoft.com/office/drawing/2014/main" id="{A217870E-AE10-7AAC-878A-431EAA9F2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79" fill="hold"/>
                                        <p:tgtEl>
                                          <p:spTgt spid="276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765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76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76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652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VERSION" val="XP"/>
  <p:tag name="ISGAMESHOW" val="False"/>
</p:tagLst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0</TotalTime>
  <Words>70</Words>
  <Application>Microsoft Office PowerPoint</Application>
  <PresentationFormat>On-screen Show (4:3)</PresentationFormat>
  <Paragraphs>13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Wingdings</vt:lpstr>
      <vt:lpstr>Calibri</vt:lpstr>
      <vt:lpstr>Times New Roman</vt:lpstr>
      <vt:lpstr>Tahoma</vt:lpstr>
      <vt:lpstr>Capsules</vt:lpstr>
      <vt:lpstr>How To Use PowerPoint A Brief Introduction to Commonly Used Features</vt:lpstr>
      <vt:lpstr>Advanced AutoShapes</vt:lpstr>
      <vt:lpstr>Embedding Video</vt:lpstr>
    </vt:vector>
  </TitlesOfParts>
  <Company>University of Kentucky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PowerPoint FIle</dc:title>
  <dc:creator>user</dc:creator>
  <cp:lastModifiedBy>Venu Botla</cp:lastModifiedBy>
  <cp:revision>33</cp:revision>
  <dcterms:created xsi:type="dcterms:W3CDTF">2005-02-10T21:18:44Z</dcterms:created>
  <dcterms:modified xsi:type="dcterms:W3CDTF">2024-01-03T13:38:44Z</dcterms:modified>
</cp:coreProperties>
</file>