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03" r:id="rId14"/>
    <p:sldId id="1704" r:id="rId15"/>
    <p:sldId id="1709" r:id="rId16"/>
    <p:sldId id="1710" r:id="rId17"/>
    <p:sldId id="1711" r:id="rId18"/>
    <p:sldId id="1712" r:id="rId19"/>
    <p:sldId id="1713"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03"/>
            <p14:sldId id="1704"/>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8" autoAdjust="0"/>
    <p:restoredTop sz="91283" autoAdjust="0"/>
  </p:normalViewPr>
  <p:slideViewPr>
    <p:cSldViewPr snapToGrid="0">
      <p:cViewPr varScale="1">
        <p:scale>
          <a:sx n="82" d="100"/>
          <a:sy n="82" d="100"/>
        </p:scale>
        <p:origin x="168" y="12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1/7/19 3:41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1/7/19 3:41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1/7/19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sharepoint/dev/spfx"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en-us/sharepoint/dev/spfx/use-msgrap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9" name="Picture 8">
            <a:extLst>
              <a:ext uri="{FF2B5EF4-FFF2-40B4-BE49-F238E27FC236}">
                <a16:creationId xmlns:a16="http://schemas.microsoft.com/office/drawing/2014/main" id="{BA3DED1D-5B65-9547-8D2B-396BE49DBF02}"/>
              </a:ext>
            </a:extLst>
          </p:cNvPr>
          <p:cNvPicPr>
            <a:picLocks noChangeAspect="1"/>
          </p:cNvPicPr>
          <p:nvPr/>
        </p:nvPicPr>
        <p:blipFill>
          <a:blip r:embed="rId3"/>
          <a:stretch>
            <a:fillRect/>
          </a:stretch>
        </p:blipFill>
        <p:spPr>
          <a:xfrm>
            <a:off x="8493668" y="1253299"/>
            <a:ext cx="2339612" cy="5213191"/>
          </a:xfrm>
          <a:prstGeom prst="rect">
            <a:avLst/>
          </a:prstGeom>
        </p:spPr>
      </p:pic>
      <p:pic>
        <p:nvPicPr>
          <p:cNvPr id="7" name="Picture 6">
            <a:extLst>
              <a:ext uri="{FF2B5EF4-FFF2-40B4-BE49-F238E27FC236}">
                <a16:creationId xmlns:a16="http://schemas.microsoft.com/office/drawing/2014/main" id="{B85CD8D1-9D2D-7242-9E40-C612F55FBA26}"/>
              </a:ext>
            </a:extLst>
          </p:cNvPr>
          <p:cNvPicPr>
            <a:picLocks noChangeAspect="1"/>
          </p:cNvPicPr>
          <p:nvPr/>
        </p:nvPicPr>
        <p:blipFill>
          <a:blip r:embed="rId4"/>
          <a:stretch>
            <a:fillRect/>
          </a:stretch>
        </p:blipFill>
        <p:spPr>
          <a:xfrm>
            <a:off x="1259953" y="1716690"/>
            <a:ext cx="6438900" cy="504190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3"/>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5"/>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a:extLst/>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a:t>
            </a:r>
            <a:r>
              <a:rPr lang="en-US" sz="2000" dirty="0" err="1"/>
              <a:t>console.log</a:t>
            </a:r>
            <a:r>
              <a:rPr lang="en-US" sz="2000" dirty="0"/>
              <a:t>('email: ', </a:t>
            </a:r>
            <a:r>
              <a:rPr lang="en-US" sz="2000" dirty="0" err="1"/>
              <a:t>user.displmailayName</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1253</Words>
  <Application>Microsoft Macintosh PowerPoint</Application>
  <PresentationFormat>Custom</PresentationFormat>
  <Paragraphs>189</Paragraphs>
  <Slides>18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2019-01-07T20:42:07Z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