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257" r:id="rId3"/>
    <p:sldId id="263" r:id="rId4"/>
    <p:sldId id="1690" r:id="rId5"/>
    <p:sldId id="1698" r:id="rId6"/>
    <p:sldId id="1662" r:id="rId7"/>
    <p:sldId id="1699" r:id="rId8"/>
    <p:sldId id="1705" r:id="rId9"/>
    <p:sldId id="1707" r:id="rId10"/>
    <p:sldId id="1706" r:id="rId11"/>
    <p:sldId id="1708" r:id="rId12"/>
    <p:sldId id="1702" r:id="rId13"/>
    <p:sldId id="1703" r:id="rId14"/>
    <p:sldId id="1704" r:id="rId15"/>
    <p:sldId id="265" r:id="rId16"/>
    <p:sldId id="283" r:id="rId17"/>
    <p:sldId id="279" r:id="rId18"/>
    <p:sldId id="261" r:id="rId19"/>
    <p:sldId id="26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A7429EF-79F1-A44F-B2E7-33EA665B892A}">
          <p14:sldIdLst>
            <p14:sldId id="1690"/>
            <p14:sldId id="1698"/>
            <p14:sldId id="1662"/>
            <p14:sldId id="1699"/>
            <p14:sldId id="1705"/>
            <p14:sldId id="1707"/>
            <p14:sldId id="1706"/>
            <p14:sldId id="1708"/>
            <p14:sldId id="1702"/>
            <p14:sldId id="1703"/>
            <p14:sldId id="170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776" autoAdjust="0"/>
    <p:restoredTop sz="79393" autoAdjust="0"/>
  </p:normalViewPr>
  <p:slideViewPr>
    <p:cSldViewPr snapToGrid="0">
      <p:cViewPr varScale="1">
        <p:scale>
          <a:sx n="168" d="100"/>
          <a:sy n="168" d="100"/>
        </p:scale>
        <p:origin x="240" y="13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12/20/18 1:02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12/20/18 1:02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78930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27817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809904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9" r:id="rId26"/>
    <p:sldLayoutId id="2147484560" r:id="rId27"/>
    <p:sldLayoutId id="2147484561"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sharepoint/dev/spfx"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en-us/sharepoint/dev/spfx/use-msgrap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B710E23-8B87-BF4C-B9C3-BAFC6033802F}"/>
              </a:ext>
            </a:extLst>
          </p:cNvPr>
          <p:cNvSpPr>
            <a:spLocks noGrp="1"/>
          </p:cNvSpPr>
          <p:nvPr>
            <p:ph type="body" sz="quarter" idx="10"/>
          </p:nvPr>
        </p:nvSpPr>
        <p:spPr/>
        <p:txBody>
          <a:bodyPr/>
          <a:lstStyle/>
          <a:p>
            <a:endParaRPr lang="en-US"/>
          </a:p>
        </p:txBody>
      </p:sp>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3"/>
          <a:stretch>
            <a:fillRect/>
          </a:stretch>
        </p:blipFill>
        <p:spPr>
          <a:xfrm>
            <a:off x="8493668" y="1253299"/>
            <a:ext cx="2339612" cy="5213191"/>
          </a:xfrm>
          <a:prstGeom prst="rect">
            <a:avLst/>
          </a:prstGeom>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4"/>
          <a:stretch>
            <a:fillRect/>
          </a:stretch>
        </p:blipFill>
        <p:spPr>
          <a:xfrm>
            <a:off x="1259953" y="1716690"/>
            <a:ext cx="6438900" cy="504190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3"/>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5"/>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a:t>Microsoft Graph, gateway to Office 365</a:t>
            </a:r>
            <a:endParaRPr lang="en-US" dirty="0"/>
          </a:p>
        </p:txBody>
      </p:sp>
    </p:spTree>
    <p:extLst>
      <p:ext uri="{BB962C8B-B14F-4D97-AF65-F5344CB8AC3E}">
        <p14:creationId xmlns:p14="http://schemas.microsoft.com/office/powerpoint/2010/main" val="3352137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a:xfrm>
            <a:off x="464400" y="1212850"/>
            <a:ext cx="11574000" cy="1938992"/>
          </a:xfrm>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a:t>
            </a:r>
            <a:r>
              <a:rPr lang="en-US" sz="2000" dirty="0" err="1"/>
              <a:t>console.log</a:t>
            </a:r>
            <a:r>
              <a:rPr lang="en-US" sz="2000" dirty="0"/>
              <a:t>('email: ', </a:t>
            </a:r>
            <a:r>
              <a:rPr lang="en-US" sz="2000" dirty="0" err="1"/>
              <a:t>user.displmailayName</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1253</Words>
  <Application>Microsoft Macintosh PowerPoint</Application>
  <PresentationFormat>Custom</PresentationFormat>
  <Paragraphs>189</Paragraphs>
  <Slides>18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2018-12-20T18:08:06Z</dcterms:modified>
</cp:coreProperties>
</file>