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59" r:id="rId6"/>
    <p:sldId id="261" r:id="rId7"/>
    <p:sldId id="257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BCAA0-0AFB-4ABB-95B3-47BED79E72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34BB82-935C-4810-AA6D-83C15E2F8662}">
      <dgm:prSet phldrT="[Text]"/>
      <dgm:spPr/>
      <dgm:t>
        <a:bodyPr/>
        <a:lstStyle/>
        <a:p>
          <a:r>
            <a:rPr lang="en-US" dirty="0"/>
            <a:t>Photons</a:t>
          </a:r>
          <a:endParaRPr lang="en-IN" dirty="0"/>
        </a:p>
      </dgm:t>
    </dgm:pt>
    <dgm:pt modelId="{739FF724-9135-458B-B9C4-6117614FF6B4}" type="parTrans" cxnId="{8E44A122-C06B-4012-861F-2AD0AA1D941C}">
      <dgm:prSet/>
      <dgm:spPr/>
      <dgm:t>
        <a:bodyPr/>
        <a:lstStyle/>
        <a:p>
          <a:endParaRPr lang="en-IN"/>
        </a:p>
      </dgm:t>
    </dgm:pt>
    <dgm:pt modelId="{28A9B33F-18F7-4CA5-8E93-C8CD7E7D1174}" type="sibTrans" cxnId="{8E44A122-C06B-4012-861F-2AD0AA1D941C}">
      <dgm:prSet/>
      <dgm:spPr/>
      <dgm:t>
        <a:bodyPr/>
        <a:lstStyle/>
        <a:p>
          <a:endParaRPr lang="en-IN"/>
        </a:p>
      </dgm:t>
    </dgm:pt>
    <dgm:pt modelId="{D3BD8058-6EB4-4E76-88DD-785AAF0FD281}" type="asst">
      <dgm:prSet phldrT="[Text]"/>
      <dgm:spPr/>
      <dgm:t>
        <a:bodyPr/>
        <a:lstStyle/>
        <a:p>
          <a:r>
            <a:rPr lang="en-US" dirty="0"/>
            <a:t>Go Inside detector</a:t>
          </a:r>
          <a:endParaRPr lang="en-IN" dirty="0"/>
        </a:p>
      </dgm:t>
    </dgm:pt>
    <dgm:pt modelId="{769FD6BC-8EA9-451B-BBA4-BFAC9DE8E8AD}" type="parTrans" cxnId="{2641123A-033D-44CA-A2A7-3240BD17236E}">
      <dgm:prSet/>
      <dgm:spPr/>
      <dgm:t>
        <a:bodyPr/>
        <a:lstStyle/>
        <a:p>
          <a:endParaRPr lang="en-IN"/>
        </a:p>
      </dgm:t>
    </dgm:pt>
    <dgm:pt modelId="{A63B1B9B-AA9C-4C77-8C33-18383577550A}" type="sibTrans" cxnId="{2641123A-033D-44CA-A2A7-3240BD17236E}">
      <dgm:prSet/>
      <dgm:spPr/>
      <dgm:t>
        <a:bodyPr/>
        <a:lstStyle/>
        <a:p>
          <a:endParaRPr lang="en-IN"/>
        </a:p>
      </dgm:t>
    </dgm:pt>
    <dgm:pt modelId="{0CD27E45-6D16-48D2-9C9B-28332C84ECD2}" type="asst">
      <dgm:prSet phldrT="[Text]"/>
      <dgm:spPr/>
      <dgm:t>
        <a:bodyPr/>
        <a:lstStyle/>
        <a:p>
          <a:r>
            <a:rPr lang="en-US" dirty="0"/>
            <a:t>Doesn’t go inside detector</a:t>
          </a:r>
          <a:endParaRPr lang="en-IN" dirty="0"/>
        </a:p>
      </dgm:t>
    </dgm:pt>
    <dgm:pt modelId="{C8721CEB-2D19-43FC-9297-B21F020053F8}" type="parTrans" cxnId="{4A85259E-E0DD-4FBA-BF22-201EA303CECD}">
      <dgm:prSet/>
      <dgm:spPr/>
      <dgm:t>
        <a:bodyPr/>
        <a:lstStyle/>
        <a:p>
          <a:endParaRPr lang="en-IN"/>
        </a:p>
      </dgm:t>
    </dgm:pt>
    <dgm:pt modelId="{E25D64E7-3A0F-462A-A73B-6DD18A3168CB}" type="sibTrans" cxnId="{4A85259E-E0DD-4FBA-BF22-201EA303CECD}">
      <dgm:prSet/>
      <dgm:spPr/>
      <dgm:t>
        <a:bodyPr/>
        <a:lstStyle/>
        <a:p>
          <a:endParaRPr lang="en-IN"/>
        </a:p>
      </dgm:t>
    </dgm:pt>
    <dgm:pt modelId="{89895802-CFE8-4D52-BF60-947F9787F0E2}" type="asst">
      <dgm:prSet phldrT="[Text]"/>
      <dgm:spPr/>
      <dgm:t>
        <a:bodyPr/>
        <a:lstStyle/>
        <a:p>
          <a:r>
            <a:rPr lang="en-US" dirty="0"/>
            <a:t>Detected</a:t>
          </a:r>
          <a:endParaRPr lang="en-IN" dirty="0"/>
        </a:p>
      </dgm:t>
    </dgm:pt>
    <dgm:pt modelId="{1F23450F-DBAE-48EA-AD81-0EB1646AD027}" type="parTrans" cxnId="{E22B5C5E-0A62-4DE5-92BD-1B58028DDF73}">
      <dgm:prSet/>
      <dgm:spPr/>
      <dgm:t>
        <a:bodyPr/>
        <a:lstStyle/>
        <a:p>
          <a:endParaRPr lang="en-IN"/>
        </a:p>
      </dgm:t>
    </dgm:pt>
    <dgm:pt modelId="{660C6F27-80FD-46E1-823C-6B7844E4076B}" type="sibTrans" cxnId="{E22B5C5E-0A62-4DE5-92BD-1B58028DDF73}">
      <dgm:prSet/>
      <dgm:spPr/>
      <dgm:t>
        <a:bodyPr/>
        <a:lstStyle/>
        <a:p>
          <a:endParaRPr lang="en-IN"/>
        </a:p>
      </dgm:t>
    </dgm:pt>
    <dgm:pt modelId="{707BAC47-E544-48DD-B50F-DFD2715C9AB2}" type="asst">
      <dgm:prSet phldrT="[Text]"/>
      <dgm:spPr/>
      <dgm:t>
        <a:bodyPr/>
        <a:lstStyle/>
        <a:p>
          <a:r>
            <a:rPr lang="en-US" dirty="0"/>
            <a:t>Undetected</a:t>
          </a:r>
          <a:endParaRPr lang="en-IN" dirty="0"/>
        </a:p>
      </dgm:t>
    </dgm:pt>
    <dgm:pt modelId="{4DB3420F-5EE8-4F22-8F9D-B9D9919CFB49}" type="parTrans" cxnId="{56B9D27D-95B4-4FB7-8454-29060BA365B5}">
      <dgm:prSet/>
      <dgm:spPr/>
      <dgm:t>
        <a:bodyPr/>
        <a:lstStyle/>
        <a:p>
          <a:endParaRPr lang="en-IN"/>
        </a:p>
      </dgm:t>
    </dgm:pt>
    <dgm:pt modelId="{C96FBC67-6BE3-4292-BEA4-70623601DD53}" type="sibTrans" cxnId="{56B9D27D-95B4-4FB7-8454-29060BA365B5}">
      <dgm:prSet/>
      <dgm:spPr/>
      <dgm:t>
        <a:bodyPr/>
        <a:lstStyle/>
        <a:p>
          <a:endParaRPr lang="en-IN"/>
        </a:p>
      </dgm:t>
    </dgm:pt>
    <dgm:pt modelId="{0A45DA06-7950-4BB9-8CFE-8DD2ACFD1557}" type="asst">
      <dgm:prSet phldrT="[Text]"/>
      <dgm:spPr/>
      <dgm:t>
        <a:bodyPr/>
        <a:lstStyle/>
        <a:p>
          <a:r>
            <a:rPr lang="en-US" dirty="0"/>
            <a:t>Scattered</a:t>
          </a:r>
          <a:endParaRPr lang="en-IN" dirty="0"/>
        </a:p>
      </dgm:t>
    </dgm:pt>
    <dgm:pt modelId="{BE989B72-59AA-40F4-AD67-4C3C00343CEA}" type="parTrans" cxnId="{BF69C8DF-CAEE-431A-BBC7-2519EC8C8F91}">
      <dgm:prSet/>
      <dgm:spPr/>
      <dgm:t>
        <a:bodyPr/>
        <a:lstStyle/>
        <a:p>
          <a:endParaRPr lang="en-IN"/>
        </a:p>
      </dgm:t>
    </dgm:pt>
    <dgm:pt modelId="{FF57E162-DFDA-41FB-82A8-7F34B675AC6B}" type="sibTrans" cxnId="{BF69C8DF-CAEE-431A-BBC7-2519EC8C8F91}">
      <dgm:prSet/>
      <dgm:spPr/>
      <dgm:t>
        <a:bodyPr/>
        <a:lstStyle/>
        <a:p>
          <a:endParaRPr lang="en-IN"/>
        </a:p>
      </dgm:t>
    </dgm:pt>
    <dgm:pt modelId="{A25CE462-35BD-4525-A809-9DBDC2BBDCC9}" type="asst">
      <dgm:prSet phldrT="[Text]"/>
      <dgm:spPr/>
      <dgm:t>
        <a:bodyPr/>
        <a:lstStyle/>
        <a:p>
          <a:r>
            <a:rPr lang="en-US" dirty="0"/>
            <a:t>Unscattered </a:t>
          </a:r>
          <a:r>
            <a:rPr lang="en-US" b="1" i="1" dirty="0"/>
            <a:t>(Complete Absorption)</a:t>
          </a:r>
          <a:endParaRPr lang="en-IN" b="1" i="1" dirty="0"/>
        </a:p>
      </dgm:t>
    </dgm:pt>
    <dgm:pt modelId="{62EC4DB7-03B7-4FBB-85E3-53462DF5E43A}" type="parTrans" cxnId="{7989051A-0BC9-4CE3-A817-427B0B03228C}">
      <dgm:prSet/>
      <dgm:spPr/>
      <dgm:t>
        <a:bodyPr/>
        <a:lstStyle/>
        <a:p>
          <a:endParaRPr lang="en-IN"/>
        </a:p>
      </dgm:t>
    </dgm:pt>
    <dgm:pt modelId="{94C93A2A-5101-4999-8C3E-8072CF418B47}" type="sibTrans" cxnId="{7989051A-0BC9-4CE3-A817-427B0B03228C}">
      <dgm:prSet/>
      <dgm:spPr/>
      <dgm:t>
        <a:bodyPr/>
        <a:lstStyle/>
        <a:p>
          <a:endParaRPr lang="en-IN"/>
        </a:p>
      </dgm:t>
    </dgm:pt>
    <dgm:pt modelId="{EB514F9F-D862-4FE9-BBBF-101C2F44B555}" type="asst">
      <dgm:prSet phldrT="[Text]"/>
      <dgm:spPr/>
      <dgm:t>
        <a:bodyPr/>
        <a:lstStyle/>
        <a:p>
          <a:r>
            <a:rPr lang="en-US" dirty="0"/>
            <a:t>Detected</a:t>
          </a:r>
          <a:endParaRPr lang="en-IN" dirty="0"/>
        </a:p>
      </dgm:t>
    </dgm:pt>
    <dgm:pt modelId="{8D31BCC2-9E4E-45A1-B9C8-47D3CA9D2FE3}" type="parTrans" cxnId="{76CAB007-4C3B-4295-AB16-64053DA8B826}">
      <dgm:prSet/>
      <dgm:spPr/>
      <dgm:t>
        <a:bodyPr/>
        <a:lstStyle/>
        <a:p>
          <a:endParaRPr lang="en-IN"/>
        </a:p>
      </dgm:t>
    </dgm:pt>
    <dgm:pt modelId="{A194D9D7-2F6B-4B23-9927-C8CF25786088}" type="sibTrans" cxnId="{76CAB007-4C3B-4295-AB16-64053DA8B826}">
      <dgm:prSet/>
      <dgm:spPr/>
      <dgm:t>
        <a:bodyPr/>
        <a:lstStyle/>
        <a:p>
          <a:endParaRPr lang="en-IN"/>
        </a:p>
      </dgm:t>
    </dgm:pt>
    <dgm:pt modelId="{8B389F53-E29D-469E-9F2A-6D9AE5B0DC23}" type="asst">
      <dgm:prSet phldrT="[Text]"/>
      <dgm:spPr/>
      <dgm:t>
        <a:bodyPr/>
        <a:lstStyle/>
        <a:p>
          <a:r>
            <a:rPr lang="en-US" dirty="0"/>
            <a:t>Undetected</a:t>
          </a:r>
          <a:endParaRPr lang="en-IN" dirty="0"/>
        </a:p>
      </dgm:t>
    </dgm:pt>
    <dgm:pt modelId="{0CD1FC7C-D3A7-4594-B45E-FA69F0213BF5}" type="parTrans" cxnId="{F3E7B880-65B0-49AB-8936-2F6ABEEE1312}">
      <dgm:prSet/>
      <dgm:spPr/>
      <dgm:t>
        <a:bodyPr/>
        <a:lstStyle/>
        <a:p>
          <a:endParaRPr lang="en-IN"/>
        </a:p>
      </dgm:t>
    </dgm:pt>
    <dgm:pt modelId="{F89E7F3C-CDDB-43C8-8EC2-A3A56F45341E}" type="sibTrans" cxnId="{F3E7B880-65B0-49AB-8936-2F6ABEEE1312}">
      <dgm:prSet/>
      <dgm:spPr/>
      <dgm:t>
        <a:bodyPr/>
        <a:lstStyle/>
        <a:p>
          <a:endParaRPr lang="en-IN"/>
        </a:p>
      </dgm:t>
    </dgm:pt>
    <dgm:pt modelId="{61BB3321-FA94-4246-91B6-1A708F1FA233}" type="asst">
      <dgm:prSet phldrT="[Text]"/>
      <dgm:spPr/>
      <dgm:t>
        <a:bodyPr/>
        <a:lstStyle/>
        <a:p>
          <a:r>
            <a:rPr lang="en-US" dirty="0"/>
            <a:t>Within same detector</a:t>
          </a:r>
          <a:endParaRPr lang="en-IN" dirty="0"/>
        </a:p>
      </dgm:t>
    </dgm:pt>
    <dgm:pt modelId="{0C47ACD1-BB05-457C-8710-1BBCC6264881}" type="parTrans" cxnId="{2D711B9E-8E86-43FA-A1D3-E321EE1C0EA3}">
      <dgm:prSet/>
      <dgm:spPr/>
      <dgm:t>
        <a:bodyPr/>
        <a:lstStyle/>
        <a:p>
          <a:endParaRPr lang="en-IN"/>
        </a:p>
      </dgm:t>
    </dgm:pt>
    <dgm:pt modelId="{436BE5FA-F214-464D-8CBF-DF4A343A64DA}" type="sibTrans" cxnId="{2D711B9E-8E86-43FA-A1D3-E321EE1C0EA3}">
      <dgm:prSet/>
      <dgm:spPr/>
      <dgm:t>
        <a:bodyPr/>
        <a:lstStyle/>
        <a:p>
          <a:endParaRPr lang="en-IN"/>
        </a:p>
      </dgm:t>
    </dgm:pt>
    <dgm:pt modelId="{73CCB81F-2DDD-4E7C-8A96-4216BE70C933}" type="asst">
      <dgm:prSet phldrT="[Text]"/>
      <dgm:spPr/>
      <dgm:t>
        <a:bodyPr/>
        <a:lstStyle/>
        <a:p>
          <a:r>
            <a:rPr lang="en-US" dirty="0"/>
            <a:t>In different Detector</a:t>
          </a:r>
          <a:endParaRPr lang="en-IN" dirty="0"/>
        </a:p>
      </dgm:t>
    </dgm:pt>
    <dgm:pt modelId="{B04188D3-048C-4793-8F24-E53706BE0296}" type="parTrans" cxnId="{EC2B4011-92D9-47BF-9935-D8ACC0BE9F8A}">
      <dgm:prSet/>
      <dgm:spPr/>
      <dgm:t>
        <a:bodyPr/>
        <a:lstStyle/>
        <a:p>
          <a:endParaRPr lang="en-IN"/>
        </a:p>
      </dgm:t>
    </dgm:pt>
    <dgm:pt modelId="{837320F0-13EE-4270-8299-C86D1491DEED}" type="sibTrans" cxnId="{EC2B4011-92D9-47BF-9935-D8ACC0BE9F8A}">
      <dgm:prSet/>
      <dgm:spPr/>
      <dgm:t>
        <a:bodyPr/>
        <a:lstStyle/>
        <a:p>
          <a:endParaRPr lang="en-IN"/>
        </a:p>
      </dgm:t>
    </dgm:pt>
    <dgm:pt modelId="{DFAE88EF-9D82-4CF5-9394-FF9E854D650E}" type="asst">
      <dgm:prSet phldrT="[Text]"/>
      <dgm:spPr/>
      <dgm:t>
        <a:bodyPr/>
        <a:lstStyle/>
        <a:p>
          <a:r>
            <a:rPr lang="en-US" dirty="0"/>
            <a:t>Scattering Inside the phantom</a:t>
          </a:r>
          <a:endParaRPr lang="en-IN" dirty="0"/>
        </a:p>
      </dgm:t>
    </dgm:pt>
    <dgm:pt modelId="{EBB0995D-4C49-4234-ACAB-578345108255}" type="parTrans" cxnId="{7DF2717C-B4DB-481F-A360-70A09FBA924A}">
      <dgm:prSet/>
      <dgm:spPr/>
      <dgm:t>
        <a:bodyPr/>
        <a:lstStyle/>
        <a:p>
          <a:endParaRPr lang="en-IN"/>
        </a:p>
      </dgm:t>
    </dgm:pt>
    <dgm:pt modelId="{2B891BE5-3851-4A3F-AB3E-D9A8C973B4E6}" type="sibTrans" cxnId="{7DF2717C-B4DB-481F-A360-70A09FBA924A}">
      <dgm:prSet/>
      <dgm:spPr/>
      <dgm:t>
        <a:bodyPr/>
        <a:lstStyle/>
        <a:p>
          <a:endParaRPr lang="en-IN"/>
        </a:p>
      </dgm:t>
    </dgm:pt>
    <dgm:pt modelId="{7836953D-5052-42E9-AAF6-AB022303729B}" type="asst">
      <dgm:prSet phldrT="[Text]"/>
      <dgm:spPr/>
      <dgm:t>
        <a:bodyPr/>
        <a:lstStyle/>
        <a:p>
          <a:r>
            <a:rPr lang="en-US" dirty="0"/>
            <a:t>Detected</a:t>
          </a:r>
          <a:endParaRPr lang="en-IN" dirty="0"/>
        </a:p>
      </dgm:t>
    </dgm:pt>
    <dgm:pt modelId="{BBA7F257-AE1F-4AB3-AFDE-61C7AE6A6BB5}" type="parTrans" cxnId="{298D88D2-2336-4934-84B3-687D5072838B}">
      <dgm:prSet/>
      <dgm:spPr/>
      <dgm:t>
        <a:bodyPr/>
        <a:lstStyle/>
        <a:p>
          <a:endParaRPr lang="en-IN"/>
        </a:p>
      </dgm:t>
    </dgm:pt>
    <dgm:pt modelId="{F7BC9793-204A-4B62-9147-E942BF8A39FA}" type="sibTrans" cxnId="{298D88D2-2336-4934-84B3-687D5072838B}">
      <dgm:prSet/>
      <dgm:spPr/>
      <dgm:t>
        <a:bodyPr/>
        <a:lstStyle/>
        <a:p>
          <a:endParaRPr lang="en-IN"/>
        </a:p>
      </dgm:t>
    </dgm:pt>
    <dgm:pt modelId="{061E4612-70E6-42B8-996A-008C6AD5C8C3}" type="asst">
      <dgm:prSet phldrT="[Text]"/>
      <dgm:spPr/>
      <dgm:t>
        <a:bodyPr/>
        <a:lstStyle/>
        <a:p>
          <a:r>
            <a:rPr lang="en-US" dirty="0"/>
            <a:t>Undetected</a:t>
          </a:r>
          <a:endParaRPr lang="en-IN" dirty="0"/>
        </a:p>
      </dgm:t>
    </dgm:pt>
    <dgm:pt modelId="{566F7BB4-DE7E-4E08-B297-35FACB90946A}" type="parTrans" cxnId="{CE518E90-4421-4E47-83B7-17C2965E4E89}">
      <dgm:prSet/>
      <dgm:spPr/>
      <dgm:t>
        <a:bodyPr/>
        <a:lstStyle/>
        <a:p>
          <a:endParaRPr lang="en-IN"/>
        </a:p>
      </dgm:t>
    </dgm:pt>
    <dgm:pt modelId="{A220685E-337B-4DE9-9A87-C79943A519AA}" type="sibTrans" cxnId="{CE518E90-4421-4E47-83B7-17C2965E4E89}">
      <dgm:prSet/>
      <dgm:spPr/>
      <dgm:t>
        <a:bodyPr/>
        <a:lstStyle/>
        <a:p>
          <a:endParaRPr lang="en-IN"/>
        </a:p>
      </dgm:t>
    </dgm:pt>
    <dgm:pt modelId="{2522AF92-ED87-4F72-909A-738500C63FD1}" type="asst">
      <dgm:prSet phldrT="[Text]"/>
      <dgm:spPr/>
      <dgm:t>
        <a:bodyPr/>
        <a:lstStyle/>
        <a:p>
          <a:r>
            <a:rPr lang="en-US" dirty="0"/>
            <a:t>Scattered</a:t>
          </a:r>
          <a:endParaRPr lang="en-IN" dirty="0"/>
        </a:p>
      </dgm:t>
    </dgm:pt>
    <dgm:pt modelId="{18D7D08D-577B-4287-8C4D-1195E9D2BFC3}" type="parTrans" cxnId="{BB2AFA0C-7A2C-435E-91E7-EDCE6BE78B18}">
      <dgm:prSet/>
      <dgm:spPr/>
      <dgm:t>
        <a:bodyPr/>
        <a:lstStyle/>
        <a:p>
          <a:endParaRPr lang="en-IN"/>
        </a:p>
      </dgm:t>
    </dgm:pt>
    <dgm:pt modelId="{1E018C5E-D2FE-4546-AFA8-FC5F36975ED8}" type="sibTrans" cxnId="{BB2AFA0C-7A2C-435E-91E7-EDCE6BE78B18}">
      <dgm:prSet/>
      <dgm:spPr/>
      <dgm:t>
        <a:bodyPr/>
        <a:lstStyle/>
        <a:p>
          <a:endParaRPr lang="en-IN"/>
        </a:p>
      </dgm:t>
    </dgm:pt>
    <dgm:pt modelId="{A8744951-5972-481B-8902-2010282EB63D}" type="asst">
      <dgm:prSet phldrT="[Text]"/>
      <dgm:spPr/>
      <dgm:t>
        <a:bodyPr/>
        <a:lstStyle/>
        <a:p>
          <a:r>
            <a:rPr lang="en-US" dirty="0"/>
            <a:t>Unscattered</a:t>
          </a:r>
          <a:endParaRPr lang="en-IN" dirty="0"/>
        </a:p>
      </dgm:t>
    </dgm:pt>
    <dgm:pt modelId="{D59F2ED4-3014-4ED3-9BEC-B9AB43FE49BC}" type="parTrans" cxnId="{1C8AC887-E1D1-4574-A817-F5E3F5D93F03}">
      <dgm:prSet/>
      <dgm:spPr/>
      <dgm:t>
        <a:bodyPr/>
        <a:lstStyle/>
        <a:p>
          <a:endParaRPr lang="en-IN"/>
        </a:p>
      </dgm:t>
    </dgm:pt>
    <dgm:pt modelId="{316C27FE-2811-42D0-BFB6-E8395A9E21EC}" type="sibTrans" cxnId="{1C8AC887-E1D1-4574-A817-F5E3F5D93F03}">
      <dgm:prSet/>
      <dgm:spPr/>
      <dgm:t>
        <a:bodyPr/>
        <a:lstStyle/>
        <a:p>
          <a:endParaRPr lang="en-IN"/>
        </a:p>
      </dgm:t>
    </dgm:pt>
    <dgm:pt modelId="{2AC6490E-A291-48C3-85E4-E063634A48A8}" type="asst">
      <dgm:prSet phldrT="[Text]"/>
      <dgm:spPr/>
      <dgm:t>
        <a:bodyPr/>
        <a:lstStyle/>
        <a:p>
          <a:r>
            <a:rPr lang="en-US" dirty="0"/>
            <a:t>Detected</a:t>
          </a:r>
          <a:endParaRPr lang="en-IN" dirty="0"/>
        </a:p>
      </dgm:t>
    </dgm:pt>
    <dgm:pt modelId="{D1C7301B-964B-4016-89B8-A4E2714CE7BE}" type="parTrans" cxnId="{3A13EE6D-493B-4C98-82B7-D268911B7597}">
      <dgm:prSet/>
      <dgm:spPr/>
      <dgm:t>
        <a:bodyPr/>
        <a:lstStyle/>
        <a:p>
          <a:endParaRPr lang="en-IN"/>
        </a:p>
      </dgm:t>
    </dgm:pt>
    <dgm:pt modelId="{61BF1B8E-7C0F-4CA5-B8CE-A31697A70C34}" type="sibTrans" cxnId="{3A13EE6D-493B-4C98-82B7-D268911B7597}">
      <dgm:prSet/>
      <dgm:spPr/>
      <dgm:t>
        <a:bodyPr/>
        <a:lstStyle/>
        <a:p>
          <a:endParaRPr lang="en-IN"/>
        </a:p>
      </dgm:t>
    </dgm:pt>
    <dgm:pt modelId="{F1A96A51-7696-4B59-976D-3BD64724E913}" type="asst">
      <dgm:prSet phldrT="[Text]"/>
      <dgm:spPr/>
      <dgm:t>
        <a:bodyPr/>
        <a:lstStyle/>
        <a:p>
          <a:r>
            <a:rPr lang="en-US" dirty="0"/>
            <a:t>Undetected</a:t>
          </a:r>
          <a:endParaRPr lang="en-IN" dirty="0"/>
        </a:p>
      </dgm:t>
    </dgm:pt>
    <dgm:pt modelId="{68536019-7F58-44AA-B8AB-B06FB1DC8845}" type="parTrans" cxnId="{14ACD832-689C-40A6-A7F0-CBB2731BB925}">
      <dgm:prSet/>
      <dgm:spPr/>
      <dgm:t>
        <a:bodyPr/>
        <a:lstStyle/>
        <a:p>
          <a:endParaRPr lang="en-IN"/>
        </a:p>
      </dgm:t>
    </dgm:pt>
    <dgm:pt modelId="{ADE9AF14-37A1-447D-93B1-917ACAB3DF18}" type="sibTrans" cxnId="{14ACD832-689C-40A6-A7F0-CBB2731BB925}">
      <dgm:prSet/>
      <dgm:spPr/>
      <dgm:t>
        <a:bodyPr/>
        <a:lstStyle/>
        <a:p>
          <a:endParaRPr lang="en-IN"/>
        </a:p>
      </dgm:t>
    </dgm:pt>
    <dgm:pt modelId="{1F727CF6-4379-484C-BAE2-CFD3B0A62E77}" type="asst">
      <dgm:prSet phldrT="[Text]"/>
      <dgm:spPr/>
      <dgm:t>
        <a:bodyPr/>
        <a:lstStyle/>
        <a:p>
          <a:r>
            <a:rPr lang="en-US" dirty="0"/>
            <a:t>Within same detector</a:t>
          </a:r>
          <a:endParaRPr lang="en-IN" dirty="0"/>
        </a:p>
      </dgm:t>
    </dgm:pt>
    <dgm:pt modelId="{4C2A777A-C8A3-4064-A8B9-7397A7109595}" type="parTrans" cxnId="{1743420F-6555-4EDF-8F48-01844EF5579A}">
      <dgm:prSet/>
      <dgm:spPr/>
      <dgm:t>
        <a:bodyPr/>
        <a:lstStyle/>
        <a:p>
          <a:endParaRPr lang="en-IN"/>
        </a:p>
      </dgm:t>
    </dgm:pt>
    <dgm:pt modelId="{6B0B8362-22ED-425E-BDAD-6DFA337D7253}" type="sibTrans" cxnId="{1743420F-6555-4EDF-8F48-01844EF5579A}">
      <dgm:prSet/>
      <dgm:spPr/>
      <dgm:t>
        <a:bodyPr/>
        <a:lstStyle/>
        <a:p>
          <a:endParaRPr lang="en-IN"/>
        </a:p>
      </dgm:t>
    </dgm:pt>
    <dgm:pt modelId="{310407CB-C84E-49B1-AA19-B3DFEE0AD09D}" type="asst">
      <dgm:prSet phldrT="[Text]"/>
      <dgm:spPr/>
      <dgm:t>
        <a:bodyPr/>
        <a:lstStyle/>
        <a:p>
          <a:r>
            <a:rPr lang="en-US" dirty="0"/>
            <a:t>In different detector</a:t>
          </a:r>
          <a:endParaRPr lang="en-IN" dirty="0"/>
        </a:p>
      </dgm:t>
    </dgm:pt>
    <dgm:pt modelId="{3440FCAE-3689-4CDA-879B-8652D30E4A38}" type="parTrans" cxnId="{D504A140-3A94-43C7-A1D1-6EB05572E63F}">
      <dgm:prSet/>
      <dgm:spPr/>
      <dgm:t>
        <a:bodyPr/>
        <a:lstStyle/>
        <a:p>
          <a:endParaRPr lang="en-IN"/>
        </a:p>
      </dgm:t>
    </dgm:pt>
    <dgm:pt modelId="{76F628CE-00B0-4B11-A359-42916D19DBBE}" type="sibTrans" cxnId="{D504A140-3A94-43C7-A1D1-6EB05572E63F}">
      <dgm:prSet/>
      <dgm:spPr/>
      <dgm:t>
        <a:bodyPr/>
        <a:lstStyle/>
        <a:p>
          <a:endParaRPr lang="en-IN"/>
        </a:p>
      </dgm:t>
    </dgm:pt>
    <dgm:pt modelId="{0567B1F5-B25B-4357-84B2-9565B6A92016}" type="pres">
      <dgm:prSet presAssocID="{1C6BCAA0-0AFB-4ABB-95B3-47BED79E72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0F0C2CB-7B4D-4836-816B-3A083BB84ECC}" type="pres">
      <dgm:prSet presAssocID="{3434BB82-935C-4810-AA6D-83C15E2F8662}" presName="hierRoot1" presStyleCnt="0">
        <dgm:presLayoutVars>
          <dgm:hierBranch val="init"/>
        </dgm:presLayoutVars>
      </dgm:prSet>
      <dgm:spPr/>
    </dgm:pt>
    <dgm:pt modelId="{5CE59713-CFB2-4848-80EF-5641C2043358}" type="pres">
      <dgm:prSet presAssocID="{3434BB82-935C-4810-AA6D-83C15E2F8662}" presName="rootComposite1" presStyleCnt="0"/>
      <dgm:spPr/>
    </dgm:pt>
    <dgm:pt modelId="{F879441B-9492-46D3-B513-E048110B8E46}" type="pres">
      <dgm:prSet presAssocID="{3434BB82-935C-4810-AA6D-83C15E2F8662}" presName="rootText1" presStyleLbl="node0" presStyleIdx="0" presStyleCnt="1" custLinFactX="-100000" custLinFactY="-100000" custLinFactNeighborX="-118776" custLinFactNeighborY="-120022">
        <dgm:presLayoutVars>
          <dgm:chPref val="3"/>
        </dgm:presLayoutVars>
      </dgm:prSet>
      <dgm:spPr/>
    </dgm:pt>
    <dgm:pt modelId="{92F94974-2F28-4750-A30F-4E58D02DD3F8}" type="pres">
      <dgm:prSet presAssocID="{3434BB82-935C-4810-AA6D-83C15E2F8662}" presName="rootConnector1" presStyleLbl="node1" presStyleIdx="0" presStyleCnt="0"/>
      <dgm:spPr/>
    </dgm:pt>
    <dgm:pt modelId="{5B17F328-B27C-4258-B388-ED3E84B53A37}" type="pres">
      <dgm:prSet presAssocID="{3434BB82-935C-4810-AA6D-83C15E2F8662}" presName="hierChild2" presStyleCnt="0"/>
      <dgm:spPr/>
    </dgm:pt>
    <dgm:pt modelId="{40220265-CFA5-4F44-92F4-A94ABD5B6042}" type="pres">
      <dgm:prSet presAssocID="{3434BB82-935C-4810-AA6D-83C15E2F8662}" presName="hierChild3" presStyleCnt="0"/>
      <dgm:spPr/>
    </dgm:pt>
    <dgm:pt modelId="{B1FB18A7-BD72-4E44-8299-F9EC9CB922DD}" type="pres">
      <dgm:prSet presAssocID="{769FD6BC-8EA9-451B-BBA4-BFAC9DE8E8AD}" presName="Name111" presStyleLbl="parChTrans1D2" presStyleIdx="0" presStyleCnt="2"/>
      <dgm:spPr/>
    </dgm:pt>
    <dgm:pt modelId="{E0D4183D-6470-4257-8619-AABF756055E0}" type="pres">
      <dgm:prSet presAssocID="{D3BD8058-6EB4-4E76-88DD-785AAF0FD281}" presName="hierRoot3" presStyleCnt="0">
        <dgm:presLayoutVars>
          <dgm:hierBranch val="init"/>
        </dgm:presLayoutVars>
      </dgm:prSet>
      <dgm:spPr/>
    </dgm:pt>
    <dgm:pt modelId="{DE7B2AF8-85DE-46DB-9998-C6209659F73B}" type="pres">
      <dgm:prSet presAssocID="{D3BD8058-6EB4-4E76-88DD-785AAF0FD281}" presName="rootComposite3" presStyleCnt="0"/>
      <dgm:spPr/>
    </dgm:pt>
    <dgm:pt modelId="{232A80F9-767D-4B9A-8529-FDCFB99680BB}" type="pres">
      <dgm:prSet presAssocID="{D3BD8058-6EB4-4E76-88DD-785AAF0FD281}" presName="rootText3" presStyleLbl="asst1" presStyleIdx="0" presStyleCnt="19" custLinFactX="13974" custLinFactY="-79534" custLinFactNeighborX="100000" custLinFactNeighborY="-100000">
        <dgm:presLayoutVars>
          <dgm:chPref val="3"/>
        </dgm:presLayoutVars>
      </dgm:prSet>
      <dgm:spPr/>
    </dgm:pt>
    <dgm:pt modelId="{CF6006F5-9866-4965-A45B-6036B9958A6F}" type="pres">
      <dgm:prSet presAssocID="{D3BD8058-6EB4-4E76-88DD-785AAF0FD281}" presName="rootConnector3" presStyleLbl="asst1" presStyleIdx="0" presStyleCnt="19"/>
      <dgm:spPr/>
    </dgm:pt>
    <dgm:pt modelId="{440E08F6-D425-4BAE-B9AC-AE30AFC1DDA3}" type="pres">
      <dgm:prSet presAssocID="{D3BD8058-6EB4-4E76-88DD-785AAF0FD281}" presName="hierChild6" presStyleCnt="0"/>
      <dgm:spPr/>
    </dgm:pt>
    <dgm:pt modelId="{619D1562-EDEC-4525-AE04-53838CDF589A}" type="pres">
      <dgm:prSet presAssocID="{D3BD8058-6EB4-4E76-88DD-785AAF0FD281}" presName="hierChild7" presStyleCnt="0"/>
      <dgm:spPr/>
    </dgm:pt>
    <dgm:pt modelId="{1F111BD1-F0A6-47F3-A1D5-FA6AA217EED2}" type="pres">
      <dgm:prSet presAssocID="{1F23450F-DBAE-48EA-AD81-0EB1646AD027}" presName="Name111" presStyleLbl="parChTrans1D3" presStyleIdx="0" presStyleCnt="3"/>
      <dgm:spPr/>
    </dgm:pt>
    <dgm:pt modelId="{2A55D5BD-2763-4FC5-9877-1EFA95969259}" type="pres">
      <dgm:prSet presAssocID="{89895802-CFE8-4D52-BF60-947F9787F0E2}" presName="hierRoot3" presStyleCnt="0">
        <dgm:presLayoutVars>
          <dgm:hierBranch val="init"/>
        </dgm:presLayoutVars>
      </dgm:prSet>
      <dgm:spPr/>
    </dgm:pt>
    <dgm:pt modelId="{73A71B1E-F584-4517-938E-8A5513DC8E74}" type="pres">
      <dgm:prSet presAssocID="{89895802-CFE8-4D52-BF60-947F9787F0E2}" presName="rootComposite3" presStyleCnt="0"/>
      <dgm:spPr/>
    </dgm:pt>
    <dgm:pt modelId="{F2E6DD83-9493-4437-84EB-48347B04FAC8}" type="pres">
      <dgm:prSet presAssocID="{89895802-CFE8-4D52-BF60-947F9787F0E2}" presName="rootText3" presStyleLbl="asst1" presStyleIdx="1" presStyleCnt="19" custLinFactY="-47258" custLinFactNeighborX="-3026" custLinFactNeighborY="-100000">
        <dgm:presLayoutVars>
          <dgm:chPref val="3"/>
        </dgm:presLayoutVars>
      </dgm:prSet>
      <dgm:spPr/>
    </dgm:pt>
    <dgm:pt modelId="{B2C84845-5F77-4E23-A103-FED9663AEC41}" type="pres">
      <dgm:prSet presAssocID="{89895802-CFE8-4D52-BF60-947F9787F0E2}" presName="rootConnector3" presStyleLbl="asst1" presStyleIdx="1" presStyleCnt="19"/>
      <dgm:spPr/>
    </dgm:pt>
    <dgm:pt modelId="{94689EBA-903D-4422-AC65-45A896EE1E40}" type="pres">
      <dgm:prSet presAssocID="{89895802-CFE8-4D52-BF60-947F9787F0E2}" presName="hierChild6" presStyleCnt="0"/>
      <dgm:spPr/>
    </dgm:pt>
    <dgm:pt modelId="{9D190B7D-569F-4031-B91B-F0ACAA38C3B3}" type="pres">
      <dgm:prSet presAssocID="{89895802-CFE8-4D52-BF60-947F9787F0E2}" presName="hierChild7" presStyleCnt="0"/>
      <dgm:spPr/>
    </dgm:pt>
    <dgm:pt modelId="{12D9C803-FFFD-4143-8991-BCB2830617AF}" type="pres">
      <dgm:prSet presAssocID="{BE989B72-59AA-40F4-AD67-4C3C00343CEA}" presName="Name111" presStyleLbl="parChTrans1D4" presStyleIdx="0" presStyleCnt="14"/>
      <dgm:spPr/>
    </dgm:pt>
    <dgm:pt modelId="{765E9AF1-E752-4199-ADAC-13EB11F393CE}" type="pres">
      <dgm:prSet presAssocID="{0A45DA06-7950-4BB9-8CFE-8DD2ACFD1557}" presName="hierRoot3" presStyleCnt="0">
        <dgm:presLayoutVars>
          <dgm:hierBranch val="init"/>
        </dgm:presLayoutVars>
      </dgm:prSet>
      <dgm:spPr/>
    </dgm:pt>
    <dgm:pt modelId="{8EA3354C-9259-40D7-81D5-B44430409322}" type="pres">
      <dgm:prSet presAssocID="{0A45DA06-7950-4BB9-8CFE-8DD2ACFD1557}" presName="rootComposite3" presStyleCnt="0"/>
      <dgm:spPr/>
    </dgm:pt>
    <dgm:pt modelId="{D7F35FE4-C20F-487B-9548-74796E700E80}" type="pres">
      <dgm:prSet presAssocID="{0A45DA06-7950-4BB9-8CFE-8DD2ACFD1557}" presName="rootText3" presStyleLbl="asst1" presStyleIdx="2" presStyleCnt="19">
        <dgm:presLayoutVars>
          <dgm:chPref val="3"/>
        </dgm:presLayoutVars>
      </dgm:prSet>
      <dgm:spPr/>
    </dgm:pt>
    <dgm:pt modelId="{CAC25D17-51F5-4A66-A326-519C221E3441}" type="pres">
      <dgm:prSet presAssocID="{0A45DA06-7950-4BB9-8CFE-8DD2ACFD1557}" presName="rootConnector3" presStyleLbl="asst1" presStyleIdx="2" presStyleCnt="19"/>
      <dgm:spPr/>
    </dgm:pt>
    <dgm:pt modelId="{D665F9FE-5F11-4878-AC17-526C93F03B07}" type="pres">
      <dgm:prSet presAssocID="{0A45DA06-7950-4BB9-8CFE-8DD2ACFD1557}" presName="hierChild6" presStyleCnt="0"/>
      <dgm:spPr/>
    </dgm:pt>
    <dgm:pt modelId="{CF720049-90AC-4B22-8AF6-60EBEFABC8BA}" type="pres">
      <dgm:prSet presAssocID="{0A45DA06-7950-4BB9-8CFE-8DD2ACFD1557}" presName="hierChild7" presStyleCnt="0"/>
      <dgm:spPr/>
    </dgm:pt>
    <dgm:pt modelId="{AD7EDB71-1404-4B88-9699-356148B28851}" type="pres">
      <dgm:prSet presAssocID="{8D31BCC2-9E4E-45A1-B9C8-47D3CA9D2FE3}" presName="Name111" presStyleLbl="parChTrans1D4" presStyleIdx="1" presStyleCnt="14"/>
      <dgm:spPr/>
    </dgm:pt>
    <dgm:pt modelId="{15E887FF-05F5-4191-9982-620D3B19D7A4}" type="pres">
      <dgm:prSet presAssocID="{EB514F9F-D862-4FE9-BBBF-101C2F44B555}" presName="hierRoot3" presStyleCnt="0">
        <dgm:presLayoutVars>
          <dgm:hierBranch val="init"/>
        </dgm:presLayoutVars>
      </dgm:prSet>
      <dgm:spPr/>
    </dgm:pt>
    <dgm:pt modelId="{363F0C2A-0DC1-468B-BEAC-0281A972EA22}" type="pres">
      <dgm:prSet presAssocID="{EB514F9F-D862-4FE9-BBBF-101C2F44B555}" presName="rootComposite3" presStyleCnt="0"/>
      <dgm:spPr/>
    </dgm:pt>
    <dgm:pt modelId="{516DF747-D037-4AE4-9BF0-235ED426DC18}" type="pres">
      <dgm:prSet presAssocID="{EB514F9F-D862-4FE9-BBBF-101C2F44B555}" presName="rootText3" presStyleLbl="asst1" presStyleIdx="3" presStyleCnt="19" custLinFactNeighborX="23198" custLinFactNeighborY="18298">
        <dgm:presLayoutVars>
          <dgm:chPref val="3"/>
        </dgm:presLayoutVars>
      </dgm:prSet>
      <dgm:spPr/>
    </dgm:pt>
    <dgm:pt modelId="{F20E39E4-6196-4C66-8FC6-F1701FDD2730}" type="pres">
      <dgm:prSet presAssocID="{EB514F9F-D862-4FE9-BBBF-101C2F44B555}" presName="rootConnector3" presStyleLbl="asst1" presStyleIdx="3" presStyleCnt="19"/>
      <dgm:spPr/>
    </dgm:pt>
    <dgm:pt modelId="{C8F55CC5-868C-4F82-B6A1-D4C4B11E18EA}" type="pres">
      <dgm:prSet presAssocID="{EB514F9F-D862-4FE9-BBBF-101C2F44B555}" presName="hierChild6" presStyleCnt="0"/>
      <dgm:spPr/>
    </dgm:pt>
    <dgm:pt modelId="{729712EC-F2B2-4660-94CB-FF39FB2D32ED}" type="pres">
      <dgm:prSet presAssocID="{EB514F9F-D862-4FE9-BBBF-101C2F44B555}" presName="hierChild7" presStyleCnt="0"/>
      <dgm:spPr/>
    </dgm:pt>
    <dgm:pt modelId="{4B283726-C61C-4927-AD61-FD728197FFAA}" type="pres">
      <dgm:prSet presAssocID="{0C47ACD1-BB05-457C-8710-1BBCC6264881}" presName="Name111" presStyleLbl="parChTrans1D4" presStyleIdx="2" presStyleCnt="14"/>
      <dgm:spPr/>
    </dgm:pt>
    <dgm:pt modelId="{B28E76BE-36EF-4233-84EE-F322C320922D}" type="pres">
      <dgm:prSet presAssocID="{61BB3321-FA94-4246-91B6-1A708F1FA233}" presName="hierRoot3" presStyleCnt="0">
        <dgm:presLayoutVars>
          <dgm:hierBranch val="init"/>
        </dgm:presLayoutVars>
      </dgm:prSet>
      <dgm:spPr/>
    </dgm:pt>
    <dgm:pt modelId="{F00D94BC-0E91-4572-91F5-F4E4FE9F79FE}" type="pres">
      <dgm:prSet presAssocID="{61BB3321-FA94-4246-91B6-1A708F1FA233}" presName="rootComposite3" presStyleCnt="0"/>
      <dgm:spPr/>
    </dgm:pt>
    <dgm:pt modelId="{CF9180D3-98BA-43B8-8E08-75BCBDBC4357}" type="pres">
      <dgm:prSet presAssocID="{61BB3321-FA94-4246-91B6-1A708F1FA233}" presName="rootText3" presStyleLbl="asst1" presStyleIdx="4" presStyleCnt="19" custLinFactY="6916" custLinFactNeighborX="5461" custLinFactNeighborY="100000">
        <dgm:presLayoutVars>
          <dgm:chPref val="3"/>
        </dgm:presLayoutVars>
      </dgm:prSet>
      <dgm:spPr/>
    </dgm:pt>
    <dgm:pt modelId="{4280AF84-A930-40E9-BCC2-FE43B78A9672}" type="pres">
      <dgm:prSet presAssocID="{61BB3321-FA94-4246-91B6-1A708F1FA233}" presName="rootConnector3" presStyleLbl="asst1" presStyleIdx="4" presStyleCnt="19"/>
      <dgm:spPr/>
    </dgm:pt>
    <dgm:pt modelId="{E7624BC6-D856-4082-B0B8-771E5CD7DE02}" type="pres">
      <dgm:prSet presAssocID="{61BB3321-FA94-4246-91B6-1A708F1FA233}" presName="hierChild6" presStyleCnt="0"/>
      <dgm:spPr/>
    </dgm:pt>
    <dgm:pt modelId="{C7B35DFE-5B87-49C8-ADF6-D9932FC4023B}" type="pres">
      <dgm:prSet presAssocID="{61BB3321-FA94-4246-91B6-1A708F1FA233}" presName="hierChild7" presStyleCnt="0"/>
      <dgm:spPr/>
    </dgm:pt>
    <dgm:pt modelId="{98E2A7CA-E6CB-428D-8521-9B1068FD2608}" type="pres">
      <dgm:prSet presAssocID="{B04188D3-048C-4793-8F24-E53706BE0296}" presName="Name111" presStyleLbl="parChTrans1D4" presStyleIdx="3" presStyleCnt="14"/>
      <dgm:spPr/>
    </dgm:pt>
    <dgm:pt modelId="{C8C8E060-980B-45D1-B6D6-EF3038ECA1FF}" type="pres">
      <dgm:prSet presAssocID="{73CCB81F-2DDD-4E7C-8A96-4216BE70C933}" presName="hierRoot3" presStyleCnt="0">
        <dgm:presLayoutVars>
          <dgm:hierBranch val="init"/>
        </dgm:presLayoutVars>
      </dgm:prSet>
      <dgm:spPr/>
    </dgm:pt>
    <dgm:pt modelId="{C5BE4229-7359-4A7D-99D0-B00529A9458B}" type="pres">
      <dgm:prSet presAssocID="{73CCB81F-2DDD-4E7C-8A96-4216BE70C933}" presName="rootComposite3" presStyleCnt="0"/>
      <dgm:spPr/>
    </dgm:pt>
    <dgm:pt modelId="{56F99AD5-D25B-4AB8-A110-5F88355E65AF}" type="pres">
      <dgm:prSet presAssocID="{73CCB81F-2DDD-4E7C-8A96-4216BE70C933}" presName="rootText3" presStyleLbl="asst1" presStyleIdx="5" presStyleCnt="19" custLinFactY="6914" custLinFactNeighborX="43816" custLinFactNeighborY="100000">
        <dgm:presLayoutVars>
          <dgm:chPref val="3"/>
        </dgm:presLayoutVars>
      </dgm:prSet>
      <dgm:spPr/>
    </dgm:pt>
    <dgm:pt modelId="{B1F6672A-E33C-4B4B-8602-6E8DCC521739}" type="pres">
      <dgm:prSet presAssocID="{73CCB81F-2DDD-4E7C-8A96-4216BE70C933}" presName="rootConnector3" presStyleLbl="asst1" presStyleIdx="5" presStyleCnt="19"/>
      <dgm:spPr/>
    </dgm:pt>
    <dgm:pt modelId="{820F1B0C-DF26-4940-972F-DE8C7B612959}" type="pres">
      <dgm:prSet presAssocID="{73CCB81F-2DDD-4E7C-8A96-4216BE70C933}" presName="hierChild6" presStyleCnt="0"/>
      <dgm:spPr/>
    </dgm:pt>
    <dgm:pt modelId="{F9E767BD-DC4B-43C7-8577-B84A666CCFF7}" type="pres">
      <dgm:prSet presAssocID="{73CCB81F-2DDD-4E7C-8A96-4216BE70C933}" presName="hierChild7" presStyleCnt="0"/>
      <dgm:spPr/>
    </dgm:pt>
    <dgm:pt modelId="{4F7BFA34-72A7-4E9B-94CF-388D5CAEFA14}" type="pres">
      <dgm:prSet presAssocID="{0CD1FC7C-D3A7-4594-B45E-FA69F0213BF5}" presName="Name111" presStyleLbl="parChTrans1D4" presStyleIdx="4" presStyleCnt="14"/>
      <dgm:spPr/>
    </dgm:pt>
    <dgm:pt modelId="{616D04DF-4C0B-4567-86AF-5F833F0C7B00}" type="pres">
      <dgm:prSet presAssocID="{8B389F53-E29D-469E-9F2A-6D9AE5B0DC23}" presName="hierRoot3" presStyleCnt="0">
        <dgm:presLayoutVars>
          <dgm:hierBranch val="init"/>
        </dgm:presLayoutVars>
      </dgm:prSet>
      <dgm:spPr/>
    </dgm:pt>
    <dgm:pt modelId="{115DA53F-F051-4C3D-82BF-4B21C999E275}" type="pres">
      <dgm:prSet presAssocID="{8B389F53-E29D-469E-9F2A-6D9AE5B0DC23}" presName="rootComposite3" presStyleCnt="0"/>
      <dgm:spPr/>
    </dgm:pt>
    <dgm:pt modelId="{3FDAE16C-60B5-4265-9796-35821827D680}" type="pres">
      <dgm:prSet presAssocID="{8B389F53-E29D-469E-9F2A-6D9AE5B0DC23}" presName="rootText3" presStyleLbl="asst1" presStyleIdx="6" presStyleCnt="19" custLinFactNeighborX="45388" custLinFactNeighborY="18676">
        <dgm:presLayoutVars>
          <dgm:chPref val="3"/>
        </dgm:presLayoutVars>
      </dgm:prSet>
      <dgm:spPr/>
    </dgm:pt>
    <dgm:pt modelId="{EC80EBE3-D1D8-4E59-8D0C-A5C48F4487A7}" type="pres">
      <dgm:prSet presAssocID="{8B389F53-E29D-469E-9F2A-6D9AE5B0DC23}" presName="rootConnector3" presStyleLbl="asst1" presStyleIdx="6" presStyleCnt="19"/>
      <dgm:spPr/>
    </dgm:pt>
    <dgm:pt modelId="{C941E37A-E96B-4456-9471-08246CB5B964}" type="pres">
      <dgm:prSet presAssocID="{8B389F53-E29D-469E-9F2A-6D9AE5B0DC23}" presName="hierChild6" presStyleCnt="0"/>
      <dgm:spPr/>
    </dgm:pt>
    <dgm:pt modelId="{893C15F5-19E8-4440-A5A1-B4C1E004C749}" type="pres">
      <dgm:prSet presAssocID="{8B389F53-E29D-469E-9F2A-6D9AE5B0DC23}" presName="hierChild7" presStyleCnt="0"/>
      <dgm:spPr/>
    </dgm:pt>
    <dgm:pt modelId="{6E042928-F1F0-4DFC-A3F5-1476518C2366}" type="pres">
      <dgm:prSet presAssocID="{62EC4DB7-03B7-4FBB-85E3-53462DF5E43A}" presName="Name111" presStyleLbl="parChTrans1D4" presStyleIdx="5" presStyleCnt="14"/>
      <dgm:spPr/>
    </dgm:pt>
    <dgm:pt modelId="{6DC402FA-75EB-4DAE-86CF-FC5BB7B2D9B6}" type="pres">
      <dgm:prSet presAssocID="{A25CE462-35BD-4525-A809-9DBDC2BBDCC9}" presName="hierRoot3" presStyleCnt="0">
        <dgm:presLayoutVars>
          <dgm:hierBranch val="init"/>
        </dgm:presLayoutVars>
      </dgm:prSet>
      <dgm:spPr/>
    </dgm:pt>
    <dgm:pt modelId="{31EB5AAE-C2C1-45DA-8DFC-601DDEF5D915}" type="pres">
      <dgm:prSet presAssocID="{A25CE462-35BD-4525-A809-9DBDC2BBDCC9}" presName="rootComposite3" presStyleCnt="0"/>
      <dgm:spPr/>
    </dgm:pt>
    <dgm:pt modelId="{BCA3F788-02DD-44B1-AF0F-793804F361DC}" type="pres">
      <dgm:prSet presAssocID="{A25CE462-35BD-4525-A809-9DBDC2BBDCC9}" presName="rootText3" presStyleLbl="asst1" presStyleIdx="7" presStyleCnt="19" custLinFactNeighborX="21181" custLinFactNeighborY="578">
        <dgm:presLayoutVars>
          <dgm:chPref val="3"/>
        </dgm:presLayoutVars>
      </dgm:prSet>
      <dgm:spPr/>
    </dgm:pt>
    <dgm:pt modelId="{1A7B5532-DCA7-4AA1-88B1-62484B659DF3}" type="pres">
      <dgm:prSet presAssocID="{A25CE462-35BD-4525-A809-9DBDC2BBDCC9}" presName="rootConnector3" presStyleLbl="asst1" presStyleIdx="7" presStyleCnt="19"/>
      <dgm:spPr/>
    </dgm:pt>
    <dgm:pt modelId="{3AB39555-3E29-4722-BBC5-FF051CD3AEB6}" type="pres">
      <dgm:prSet presAssocID="{A25CE462-35BD-4525-A809-9DBDC2BBDCC9}" presName="hierChild6" presStyleCnt="0"/>
      <dgm:spPr/>
    </dgm:pt>
    <dgm:pt modelId="{3AB03890-425F-40BF-9104-E53ED0F8D5E7}" type="pres">
      <dgm:prSet presAssocID="{A25CE462-35BD-4525-A809-9DBDC2BBDCC9}" presName="hierChild7" presStyleCnt="0"/>
      <dgm:spPr/>
    </dgm:pt>
    <dgm:pt modelId="{E816DE1E-7CFD-48B3-9B2E-FA4F2C10739D}" type="pres">
      <dgm:prSet presAssocID="{4DB3420F-5EE8-4F22-8F9D-B9D9919CFB49}" presName="Name111" presStyleLbl="parChTrans1D3" presStyleIdx="1" presStyleCnt="3"/>
      <dgm:spPr/>
    </dgm:pt>
    <dgm:pt modelId="{4CF97EBB-F9DC-4846-A62B-A3ADC3744B28}" type="pres">
      <dgm:prSet presAssocID="{707BAC47-E544-48DD-B50F-DFD2715C9AB2}" presName="hierRoot3" presStyleCnt="0">
        <dgm:presLayoutVars>
          <dgm:hierBranch val="init"/>
        </dgm:presLayoutVars>
      </dgm:prSet>
      <dgm:spPr/>
    </dgm:pt>
    <dgm:pt modelId="{45572AEE-CDA4-443E-9442-BBA35C8A2A95}" type="pres">
      <dgm:prSet presAssocID="{707BAC47-E544-48DD-B50F-DFD2715C9AB2}" presName="rootComposite3" presStyleCnt="0"/>
      <dgm:spPr/>
    </dgm:pt>
    <dgm:pt modelId="{FB6195B4-8C77-4FF9-B89B-CA10D54BCBEA}" type="pres">
      <dgm:prSet presAssocID="{707BAC47-E544-48DD-B50F-DFD2715C9AB2}" presName="rootText3" presStyleLbl="asst1" presStyleIdx="8" presStyleCnt="19" custLinFactY="-47256" custLinFactNeighborX="-52448" custLinFactNeighborY="-100000">
        <dgm:presLayoutVars>
          <dgm:chPref val="3"/>
        </dgm:presLayoutVars>
      </dgm:prSet>
      <dgm:spPr/>
    </dgm:pt>
    <dgm:pt modelId="{C2BE329F-AA52-421E-8F1D-E82172B088C2}" type="pres">
      <dgm:prSet presAssocID="{707BAC47-E544-48DD-B50F-DFD2715C9AB2}" presName="rootConnector3" presStyleLbl="asst1" presStyleIdx="8" presStyleCnt="19"/>
      <dgm:spPr/>
    </dgm:pt>
    <dgm:pt modelId="{3C0CF5ED-26FD-4D38-9452-FFFA06CCBB99}" type="pres">
      <dgm:prSet presAssocID="{707BAC47-E544-48DD-B50F-DFD2715C9AB2}" presName="hierChild6" presStyleCnt="0"/>
      <dgm:spPr/>
    </dgm:pt>
    <dgm:pt modelId="{5D42584F-6C03-4B6A-A624-0EA5A3853389}" type="pres">
      <dgm:prSet presAssocID="{707BAC47-E544-48DD-B50F-DFD2715C9AB2}" presName="hierChild7" presStyleCnt="0"/>
      <dgm:spPr/>
    </dgm:pt>
    <dgm:pt modelId="{78C9855E-DA68-4F95-B239-C320D64BED2A}" type="pres">
      <dgm:prSet presAssocID="{18D7D08D-577B-4287-8C4D-1195E9D2BFC3}" presName="Name111" presStyleLbl="parChTrans1D4" presStyleIdx="6" presStyleCnt="14"/>
      <dgm:spPr/>
    </dgm:pt>
    <dgm:pt modelId="{E2BF9618-F9A6-472F-AF5D-275059F96537}" type="pres">
      <dgm:prSet presAssocID="{2522AF92-ED87-4F72-909A-738500C63FD1}" presName="hierRoot3" presStyleCnt="0">
        <dgm:presLayoutVars>
          <dgm:hierBranch val="init"/>
        </dgm:presLayoutVars>
      </dgm:prSet>
      <dgm:spPr/>
    </dgm:pt>
    <dgm:pt modelId="{6CB6B6A1-F1D0-4991-9A7E-B68D8DAE88A9}" type="pres">
      <dgm:prSet presAssocID="{2522AF92-ED87-4F72-909A-738500C63FD1}" presName="rootComposite3" presStyleCnt="0"/>
      <dgm:spPr/>
    </dgm:pt>
    <dgm:pt modelId="{FEEB11AC-7B9B-4498-BE22-51939A149FEB}" type="pres">
      <dgm:prSet presAssocID="{2522AF92-ED87-4F72-909A-738500C63FD1}" presName="rootText3" presStyleLbl="asst1" presStyleIdx="9" presStyleCnt="19">
        <dgm:presLayoutVars>
          <dgm:chPref val="3"/>
        </dgm:presLayoutVars>
      </dgm:prSet>
      <dgm:spPr/>
    </dgm:pt>
    <dgm:pt modelId="{5B9A78A0-35DD-429D-B79D-92BC5C7AB686}" type="pres">
      <dgm:prSet presAssocID="{2522AF92-ED87-4F72-909A-738500C63FD1}" presName="rootConnector3" presStyleLbl="asst1" presStyleIdx="9" presStyleCnt="19"/>
      <dgm:spPr/>
    </dgm:pt>
    <dgm:pt modelId="{C8AE72EE-0138-4F85-B1DE-14FC61E4DC8C}" type="pres">
      <dgm:prSet presAssocID="{2522AF92-ED87-4F72-909A-738500C63FD1}" presName="hierChild6" presStyleCnt="0"/>
      <dgm:spPr/>
    </dgm:pt>
    <dgm:pt modelId="{005A12D3-DA43-4452-A330-D9E96CC5EB1E}" type="pres">
      <dgm:prSet presAssocID="{2522AF92-ED87-4F72-909A-738500C63FD1}" presName="hierChild7" presStyleCnt="0"/>
      <dgm:spPr/>
    </dgm:pt>
    <dgm:pt modelId="{AECAFE29-3119-44C8-9EC1-2815BBB71B2C}" type="pres">
      <dgm:prSet presAssocID="{D1C7301B-964B-4016-89B8-A4E2714CE7BE}" presName="Name111" presStyleLbl="parChTrans1D4" presStyleIdx="7" presStyleCnt="14"/>
      <dgm:spPr/>
    </dgm:pt>
    <dgm:pt modelId="{9D285B42-7320-41B4-81FF-9B7BBEBDB726}" type="pres">
      <dgm:prSet presAssocID="{2AC6490E-A291-48C3-85E4-E063634A48A8}" presName="hierRoot3" presStyleCnt="0">
        <dgm:presLayoutVars>
          <dgm:hierBranch val="init"/>
        </dgm:presLayoutVars>
      </dgm:prSet>
      <dgm:spPr/>
    </dgm:pt>
    <dgm:pt modelId="{0BFA0908-C2BB-45E8-856D-9B5413530CFD}" type="pres">
      <dgm:prSet presAssocID="{2AC6490E-A291-48C3-85E4-E063634A48A8}" presName="rootComposite3" presStyleCnt="0"/>
      <dgm:spPr/>
    </dgm:pt>
    <dgm:pt modelId="{B48A0B2D-E859-4572-A217-BC1EBA391EFD}" type="pres">
      <dgm:prSet presAssocID="{2AC6490E-A291-48C3-85E4-E063634A48A8}" presName="rootText3" presStyleLbl="asst1" presStyleIdx="10" presStyleCnt="19" custLinFactNeighborX="30250" custLinFactNeighborY="0">
        <dgm:presLayoutVars>
          <dgm:chPref val="3"/>
        </dgm:presLayoutVars>
      </dgm:prSet>
      <dgm:spPr/>
    </dgm:pt>
    <dgm:pt modelId="{09F38853-F18D-41D0-A673-F8EDE95414B5}" type="pres">
      <dgm:prSet presAssocID="{2AC6490E-A291-48C3-85E4-E063634A48A8}" presName="rootConnector3" presStyleLbl="asst1" presStyleIdx="10" presStyleCnt="19"/>
      <dgm:spPr/>
    </dgm:pt>
    <dgm:pt modelId="{1DB6BF8C-C162-4CF8-BFA7-B3D8486A42AF}" type="pres">
      <dgm:prSet presAssocID="{2AC6490E-A291-48C3-85E4-E063634A48A8}" presName="hierChild6" presStyleCnt="0"/>
      <dgm:spPr/>
    </dgm:pt>
    <dgm:pt modelId="{9BE4780F-B8C9-4E4A-9562-855D651281CF}" type="pres">
      <dgm:prSet presAssocID="{2AC6490E-A291-48C3-85E4-E063634A48A8}" presName="hierChild7" presStyleCnt="0"/>
      <dgm:spPr/>
    </dgm:pt>
    <dgm:pt modelId="{1EB0A7BA-AAD4-4238-8335-8AD107DB3A47}" type="pres">
      <dgm:prSet presAssocID="{4C2A777A-C8A3-4064-A8B9-7397A7109595}" presName="Name111" presStyleLbl="parChTrans1D4" presStyleIdx="8" presStyleCnt="14"/>
      <dgm:spPr/>
    </dgm:pt>
    <dgm:pt modelId="{4262AD1C-E080-405D-A97C-778FD9558B96}" type="pres">
      <dgm:prSet presAssocID="{1F727CF6-4379-484C-BAE2-CFD3B0A62E77}" presName="hierRoot3" presStyleCnt="0">
        <dgm:presLayoutVars>
          <dgm:hierBranch val="init"/>
        </dgm:presLayoutVars>
      </dgm:prSet>
      <dgm:spPr/>
    </dgm:pt>
    <dgm:pt modelId="{12595B15-BD1D-4B22-AAF1-26BF3BA09F48}" type="pres">
      <dgm:prSet presAssocID="{1F727CF6-4379-484C-BAE2-CFD3B0A62E77}" presName="rootComposite3" presStyleCnt="0"/>
      <dgm:spPr/>
    </dgm:pt>
    <dgm:pt modelId="{E5B4E51A-0E0A-441F-8616-8A9A110B3F67}" type="pres">
      <dgm:prSet presAssocID="{1F727CF6-4379-484C-BAE2-CFD3B0A62E77}" presName="rootText3" presStyleLbl="asst1" presStyleIdx="11" presStyleCnt="19" custLinFactNeighborX="3026" custLinFactNeighborY="16141">
        <dgm:presLayoutVars>
          <dgm:chPref val="3"/>
        </dgm:presLayoutVars>
      </dgm:prSet>
      <dgm:spPr/>
    </dgm:pt>
    <dgm:pt modelId="{90FFA753-2A54-4754-8B41-AE4FD1776AF4}" type="pres">
      <dgm:prSet presAssocID="{1F727CF6-4379-484C-BAE2-CFD3B0A62E77}" presName="rootConnector3" presStyleLbl="asst1" presStyleIdx="11" presStyleCnt="19"/>
      <dgm:spPr/>
    </dgm:pt>
    <dgm:pt modelId="{7FE3251C-FCD0-4318-89B9-60C3EA7E8E1F}" type="pres">
      <dgm:prSet presAssocID="{1F727CF6-4379-484C-BAE2-CFD3B0A62E77}" presName="hierChild6" presStyleCnt="0"/>
      <dgm:spPr/>
    </dgm:pt>
    <dgm:pt modelId="{0D46B1CB-5307-4E6C-BD9A-F33730D08A17}" type="pres">
      <dgm:prSet presAssocID="{1F727CF6-4379-484C-BAE2-CFD3B0A62E77}" presName="hierChild7" presStyleCnt="0"/>
      <dgm:spPr/>
    </dgm:pt>
    <dgm:pt modelId="{C7E2CD0A-ABE8-4907-8BC9-A094602FCA3A}" type="pres">
      <dgm:prSet presAssocID="{3440FCAE-3689-4CDA-879B-8652D30E4A38}" presName="Name111" presStyleLbl="parChTrans1D4" presStyleIdx="9" presStyleCnt="14"/>
      <dgm:spPr/>
    </dgm:pt>
    <dgm:pt modelId="{610F0405-F6FA-4F24-9EB8-BD7BC52D7189}" type="pres">
      <dgm:prSet presAssocID="{310407CB-C84E-49B1-AA19-B3DFEE0AD09D}" presName="hierRoot3" presStyleCnt="0">
        <dgm:presLayoutVars>
          <dgm:hierBranch val="init"/>
        </dgm:presLayoutVars>
      </dgm:prSet>
      <dgm:spPr/>
    </dgm:pt>
    <dgm:pt modelId="{6222BAFC-45DE-4878-9E39-1081EB9A6618}" type="pres">
      <dgm:prSet presAssocID="{310407CB-C84E-49B1-AA19-B3DFEE0AD09D}" presName="rootComposite3" presStyleCnt="0"/>
      <dgm:spPr/>
    </dgm:pt>
    <dgm:pt modelId="{B0BCF7FC-C4B9-4026-AADD-16471733E627}" type="pres">
      <dgm:prSet presAssocID="{310407CB-C84E-49B1-AA19-B3DFEE0AD09D}" presName="rootText3" presStyleLbl="asst1" presStyleIdx="12" presStyleCnt="19" custLinFactNeighborX="73629" custLinFactNeighborY="16138">
        <dgm:presLayoutVars>
          <dgm:chPref val="3"/>
        </dgm:presLayoutVars>
      </dgm:prSet>
      <dgm:spPr/>
    </dgm:pt>
    <dgm:pt modelId="{0D68B26C-DB36-4E80-B559-44031D63CB56}" type="pres">
      <dgm:prSet presAssocID="{310407CB-C84E-49B1-AA19-B3DFEE0AD09D}" presName="rootConnector3" presStyleLbl="asst1" presStyleIdx="12" presStyleCnt="19"/>
      <dgm:spPr/>
    </dgm:pt>
    <dgm:pt modelId="{65A1AD71-448D-4813-A1DF-8EF456B8BC41}" type="pres">
      <dgm:prSet presAssocID="{310407CB-C84E-49B1-AA19-B3DFEE0AD09D}" presName="hierChild6" presStyleCnt="0"/>
      <dgm:spPr/>
    </dgm:pt>
    <dgm:pt modelId="{9239B83D-C22B-4A64-89C5-6BCCAC6E3143}" type="pres">
      <dgm:prSet presAssocID="{310407CB-C84E-49B1-AA19-B3DFEE0AD09D}" presName="hierChild7" presStyleCnt="0"/>
      <dgm:spPr/>
    </dgm:pt>
    <dgm:pt modelId="{847A4004-4F54-4FF4-B1F0-2A3BDA25A82B}" type="pres">
      <dgm:prSet presAssocID="{68536019-7F58-44AA-B8AB-B06FB1DC8845}" presName="Name111" presStyleLbl="parChTrans1D4" presStyleIdx="10" presStyleCnt="14"/>
      <dgm:spPr/>
    </dgm:pt>
    <dgm:pt modelId="{768D674E-D5A8-4A98-B8C9-2D3A72695DBB}" type="pres">
      <dgm:prSet presAssocID="{F1A96A51-7696-4B59-976D-3BD64724E913}" presName="hierRoot3" presStyleCnt="0">
        <dgm:presLayoutVars>
          <dgm:hierBranch val="init"/>
        </dgm:presLayoutVars>
      </dgm:prSet>
      <dgm:spPr/>
    </dgm:pt>
    <dgm:pt modelId="{B54FF333-0DF2-48FD-A20A-BCA6B9DC507F}" type="pres">
      <dgm:prSet presAssocID="{F1A96A51-7696-4B59-976D-3BD64724E913}" presName="rootComposite3" presStyleCnt="0"/>
      <dgm:spPr/>
    </dgm:pt>
    <dgm:pt modelId="{FDC9D0DD-F5FA-4BAF-95B9-FC3BC9A661AB}" type="pres">
      <dgm:prSet presAssocID="{F1A96A51-7696-4B59-976D-3BD64724E913}" presName="rootText3" presStyleLbl="asst1" presStyleIdx="13" presStyleCnt="19" custLinFactNeighborX="69595" custLinFactNeighborY="-1">
        <dgm:presLayoutVars>
          <dgm:chPref val="3"/>
        </dgm:presLayoutVars>
      </dgm:prSet>
      <dgm:spPr/>
    </dgm:pt>
    <dgm:pt modelId="{09351DE1-8AB5-475B-98FD-56671FAAC696}" type="pres">
      <dgm:prSet presAssocID="{F1A96A51-7696-4B59-976D-3BD64724E913}" presName="rootConnector3" presStyleLbl="asst1" presStyleIdx="13" presStyleCnt="19"/>
      <dgm:spPr/>
    </dgm:pt>
    <dgm:pt modelId="{A5261E71-CA09-43E3-B446-B5AE754DE074}" type="pres">
      <dgm:prSet presAssocID="{F1A96A51-7696-4B59-976D-3BD64724E913}" presName="hierChild6" presStyleCnt="0"/>
      <dgm:spPr/>
    </dgm:pt>
    <dgm:pt modelId="{848EF32A-2067-41B0-8D07-D619BA9200DE}" type="pres">
      <dgm:prSet presAssocID="{F1A96A51-7696-4B59-976D-3BD64724E913}" presName="hierChild7" presStyleCnt="0"/>
      <dgm:spPr/>
    </dgm:pt>
    <dgm:pt modelId="{35DCB617-A01D-4C3A-97A9-2E0A2FA08BC6}" type="pres">
      <dgm:prSet presAssocID="{D59F2ED4-3014-4ED3-9BEC-B9AB43FE49BC}" presName="Name111" presStyleLbl="parChTrans1D4" presStyleIdx="11" presStyleCnt="14"/>
      <dgm:spPr/>
    </dgm:pt>
    <dgm:pt modelId="{0424D48A-3C21-445B-AE18-11FA6CBF683A}" type="pres">
      <dgm:prSet presAssocID="{A8744951-5972-481B-8902-2010282EB63D}" presName="hierRoot3" presStyleCnt="0">
        <dgm:presLayoutVars>
          <dgm:hierBranch val="init"/>
        </dgm:presLayoutVars>
      </dgm:prSet>
      <dgm:spPr/>
    </dgm:pt>
    <dgm:pt modelId="{7A407D8D-E60E-4E1A-B9E2-0F70465963F6}" type="pres">
      <dgm:prSet presAssocID="{A8744951-5972-481B-8902-2010282EB63D}" presName="rootComposite3" presStyleCnt="0"/>
      <dgm:spPr/>
    </dgm:pt>
    <dgm:pt modelId="{42F8BFFF-120A-4643-A254-24E7FA61FC45}" type="pres">
      <dgm:prSet presAssocID="{A8744951-5972-481B-8902-2010282EB63D}" presName="rootText3" presStyleLbl="asst1" presStyleIdx="14" presStyleCnt="19">
        <dgm:presLayoutVars>
          <dgm:chPref val="3"/>
        </dgm:presLayoutVars>
      </dgm:prSet>
      <dgm:spPr/>
    </dgm:pt>
    <dgm:pt modelId="{AF4AFBE5-C3D0-4CAA-AEF2-F635519EDE9E}" type="pres">
      <dgm:prSet presAssocID="{A8744951-5972-481B-8902-2010282EB63D}" presName="rootConnector3" presStyleLbl="asst1" presStyleIdx="14" presStyleCnt="19"/>
      <dgm:spPr/>
    </dgm:pt>
    <dgm:pt modelId="{4806F62E-8CF2-4B9E-A72E-A62061DB0B37}" type="pres">
      <dgm:prSet presAssocID="{A8744951-5972-481B-8902-2010282EB63D}" presName="hierChild6" presStyleCnt="0"/>
      <dgm:spPr/>
    </dgm:pt>
    <dgm:pt modelId="{079E9D26-F8CB-4B21-904E-9CFC496F9795}" type="pres">
      <dgm:prSet presAssocID="{A8744951-5972-481B-8902-2010282EB63D}" presName="hierChild7" presStyleCnt="0"/>
      <dgm:spPr/>
    </dgm:pt>
    <dgm:pt modelId="{31AA3077-7046-4116-8FC0-144E2FEF8C98}" type="pres">
      <dgm:prSet presAssocID="{C8721CEB-2D19-43FC-9297-B21F020053F8}" presName="Name111" presStyleLbl="parChTrans1D2" presStyleIdx="1" presStyleCnt="2"/>
      <dgm:spPr/>
    </dgm:pt>
    <dgm:pt modelId="{47A1BCDC-D8FC-4F0A-9B5A-D500070F270D}" type="pres">
      <dgm:prSet presAssocID="{0CD27E45-6D16-48D2-9C9B-28332C84ECD2}" presName="hierRoot3" presStyleCnt="0">
        <dgm:presLayoutVars>
          <dgm:hierBranch val="init"/>
        </dgm:presLayoutVars>
      </dgm:prSet>
      <dgm:spPr/>
    </dgm:pt>
    <dgm:pt modelId="{C68CAFAA-85B0-4F15-8718-6750EB20550A}" type="pres">
      <dgm:prSet presAssocID="{0CD27E45-6D16-48D2-9C9B-28332C84ECD2}" presName="rootComposite3" presStyleCnt="0"/>
      <dgm:spPr/>
    </dgm:pt>
    <dgm:pt modelId="{C0EBBB28-35F8-4E11-865B-7B9F198B85B4}" type="pres">
      <dgm:prSet presAssocID="{0CD27E45-6D16-48D2-9C9B-28332C84ECD2}" presName="rootText3" presStyleLbl="asst1" presStyleIdx="15" presStyleCnt="19" custLinFactX="-100000" custLinFactY="-79092" custLinFactNeighborX="-159051" custLinFactNeighborY="-100000">
        <dgm:presLayoutVars>
          <dgm:chPref val="3"/>
        </dgm:presLayoutVars>
      </dgm:prSet>
      <dgm:spPr/>
    </dgm:pt>
    <dgm:pt modelId="{84450DDE-D6F0-43E5-A216-7CAEE639809C}" type="pres">
      <dgm:prSet presAssocID="{0CD27E45-6D16-48D2-9C9B-28332C84ECD2}" presName="rootConnector3" presStyleLbl="asst1" presStyleIdx="15" presStyleCnt="19"/>
      <dgm:spPr/>
    </dgm:pt>
    <dgm:pt modelId="{025CDF2D-5633-4B07-8CC2-5EC2C91A3DDF}" type="pres">
      <dgm:prSet presAssocID="{0CD27E45-6D16-48D2-9C9B-28332C84ECD2}" presName="hierChild6" presStyleCnt="0"/>
      <dgm:spPr/>
    </dgm:pt>
    <dgm:pt modelId="{01BD7DF2-C8D9-48EA-AA7E-213F8560420D}" type="pres">
      <dgm:prSet presAssocID="{0CD27E45-6D16-48D2-9C9B-28332C84ECD2}" presName="hierChild7" presStyleCnt="0"/>
      <dgm:spPr/>
    </dgm:pt>
    <dgm:pt modelId="{451104BF-2136-4894-8273-E8EC6A9D9136}" type="pres">
      <dgm:prSet presAssocID="{EBB0995D-4C49-4234-ACAB-578345108255}" presName="Name111" presStyleLbl="parChTrans1D3" presStyleIdx="2" presStyleCnt="3"/>
      <dgm:spPr/>
    </dgm:pt>
    <dgm:pt modelId="{10CD8179-D360-4946-96B7-06D7A3E71461}" type="pres">
      <dgm:prSet presAssocID="{DFAE88EF-9D82-4CF5-9394-FF9E854D650E}" presName="hierRoot3" presStyleCnt="0">
        <dgm:presLayoutVars>
          <dgm:hierBranch val="init"/>
        </dgm:presLayoutVars>
      </dgm:prSet>
      <dgm:spPr/>
    </dgm:pt>
    <dgm:pt modelId="{C31D855C-0A47-48C8-AACE-0386BE7DE8E2}" type="pres">
      <dgm:prSet presAssocID="{DFAE88EF-9D82-4CF5-9394-FF9E854D650E}" presName="rootComposite3" presStyleCnt="0"/>
      <dgm:spPr/>
    </dgm:pt>
    <dgm:pt modelId="{E5E78D3C-7772-4DED-8D13-B0F73960717B}" type="pres">
      <dgm:prSet presAssocID="{DFAE88EF-9D82-4CF5-9394-FF9E854D650E}" presName="rootText3" presStyleLbl="asst1" presStyleIdx="16" presStyleCnt="19" custLinFactY="-63504" custLinFactNeighborX="43371" custLinFactNeighborY="-100000">
        <dgm:presLayoutVars>
          <dgm:chPref val="3"/>
        </dgm:presLayoutVars>
      </dgm:prSet>
      <dgm:spPr/>
    </dgm:pt>
    <dgm:pt modelId="{3BC51952-6233-46C1-9096-41603B55159F}" type="pres">
      <dgm:prSet presAssocID="{DFAE88EF-9D82-4CF5-9394-FF9E854D650E}" presName="rootConnector3" presStyleLbl="asst1" presStyleIdx="16" presStyleCnt="19"/>
      <dgm:spPr/>
    </dgm:pt>
    <dgm:pt modelId="{DCB1C750-3784-43F2-91A9-DA31B2C0B1FA}" type="pres">
      <dgm:prSet presAssocID="{DFAE88EF-9D82-4CF5-9394-FF9E854D650E}" presName="hierChild6" presStyleCnt="0"/>
      <dgm:spPr/>
    </dgm:pt>
    <dgm:pt modelId="{F8B56C1C-44C4-4E80-AE29-0705C7761DCB}" type="pres">
      <dgm:prSet presAssocID="{DFAE88EF-9D82-4CF5-9394-FF9E854D650E}" presName="hierChild7" presStyleCnt="0"/>
      <dgm:spPr/>
    </dgm:pt>
    <dgm:pt modelId="{30647FD5-BF14-40E1-815A-44160328D29C}" type="pres">
      <dgm:prSet presAssocID="{BBA7F257-AE1F-4AB3-AFDE-61C7AE6A6BB5}" presName="Name111" presStyleLbl="parChTrans1D4" presStyleIdx="12" presStyleCnt="14"/>
      <dgm:spPr/>
    </dgm:pt>
    <dgm:pt modelId="{A8A79455-E363-490A-A262-C9362FBA5598}" type="pres">
      <dgm:prSet presAssocID="{7836953D-5052-42E9-AAF6-AB022303729B}" presName="hierRoot3" presStyleCnt="0">
        <dgm:presLayoutVars>
          <dgm:hierBranch val="init"/>
        </dgm:presLayoutVars>
      </dgm:prSet>
      <dgm:spPr/>
    </dgm:pt>
    <dgm:pt modelId="{5C0DA86B-C0F8-4ED6-8F5D-88BE85812784}" type="pres">
      <dgm:prSet presAssocID="{7836953D-5052-42E9-AAF6-AB022303729B}" presName="rootComposite3" presStyleCnt="0"/>
      <dgm:spPr/>
    </dgm:pt>
    <dgm:pt modelId="{E9F16C82-E300-42E9-9AA5-7B483A766AB5}" type="pres">
      <dgm:prSet presAssocID="{7836953D-5052-42E9-AAF6-AB022303729B}" presName="rootText3" presStyleLbl="asst1" presStyleIdx="17" presStyleCnt="19" custLinFactY="-63504" custLinFactNeighborX="43371" custLinFactNeighborY="-100000">
        <dgm:presLayoutVars>
          <dgm:chPref val="3"/>
        </dgm:presLayoutVars>
      </dgm:prSet>
      <dgm:spPr/>
    </dgm:pt>
    <dgm:pt modelId="{F2344CFB-D03A-49AB-BDC6-3B80ED7E3C2E}" type="pres">
      <dgm:prSet presAssocID="{7836953D-5052-42E9-AAF6-AB022303729B}" presName="rootConnector3" presStyleLbl="asst1" presStyleIdx="17" presStyleCnt="19"/>
      <dgm:spPr/>
    </dgm:pt>
    <dgm:pt modelId="{810F6C38-40D5-41BD-A8F0-1E2D9AEA7B3C}" type="pres">
      <dgm:prSet presAssocID="{7836953D-5052-42E9-AAF6-AB022303729B}" presName="hierChild6" presStyleCnt="0"/>
      <dgm:spPr/>
    </dgm:pt>
    <dgm:pt modelId="{3364D7D3-AB15-4D94-BA19-D3429624259C}" type="pres">
      <dgm:prSet presAssocID="{7836953D-5052-42E9-AAF6-AB022303729B}" presName="hierChild7" presStyleCnt="0"/>
      <dgm:spPr/>
    </dgm:pt>
    <dgm:pt modelId="{BD2ADEE6-D71D-4F63-AC84-05B477F94F57}" type="pres">
      <dgm:prSet presAssocID="{566F7BB4-DE7E-4E08-B297-35FACB90946A}" presName="Name111" presStyleLbl="parChTrans1D4" presStyleIdx="13" presStyleCnt="14"/>
      <dgm:spPr/>
    </dgm:pt>
    <dgm:pt modelId="{F4D4F426-3220-4C57-901D-E894436FE0F3}" type="pres">
      <dgm:prSet presAssocID="{061E4612-70E6-42B8-996A-008C6AD5C8C3}" presName="hierRoot3" presStyleCnt="0">
        <dgm:presLayoutVars>
          <dgm:hierBranch val="init"/>
        </dgm:presLayoutVars>
      </dgm:prSet>
      <dgm:spPr/>
    </dgm:pt>
    <dgm:pt modelId="{A5DB6AB2-4803-465F-A089-3953F9CDCC00}" type="pres">
      <dgm:prSet presAssocID="{061E4612-70E6-42B8-996A-008C6AD5C8C3}" presName="rootComposite3" presStyleCnt="0"/>
      <dgm:spPr/>
    </dgm:pt>
    <dgm:pt modelId="{12C51304-EF64-435A-802D-4810BC6330AD}" type="pres">
      <dgm:prSet presAssocID="{061E4612-70E6-42B8-996A-008C6AD5C8C3}" presName="rootText3" presStyleLbl="asst1" presStyleIdx="18" presStyleCnt="19" custLinFactY="-63504" custLinFactNeighborX="43371" custLinFactNeighborY="-100000">
        <dgm:presLayoutVars>
          <dgm:chPref val="3"/>
        </dgm:presLayoutVars>
      </dgm:prSet>
      <dgm:spPr/>
    </dgm:pt>
    <dgm:pt modelId="{91BD1C7F-8686-421A-B2E7-D8BC57B7863E}" type="pres">
      <dgm:prSet presAssocID="{061E4612-70E6-42B8-996A-008C6AD5C8C3}" presName="rootConnector3" presStyleLbl="asst1" presStyleIdx="18" presStyleCnt="19"/>
      <dgm:spPr/>
    </dgm:pt>
    <dgm:pt modelId="{8A751689-8EBA-4DC2-A0A4-2B246F9AC84B}" type="pres">
      <dgm:prSet presAssocID="{061E4612-70E6-42B8-996A-008C6AD5C8C3}" presName="hierChild6" presStyleCnt="0"/>
      <dgm:spPr/>
    </dgm:pt>
    <dgm:pt modelId="{DB9B9899-ACF9-464B-BC1D-AEB30BC6C4A6}" type="pres">
      <dgm:prSet presAssocID="{061E4612-70E6-42B8-996A-008C6AD5C8C3}" presName="hierChild7" presStyleCnt="0"/>
      <dgm:spPr/>
    </dgm:pt>
  </dgm:ptLst>
  <dgm:cxnLst>
    <dgm:cxn modelId="{61C7F001-F78D-462E-A268-237BD820EDF5}" type="presOf" srcId="{0C47ACD1-BB05-457C-8710-1BBCC6264881}" destId="{4B283726-C61C-4927-AD61-FD728197FFAA}" srcOrd="0" destOrd="0" presId="urn:microsoft.com/office/officeart/2005/8/layout/orgChart1"/>
    <dgm:cxn modelId="{76CAB007-4C3B-4295-AB16-64053DA8B826}" srcId="{0A45DA06-7950-4BB9-8CFE-8DD2ACFD1557}" destId="{EB514F9F-D862-4FE9-BBBF-101C2F44B555}" srcOrd="0" destOrd="0" parTransId="{8D31BCC2-9E4E-45A1-B9C8-47D3CA9D2FE3}" sibTransId="{A194D9D7-2F6B-4B23-9927-C8CF25786088}"/>
    <dgm:cxn modelId="{2480BF0A-705F-4970-879B-1DC638FC08D7}" type="presOf" srcId="{EBB0995D-4C49-4234-ACAB-578345108255}" destId="{451104BF-2136-4894-8273-E8EC6A9D9136}" srcOrd="0" destOrd="0" presId="urn:microsoft.com/office/officeart/2005/8/layout/orgChart1"/>
    <dgm:cxn modelId="{DB44A60B-7676-4BB4-BADF-E77A3964B111}" type="presOf" srcId="{1C6BCAA0-0AFB-4ABB-95B3-47BED79E72B0}" destId="{0567B1F5-B25B-4357-84B2-9565B6A92016}" srcOrd="0" destOrd="0" presId="urn:microsoft.com/office/officeart/2005/8/layout/orgChart1"/>
    <dgm:cxn modelId="{BB2AFA0C-7A2C-435E-91E7-EDCE6BE78B18}" srcId="{707BAC47-E544-48DD-B50F-DFD2715C9AB2}" destId="{2522AF92-ED87-4F72-909A-738500C63FD1}" srcOrd="0" destOrd="0" parTransId="{18D7D08D-577B-4287-8C4D-1195E9D2BFC3}" sibTransId="{1E018C5E-D2FE-4546-AFA8-FC5F36975ED8}"/>
    <dgm:cxn modelId="{1743420F-6555-4EDF-8F48-01844EF5579A}" srcId="{2AC6490E-A291-48C3-85E4-E063634A48A8}" destId="{1F727CF6-4379-484C-BAE2-CFD3B0A62E77}" srcOrd="0" destOrd="0" parTransId="{4C2A777A-C8A3-4064-A8B9-7397A7109595}" sibTransId="{6B0B8362-22ED-425E-BDAD-6DFA337D7253}"/>
    <dgm:cxn modelId="{A3A2700F-C74F-456F-923F-22B02CDAD6D3}" type="presOf" srcId="{EB514F9F-D862-4FE9-BBBF-101C2F44B555}" destId="{F20E39E4-6196-4C66-8FC6-F1701FDD2730}" srcOrd="1" destOrd="0" presId="urn:microsoft.com/office/officeart/2005/8/layout/orgChart1"/>
    <dgm:cxn modelId="{20A57D0F-C10D-419C-A9FF-98AECF477F7B}" type="presOf" srcId="{707BAC47-E544-48DD-B50F-DFD2715C9AB2}" destId="{FB6195B4-8C77-4FF9-B89B-CA10D54BCBEA}" srcOrd="0" destOrd="0" presId="urn:microsoft.com/office/officeart/2005/8/layout/orgChart1"/>
    <dgm:cxn modelId="{EC2B4011-92D9-47BF-9935-D8ACC0BE9F8A}" srcId="{EB514F9F-D862-4FE9-BBBF-101C2F44B555}" destId="{73CCB81F-2DDD-4E7C-8A96-4216BE70C933}" srcOrd="1" destOrd="0" parTransId="{B04188D3-048C-4793-8F24-E53706BE0296}" sibTransId="{837320F0-13EE-4270-8299-C86D1491DEED}"/>
    <dgm:cxn modelId="{9D058211-3744-4CFE-B914-CC788A5C61D7}" type="presOf" srcId="{4DB3420F-5EE8-4F22-8F9D-B9D9919CFB49}" destId="{E816DE1E-7CFD-48B3-9B2E-FA4F2C10739D}" srcOrd="0" destOrd="0" presId="urn:microsoft.com/office/officeart/2005/8/layout/orgChart1"/>
    <dgm:cxn modelId="{3F834C13-0B53-4CB3-BFB2-701A74611666}" type="presOf" srcId="{3440FCAE-3689-4CDA-879B-8652D30E4A38}" destId="{C7E2CD0A-ABE8-4907-8BC9-A094602FCA3A}" srcOrd="0" destOrd="0" presId="urn:microsoft.com/office/officeart/2005/8/layout/orgChart1"/>
    <dgm:cxn modelId="{09EE4915-62B3-456F-8B26-D7D607AF5C52}" type="presOf" srcId="{310407CB-C84E-49B1-AA19-B3DFEE0AD09D}" destId="{0D68B26C-DB36-4E80-B559-44031D63CB56}" srcOrd="1" destOrd="0" presId="urn:microsoft.com/office/officeart/2005/8/layout/orgChart1"/>
    <dgm:cxn modelId="{7989051A-0BC9-4CE3-A817-427B0B03228C}" srcId="{89895802-CFE8-4D52-BF60-947F9787F0E2}" destId="{A25CE462-35BD-4525-A809-9DBDC2BBDCC9}" srcOrd="1" destOrd="0" parTransId="{62EC4DB7-03B7-4FBB-85E3-53462DF5E43A}" sibTransId="{94C93A2A-5101-4999-8C3E-8072CF418B47}"/>
    <dgm:cxn modelId="{C8FE7E20-4BD2-46C2-9490-97B6D36521D4}" type="presOf" srcId="{B04188D3-048C-4793-8F24-E53706BE0296}" destId="{98E2A7CA-E6CB-428D-8521-9B1068FD2608}" srcOrd="0" destOrd="0" presId="urn:microsoft.com/office/officeart/2005/8/layout/orgChart1"/>
    <dgm:cxn modelId="{56F55021-B727-4985-AA30-FE04FCE42C0A}" type="presOf" srcId="{8B389F53-E29D-469E-9F2A-6D9AE5B0DC23}" destId="{3FDAE16C-60B5-4265-9796-35821827D680}" srcOrd="0" destOrd="0" presId="urn:microsoft.com/office/officeart/2005/8/layout/orgChart1"/>
    <dgm:cxn modelId="{A1802C22-CD75-4467-9065-02990AE40408}" type="presOf" srcId="{3434BB82-935C-4810-AA6D-83C15E2F8662}" destId="{92F94974-2F28-4750-A30F-4E58D02DD3F8}" srcOrd="1" destOrd="0" presId="urn:microsoft.com/office/officeart/2005/8/layout/orgChart1"/>
    <dgm:cxn modelId="{8E44A122-C06B-4012-861F-2AD0AA1D941C}" srcId="{1C6BCAA0-0AFB-4ABB-95B3-47BED79E72B0}" destId="{3434BB82-935C-4810-AA6D-83C15E2F8662}" srcOrd="0" destOrd="0" parTransId="{739FF724-9135-458B-B9C4-6117614FF6B4}" sibTransId="{28A9B33F-18F7-4CA5-8E93-C8CD7E7D1174}"/>
    <dgm:cxn modelId="{7BC2FA22-3B9E-4C0F-9143-F5233B04F296}" type="presOf" srcId="{0CD1FC7C-D3A7-4594-B45E-FA69F0213BF5}" destId="{4F7BFA34-72A7-4E9B-94CF-388D5CAEFA14}" srcOrd="0" destOrd="0" presId="urn:microsoft.com/office/officeart/2005/8/layout/orgChart1"/>
    <dgm:cxn modelId="{D6991623-410E-42FA-8EBB-80F6C32D4792}" type="presOf" srcId="{2AC6490E-A291-48C3-85E4-E063634A48A8}" destId="{B48A0B2D-E859-4572-A217-BC1EBA391EFD}" srcOrd="0" destOrd="0" presId="urn:microsoft.com/office/officeart/2005/8/layout/orgChart1"/>
    <dgm:cxn modelId="{8BE5772B-AFB9-45C7-98D7-2499F4FD3C29}" type="presOf" srcId="{061E4612-70E6-42B8-996A-008C6AD5C8C3}" destId="{12C51304-EF64-435A-802D-4810BC6330AD}" srcOrd="0" destOrd="0" presId="urn:microsoft.com/office/officeart/2005/8/layout/orgChart1"/>
    <dgm:cxn modelId="{97AD5C2F-9309-462E-9237-FBC5ECA94170}" type="presOf" srcId="{68536019-7F58-44AA-B8AB-B06FB1DC8845}" destId="{847A4004-4F54-4FF4-B1F0-2A3BDA25A82B}" srcOrd="0" destOrd="0" presId="urn:microsoft.com/office/officeart/2005/8/layout/orgChart1"/>
    <dgm:cxn modelId="{BF190332-5F11-43F2-B031-C42EB12987D9}" type="presOf" srcId="{BE989B72-59AA-40F4-AD67-4C3C00343CEA}" destId="{12D9C803-FFFD-4143-8991-BCB2830617AF}" srcOrd="0" destOrd="0" presId="urn:microsoft.com/office/officeart/2005/8/layout/orgChart1"/>
    <dgm:cxn modelId="{14ACD832-689C-40A6-A7F0-CBB2731BB925}" srcId="{2522AF92-ED87-4F72-909A-738500C63FD1}" destId="{F1A96A51-7696-4B59-976D-3BD64724E913}" srcOrd="1" destOrd="0" parTransId="{68536019-7F58-44AA-B8AB-B06FB1DC8845}" sibTransId="{ADE9AF14-37A1-447D-93B1-917ACAB3DF18}"/>
    <dgm:cxn modelId="{2641123A-033D-44CA-A2A7-3240BD17236E}" srcId="{3434BB82-935C-4810-AA6D-83C15E2F8662}" destId="{D3BD8058-6EB4-4E76-88DD-785AAF0FD281}" srcOrd="0" destOrd="0" parTransId="{769FD6BC-8EA9-451B-BBA4-BFAC9DE8E8AD}" sibTransId="{A63B1B9B-AA9C-4C77-8C33-18383577550A}"/>
    <dgm:cxn modelId="{39C5323C-B6D9-4EBD-BFBF-CC0D30DF451E}" type="presOf" srcId="{2522AF92-ED87-4F72-909A-738500C63FD1}" destId="{FEEB11AC-7B9B-4498-BE22-51939A149FEB}" srcOrd="0" destOrd="0" presId="urn:microsoft.com/office/officeart/2005/8/layout/orgChart1"/>
    <dgm:cxn modelId="{42B8EE3E-2201-4736-989A-81D5E2BFF19B}" type="presOf" srcId="{1F23450F-DBAE-48EA-AD81-0EB1646AD027}" destId="{1F111BD1-F0A6-47F3-A1D5-FA6AA217EED2}" srcOrd="0" destOrd="0" presId="urn:microsoft.com/office/officeart/2005/8/layout/orgChart1"/>
    <dgm:cxn modelId="{E0291A3F-F001-443D-A30C-E746D3E97141}" type="presOf" srcId="{8B389F53-E29D-469E-9F2A-6D9AE5B0DC23}" destId="{EC80EBE3-D1D8-4E59-8D0C-A5C48F4487A7}" srcOrd="1" destOrd="0" presId="urn:microsoft.com/office/officeart/2005/8/layout/orgChart1"/>
    <dgm:cxn modelId="{A074F83F-BA53-494C-82AC-7B267D223858}" type="presOf" srcId="{A8744951-5972-481B-8902-2010282EB63D}" destId="{AF4AFBE5-C3D0-4CAA-AEF2-F635519EDE9E}" srcOrd="1" destOrd="0" presId="urn:microsoft.com/office/officeart/2005/8/layout/orgChart1"/>
    <dgm:cxn modelId="{D504A140-3A94-43C7-A1D1-6EB05572E63F}" srcId="{2AC6490E-A291-48C3-85E4-E063634A48A8}" destId="{310407CB-C84E-49B1-AA19-B3DFEE0AD09D}" srcOrd="1" destOrd="0" parTransId="{3440FCAE-3689-4CDA-879B-8652D30E4A38}" sibTransId="{76F628CE-00B0-4B11-A359-42916D19DBBE}"/>
    <dgm:cxn modelId="{E22B5C5E-0A62-4DE5-92BD-1B58028DDF73}" srcId="{D3BD8058-6EB4-4E76-88DD-785AAF0FD281}" destId="{89895802-CFE8-4D52-BF60-947F9787F0E2}" srcOrd="0" destOrd="0" parTransId="{1F23450F-DBAE-48EA-AD81-0EB1646AD027}" sibTransId="{660C6F27-80FD-46E1-823C-6B7844E4076B}"/>
    <dgm:cxn modelId="{45D09241-2FAD-4403-89B6-316A3DD8318B}" type="presOf" srcId="{89895802-CFE8-4D52-BF60-947F9787F0E2}" destId="{B2C84845-5F77-4E23-A103-FED9663AEC41}" srcOrd="1" destOrd="0" presId="urn:microsoft.com/office/officeart/2005/8/layout/orgChart1"/>
    <dgm:cxn modelId="{2FC89861-03B2-4A22-A16A-278C16F7E37A}" type="presOf" srcId="{89895802-CFE8-4D52-BF60-947F9787F0E2}" destId="{F2E6DD83-9493-4437-84EB-48347B04FAC8}" srcOrd="0" destOrd="0" presId="urn:microsoft.com/office/officeart/2005/8/layout/orgChart1"/>
    <dgm:cxn modelId="{A6A4C543-CA1B-4F49-8AA7-4E4E4661DA8D}" type="presOf" srcId="{2AC6490E-A291-48C3-85E4-E063634A48A8}" destId="{09F38853-F18D-41D0-A673-F8EDE95414B5}" srcOrd="1" destOrd="0" presId="urn:microsoft.com/office/officeart/2005/8/layout/orgChart1"/>
    <dgm:cxn modelId="{8B6AD34A-6E97-4052-87DA-6311495EF976}" type="presOf" srcId="{769FD6BC-8EA9-451B-BBA4-BFAC9DE8E8AD}" destId="{B1FB18A7-BD72-4E44-8299-F9EC9CB922DD}" srcOrd="0" destOrd="0" presId="urn:microsoft.com/office/officeart/2005/8/layout/orgChart1"/>
    <dgm:cxn modelId="{3A13EE6D-493B-4C98-82B7-D268911B7597}" srcId="{2522AF92-ED87-4F72-909A-738500C63FD1}" destId="{2AC6490E-A291-48C3-85E4-E063634A48A8}" srcOrd="0" destOrd="0" parTransId="{D1C7301B-964B-4016-89B8-A4E2714CE7BE}" sibTransId="{61BF1B8E-7C0F-4CA5-B8CE-A31697A70C34}"/>
    <dgm:cxn modelId="{BAC35E4E-043D-46F6-8A8A-56A83B6B1A5E}" type="presOf" srcId="{61BB3321-FA94-4246-91B6-1A708F1FA233}" destId="{4280AF84-A930-40E9-BCC2-FE43B78A9672}" srcOrd="1" destOrd="0" presId="urn:microsoft.com/office/officeart/2005/8/layout/orgChart1"/>
    <dgm:cxn modelId="{1A34476F-AA40-4167-9BE7-57FD991CDA17}" type="presOf" srcId="{566F7BB4-DE7E-4E08-B297-35FACB90946A}" destId="{BD2ADEE6-D71D-4F63-AC84-05B477F94F57}" srcOrd="0" destOrd="0" presId="urn:microsoft.com/office/officeart/2005/8/layout/orgChart1"/>
    <dgm:cxn modelId="{03081370-1B39-42AE-8684-F09A7F6647AD}" type="presOf" srcId="{BBA7F257-AE1F-4AB3-AFDE-61C7AE6A6BB5}" destId="{30647FD5-BF14-40E1-815A-44160328D29C}" srcOrd="0" destOrd="0" presId="urn:microsoft.com/office/officeart/2005/8/layout/orgChart1"/>
    <dgm:cxn modelId="{A4711870-7C54-4B14-86CB-06CDCD43B4D5}" type="presOf" srcId="{4C2A777A-C8A3-4064-A8B9-7397A7109595}" destId="{1EB0A7BA-AAD4-4238-8335-8AD107DB3A47}" srcOrd="0" destOrd="0" presId="urn:microsoft.com/office/officeart/2005/8/layout/orgChart1"/>
    <dgm:cxn modelId="{1AF04B53-37B2-4019-B231-50C771213D08}" type="presOf" srcId="{0CD27E45-6D16-48D2-9C9B-28332C84ECD2}" destId="{84450DDE-D6F0-43E5-A216-7CAEE639809C}" srcOrd="1" destOrd="0" presId="urn:microsoft.com/office/officeart/2005/8/layout/orgChart1"/>
    <dgm:cxn modelId="{E4E6B877-683F-4579-AECB-829A8085AE93}" type="presOf" srcId="{1F727CF6-4379-484C-BAE2-CFD3B0A62E77}" destId="{90FFA753-2A54-4754-8B41-AE4FD1776AF4}" srcOrd="1" destOrd="0" presId="urn:microsoft.com/office/officeart/2005/8/layout/orgChart1"/>
    <dgm:cxn modelId="{80C13E78-D3D5-4108-B6C0-CEB909BBE00F}" type="presOf" srcId="{310407CB-C84E-49B1-AA19-B3DFEE0AD09D}" destId="{B0BCF7FC-C4B9-4026-AADD-16471733E627}" srcOrd="0" destOrd="0" presId="urn:microsoft.com/office/officeart/2005/8/layout/orgChart1"/>
    <dgm:cxn modelId="{E941657B-1E03-48B5-83AD-0B1EE64A28DE}" type="presOf" srcId="{D3BD8058-6EB4-4E76-88DD-785AAF0FD281}" destId="{232A80F9-767D-4B9A-8529-FDCFB99680BB}" srcOrd="0" destOrd="0" presId="urn:microsoft.com/office/officeart/2005/8/layout/orgChart1"/>
    <dgm:cxn modelId="{7DF2717C-B4DB-481F-A360-70A09FBA924A}" srcId="{0CD27E45-6D16-48D2-9C9B-28332C84ECD2}" destId="{DFAE88EF-9D82-4CF5-9394-FF9E854D650E}" srcOrd="0" destOrd="0" parTransId="{EBB0995D-4C49-4234-ACAB-578345108255}" sibTransId="{2B891BE5-3851-4A3F-AB3E-D9A8C973B4E6}"/>
    <dgm:cxn modelId="{56B9D27D-95B4-4FB7-8454-29060BA365B5}" srcId="{D3BD8058-6EB4-4E76-88DD-785AAF0FD281}" destId="{707BAC47-E544-48DD-B50F-DFD2715C9AB2}" srcOrd="1" destOrd="0" parTransId="{4DB3420F-5EE8-4F22-8F9D-B9D9919CFB49}" sibTransId="{C96FBC67-6BE3-4292-BEA4-70623601DD53}"/>
    <dgm:cxn modelId="{F3E7B880-65B0-49AB-8936-2F6ABEEE1312}" srcId="{0A45DA06-7950-4BB9-8CFE-8DD2ACFD1557}" destId="{8B389F53-E29D-469E-9F2A-6D9AE5B0DC23}" srcOrd="1" destOrd="0" parTransId="{0CD1FC7C-D3A7-4594-B45E-FA69F0213BF5}" sibTransId="{F89E7F3C-CDDB-43C8-8EC2-A3A56F45341E}"/>
    <dgm:cxn modelId="{A149BD84-A4BE-4345-9C18-2D07CE03C42E}" type="presOf" srcId="{61BB3321-FA94-4246-91B6-1A708F1FA233}" destId="{CF9180D3-98BA-43B8-8E08-75BCBDBC4357}" srcOrd="0" destOrd="0" presId="urn:microsoft.com/office/officeart/2005/8/layout/orgChart1"/>
    <dgm:cxn modelId="{6FADBE85-FF1F-41A8-98F0-D619A24E1A9B}" type="presOf" srcId="{D59F2ED4-3014-4ED3-9BEC-B9AB43FE49BC}" destId="{35DCB617-A01D-4C3A-97A9-2E0A2FA08BC6}" srcOrd="0" destOrd="0" presId="urn:microsoft.com/office/officeart/2005/8/layout/orgChart1"/>
    <dgm:cxn modelId="{1C8AC887-E1D1-4574-A817-F5E3F5D93F03}" srcId="{707BAC47-E544-48DD-B50F-DFD2715C9AB2}" destId="{A8744951-5972-481B-8902-2010282EB63D}" srcOrd="1" destOrd="0" parTransId="{D59F2ED4-3014-4ED3-9BEC-B9AB43FE49BC}" sibTransId="{316C27FE-2811-42D0-BFB6-E8395A9E21EC}"/>
    <dgm:cxn modelId="{160ECE87-B734-40F0-9788-4F3144BA9D60}" type="presOf" srcId="{A8744951-5972-481B-8902-2010282EB63D}" destId="{42F8BFFF-120A-4643-A254-24E7FA61FC45}" srcOrd="0" destOrd="0" presId="urn:microsoft.com/office/officeart/2005/8/layout/orgChart1"/>
    <dgm:cxn modelId="{3769008A-C2BE-45D1-BD60-70D1B20DA38A}" type="presOf" srcId="{707BAC47-E544-48DD-B50F-DFD2715C9AB2}" destId="{C2BE329F-AA52-421E-8F1D-E82172B088C2}" srcOrd="1" destOrd="0" presId="urn:microsoft.com/office/officeart/2005/8/layout/orgChart1"/>
    <dgm:cxn modelId="{02A2D88A-4884-427C-9ED7-908FD277991A}" type="presOf" srcId="{A25CE462-35BD-4525-A809-9DBDC2BBDCC9}" destId="{BCA3F788-02DD-44B1-AF0F-793804F361DC}" srcOrd="0" destOrd="0" presId="urn:microsoft.com/office/officeart/2005/8/layout/orgChart1"/>
    <dgm:cxn modelId="{72DBAA8E-7FEA-4E8C-98AA-5A4F1D4C6646}" type="presOf" srcId="{62EC4DB7-03B7-4FBB-85E3-53462DF5E43A}" destId="{6E042928-F1F0-4DFC-A3F5-1476518C2366}" srcOrd="0" destOrd="0" presId="urn:microsoft.com/office/officeart/2005/8/layout/orgChart1"/>
    <dgm:cxn modelId="{CE518E90-4421-4E47-83B7-17C2965E4E89}" srcId="{DFAE88EF-9D82-4CF5-9394-FF9E854D650E}" destId="{061E4612-70E6-42B8-996A-008C6AD5C8C3}" srcOrd="1" destOrd="0" parTransId="{566F7BB4-DE7E-4E08-B297-35FACB90946A}" sibTransId="{A220685E-337B-4DE9-9A87-C79943A519AA}"/>
    <dgm:cxn modelId="{BD939394-B4E9-4CD7-8B69-ED22737CBE27}" type="presOf" srcId="{C8721CEB-2D19-43FC-9297-B21F020053F8}" destId="{31AA3077-7046-4116-8FC0-144E2FEF8C98}" srcOrd="0" destOrd="0" presId="urn:microsoft.com/office/officeart/2005/8/layout/orgChart1"/>
    <dgm:cxn modelId="{75C5AF95-0F8F-4B37-81AD-29E97E32CB90}" type="presOf" srcId="{DFAE88EF-9D82-4CF5-9394-FF9E854D650E}" destId="{3BC51952-6233-46C1-9096-41603B55159F}" srcOrd="1" destOrd="0" presId="urn:microsoft.com/office/officeart/2005/8/layout/orgChart1"/>
    <dgm:cxn modelId="{2D711B9E-8E86-43FA-A1D3-E321EE1C0EA3}" srcId="{EB514F9F-D862-4FE9-BBBF-101C2F44B555}" destId="{61BB3321-FA94-4246-91B6-1A708F1FA233}" srcOrd="0" destOrd="0" parTransId="{0C47ACD1-BB05-457C-8710-1BBCC6264881}" sibTransId="{436BE5FA-F214-464D-8CBF-DF4A343A64DA}"/>
    <dgm:cxn modelId="{4A85259E-E0DD-4FBA-BF22-201EA303CECD}" srcId="{3434BB82-935C-4810-AA6D-83C15E2F8662}" destId="{0CD27E45-6D16-48D2-9C9B-28332C84ECD2}" srcOrd="1" destOrd="0" parTransId="{C8721CEB-2D19-43FC-9297-B21F020053F8}" sibTransId="{E25D64E7-3A0F-462A-A73B-6DD18A3168CB}"/>
    <dgm:cxn modelId="{7909889F-8B5B-4F6C-A87B-E05CC074E690}" type="presOf" srcId="{1F727CF6-4379-484C-BAE2-CFD3B0A62E77}" destId="{E5B4E51A-0E0A-441F-8616-8A9A110B3F67}" srcOrd="0" destOrd="0" presId="urn:microsoft.com/office/officeart/2005/8/layout/orgChart1"/>
    <dgm:cxn modelId="{6302F1A0-6A24-478F-828E-3384EE2529A1}" type="presOf" srcId="{F1A96A51-7696-4B59-976D-3BD64724E913}" destId="{09351DE1-8AB5-475B-98FD-56671FAAC696}" srcOrd="1" destOrd="0" presId="urn:microsoft.com/office/officeart/2005/8/layout/orgChart1"/>
    <dgm:cxn modelId="{E58281A3-C3D5-475A-A5D9-0FBEBD574677}" type="presOf" srcId="{2522AF92-ED87-4F72-909A-738500C63FD1}" destId="{5B9A78A0-35DD-429D-B79D-92BC5C7AB686}" srcOrd="1" destOrd="0" presId="urn:microsoft.com/office/officeart/2005/8/layout/orgChart1"/>
    <dgm:cxn modelId="{7AAA41B1-C878-4E07-A47F-6A7F94474F45}" type="presOf" srcId="{8D31BCC2-9E4E-45A1-B9C8-47D3CA9D2FE3}" destId="{AD7EDB71-1404-4B88-9699-356148B28851}" srcOrd="0" destOrd="0" presId="urn:microsoft.com/office/officeart/2005/8/layout/orgChart1"/>
    <dgm:cxn modelId="{3F8A86BA-B6F7-4B45-A629-B64889C29070}" type="presOf" srcId="{0A45DA06-7950-4BB9-8CFE-8DD2ACFD1557}" destId="{D7F35FE4-C20F-487B-9548-74796E700E80}" srcOrd="0" destOrd="0" presId="urn:microsoft.com/office/officeart/2005/8/layout/orgChart1"/>
    <dgm:cxn modelId="{F366B7BB-8FEA-48C8-A2C2-7A92DC4F2881}" type="presOf" srcId="{F1A96A51-7696-4B59-976D-3BD64724E913}" destId="{FDC9D0DD-F5FA-4BAF-95B9-FC3BC9A661AB}" srcOrd="0" destOrd="0" presId="urn:microsoft.com/office/officeart/2005/8/layout/orgChart1"/>
    <dgm:cxn modelId="{31B4B7BC-7F2F-4E3A-A533-C29147E9D397}" type="presOf" srcId="{0A45DA06-7950-4BB9-8CFE-8DD2ACFD1557}" destId="{CAC25D17-51F5-4A66-A326-519C221E3441}" srcOrd="1" destOrd="0" presId="urn:microsoft.com/office/officeart/2005/8/layout/orgChart1"/>
    <dgm:cxn modelId="{498299BF-501F-4AAF-853C-575218812F61}" type="presOf" srcId="{0CD27E45-6D16-48D2-9C9B-28332C84ECD2}" destId="{C0EBBB28-35F8-4E11-865B-7B9F198B85B4}" srcOrd="0" destOrd="0" presId="urn:microsoft.com/office/officeart/2005/8/layout/orgChart1"/>
    <dgm:cxn modelId="{4B7C92C0-3A4F-4FCF-BC1A-5F332BF972ED}" type="presOf" srcId="{D3BD8058-6EB4-4E76-88DD-785AAF0FD281}" destId="{CF6006F5-9866-4965-A45B-6036B9958A6F}" srcOrd="1" destOrd="0" presId="urn:microsoft.com/office/officeart/2005/8/layout/orgChart1"/>
    <dgm:cxn modelId="{572B2BC3-70C9-406B-A70D-145D93727123}" type="presOf" srcId="{73CCB81F-2DDD-4E7C-8A96-4216BE70C933}" destId="{B1F6672A-E33C-4B4B-8602-6E8DCC521739}" srcOrd="1" destOrd="0" presId="urn:microsoft.com/office/officeart/2005/8/layout/orgChart1"/>
    <dgm:cxn modelId="{97636BC8-DE95-4323-8147-3F5E266D6A6B}" type="presOf" srcId="{A25CE462-35BD-4525-A809-9DBDC2BBDCC9}" destId="{1A7B5532-DCA7-4AA1-88B1-62484B659DF3}" srcOrd="1" destOrd="0" presId="urn:microsoft.com/office/officeart/2005/8/layout/orgChart1"/>
    <dgm:cxn modelId="{FAD721CC-314D-4337-A3B9-F18D71950AA8}" type="presOf" srcId="{3434BB82-935C-4810-AA6D-83C15E2F8662}" destId="{F879441B-9492-46D3-B513-E048110B8E46}" srcOrd="0" destOrd="0" presId="urn:microsoft.com/office/officeart/2005/8/layout/orgChart1"/>
    <dgm:cxn modelId="{2D9277CC-0F3C-4878-987F-F28DF583A2E0}" type="presOf" srcId="{7836953D-5052-42E9-AAF6-AB022303729B}" destId="{F2344CFB-D03A-49AB-BDC6-3B80ED7E3C2E}" srcOrd="1" destOrd="0" presId="urn:microsoft.com/office/officeart/2005/8/layout/orgChart1"/>
    <dgm:cxn modelId="{298D88D2-2336-4934-84B3-687D5072838B}" srcId="{DFAE88EF-9D82-4CF5-9394-FF9E854D650E}" destId="{7836953D-5052-42E9-AAF6-AB022303729B}" srcOrd="0" destOrd="0" parTransId="{BBA7F257-AE1F-4AB3-AFDE-61C7AE6A6BB5}" sibTransId="{F7BC9793-204A-4B62-9147-E942BF8A39FA}"/>
    <dgm:cxn modelId="{A59087D3-D891-4420-B003-6C56C69E5411}" type="presOf" srcId="{EB514F9F-D862-4FE9-BBBF-101C2F44B555}" destId="{516DF747-D037-4AE4-9BF0-235ED426DC18}" srcOrd="0" destOrd="0" presId="urn:microsoft.com/office/officeart/2005/8/layout/orgChart1"/>
    <dgm:cxn modelId="{7B9B9DD5-6DB4-4AA4-BB32-4CB79B0068B8}" type="presOf" srcId="{DFAE88EF-9D82-4CF5-9394-FF9E854D650E}" destId="{E5E78D3C-7772-4DED-8D13-B0F73960717B}" srcOrd="0" destOrd="0" presId="urn:microsoft.com/office/officeart/2005/8/layout/orgChart1"/>
    <dgm:cxn modelId="{36E2EAD8-3C84-41FC-B81E-4D3A70A5243D}" type="presOf" srcId="{D1C7301B-964B-4016-89B8-A4E2714CE7BE}" destId="{AECAFE29-3119-44C8-9EC1-2815BBB71B2C}" srcOrd="0" destOrd="0" presId="urn:microsoft.com/office/officeart/2005/8/layout/orgChart1"/>
    <dgm:cxn modelId="{DD8B60D9-961E-444B-BD77-2381D7387FCE}" type="presOf" srcId="{061E4612-70E6-42B8-996A-008C6AD5C8C3}" destId="{91BD1C7F-8686-421A-B2E7-D8BC57B7863E}" srcOrd="1" destOrd="0" presId="urn:microsoft.com/office/officeart/2005/8/layout/orgChart1"/>
    <dgm:cxn modelId="{BF69C8DF-CAEE-431A-BBC7-2519EC8C8F91}" srcId="{89895802-CFE8-4D52-BF60-947F9787F0E2}" destId="{0A45DA06-7950-4BB9-8CFE-8DD2ACFD1557}" srcOrd="0" destOrd="0" parTransId="{BE989B72-59AA-40F4-AD67-4C3C00343CEA}" sibTransId="{FF57E162-DFDA-41FB-82A8-7F34B675AC6B}"/>
    <dgm:cxn modelId="{F85686E0-3E33-45F3-BE1F-0E34BD8B4533}" type="presOf" srcId="{73CCB81F-2DDD-4E7C-8A96-4216BE70C933}" destId="{56F99AD5-D25B-4AB8-A110-5F88355E65AF}" srcOrd="0" destOrd="0" presId="urn:microsoft.com/office/officeart/2005/8/layout/orgChart1"/>
    <dgm:cxn modelId="{3DCD6DE5-BC88-4AFD-9798-1E8A2CACDF95}" type="presOf" srcId="{18D7D08D-577B-4287-8C4D-1195E9D2BFC3}" destId="{78C9855E-DA68-4F95-B239-C320D64BED2A}" srcOrd="0" destOrd="0" presId="urn:microsoft.com/office/officeart/2005/8/layout/orgChart1"/>
    <dgm:cxn modelId="{119340FC-1B02-4AE0-B5AD-3ADFABFDFB8D}" type="presOf" srcId="{7836953D-5052-42E9-AAF6-AB022303729B}" destId="{E9F16C82-E300-42E9-9AA5-7B483A766AB5}" srcOrd="0" destOrd="0" presId="urn:microsoft.com/office/officeart/2005/8/layout/orgChart1"/>
    <dgm:cxn modelId="{D6578967-5811-4483-9373-7EFDE16F48BE}" type="presParOf" srcId="{0567B1F5-B25B-4357-84B2-9565B6A92016}" destId="{C0F0C2CB-7B4D-4836-816B-3A083BB84ECC}" srcOrd="0" destOrd="0" presId="urn:microsoft.com/office/officeart/2005/8/layout/orgChart1"/>
    <dgm:cxn modelId="{700E0BA1-8B7C-43EE-B878-0F6752F9DA02}" type="presParOf" srcId="{C0F0C2CB-7B4D-4836-816B-3A083BB84ECC}" destId="{5CE59713-CFB2-4848-80EF-5641C2043358}" srcOrd="0" destOrd="0" presId="urn:microsoft.com/office/officeart/2005/8/layout/orgChart1"/>
    <dgm:cxn modelId="{03CCA220-0170-4CFD-A91F-F7E3B516634C}" type="presParOf" srcId="{5CE59713-CFB2-4848-80EF-5641C2043358}" destId="{F879441B-9492-46D3-B513-E048110B8E46}" srcOrd="0" destOrd="0" presId="urn:microsoft.com/office/officeart/2005/8/layout/orgChart1"/>
    <dgm:cxn modelId="{37051ACC-3791-4416-AEE3-0A3E9C9440E2}" type="presParOf" srcId="{5CE59713-CFB2-4848-80EF-5641C2043358}" destId="{92F94974-2F28-4750-A30F-4E58D02DD3F8}" srcOrd="1" destOrd="0" presId="urn:microsoft.com/office/officeart/2005/8/layout/orgChart1"/>
    <dgm:cxn modelId="{EB3B532C-8486-4984-8B41-3FBB4D2046E0}" type="presParOf" srcId="{C0F0C2CB-7B4D-4836-816B-3A083BB84ECC}" destId="{5B17F328-B27C-4258-B388-ED3E84B53A37}" srcOrd="1" destOrd="0" presId="urn:microsoft.com/office/officeart/2005/8/layout/orgChart1"/>
    <dgm:cxn modelId="{05125064-0E92-4377-AFDB-47454C74BB91}" type="presParOf" srcId="{C0F0C2CB-7B4D-4836-816B-3A083BB84ECC}" destId="{40220265-CFA5-4F44-92F4-A94ABD5B6042}" srcOrd="2" destOrd="0" presId="urn:microsoft.com/office/officeart/2005/8/layout/orgChart1"/>
    <dgm:cxn modelId="{17C51B4D-E85C-4A0D-A758-692CCE81FFB4}" type="presParOf" srcId="{40220265-CFA5-4F44-92F4-A94ABD5B6042}" destId="{B1FB18A7-BD72-4E44-8299-F9EC9CB922DD}" srcOrd="0" destOrd="0" presId="urn:microsoft.com/office/officeart/2005/8/layout/orgChart1"/>
    <dgm:cxn modelId="{FFD01755-E100-41D9-B1DE-2DDBBAD3AA1D}" type="presParOf" srcId="{40220265-CFA5-4F44-92F4-A94ABD5B6042}" destId="{E0D4183D-6470-4257-8619-AABF756055E0}" srcOrd="1" destOrd="0" presId="urn:microsoft.com/office/officeart/2005/8/layout/orgChart1"/>
    <dgm:cxn modelId="{37CAD234-5C27-437C-9D76-5E9394ADA537}" type="presParOf" srcId="{E0D4183D-6470-4257-8619-AABF756055E0}" destId="{DE7B2AF8-85DE-46DB-9998-C6209659F73B}" srcOrd="0" destOrd="0" presId="urn:microsoft.com/office/officeart/2005/8/layout/orgChart1"/>
    <dgm:cxn modelId="{0F9793CB-D7C9-4066-9955-0F19FA2249FF}" type="presParOf" srcId="{DE7B2AF8-85DE-46DB-9998-C6209659F73B}" destId="{232A80F9-767D-4B9A-8529-FDCFB99680BB}" srcOrd="0" destOrd="0" presId="urn:microsoft.com/office/officeart/2005/8/layout/orgChart1"/>
    <dgm:cxn modelId="{54CAF760-3735-4DC4-824B-D935E388CF76}" type="presParOf" srcId="{DE7B2AF8-85DE-46DB-9998-C6209659F73B}" destId="{CF6006F5-9866-4965-A45B-6036B9958A6F}" srcOrd="1" destOrd="0" presId="urn:microsoft.com/office/officeart/2005/8/layout/orgChart1"/>
    <dgm:cxn modelId="{DC4A2686-D172-4C16-A89A-0D8F9D4E5755}" type="presParOf" srcId="{E0D4183D-6470-4257-8619-AABF756055E0}" destId="{440E08F6-D425-4BAE-B9AC-AE30AFC1DDA3}" srcOrd="1" destOrd="0" presId="urn:microsoft.com/office/officeart/2005/8/layout/orgChart1"/>
    <dgm:cxn modelId="{C48E6276-0FFF-4D41-909D-11630A643609}" type="presParOf" srcId="{E0D4183D-6470-4257-8619-AABF756055E0}" destId="{619D1562-EDEC-4525-AE04-53838CDF589A}" srcOrd="2" destOrd="0" presId="urn:microsoft.com/office/officeart/2005/8/layout/orgChart1"/>
    <dgm:cxn modelId="{268EDE02-3A13-4A63-9E11-871A1F8259F5}" type="presParOf" srcId="{619D1562-EDEC-4525-AE04-53838CDF589A}" destId="{1F111BD1-F0A6-47F3-A1D5-FA6AA217EED2}" srcOrd="0" destOrd="0" presId="urn:microsoft.com/office/officeart/2005/8/layout/orgChart1"/>
    <dgm:cxn modelId="{631D4A58-4851-4F64-B0F6-3C9B73A338B9}" type="presParOf" srcId="{619D1562-EDEC-4525-AE04-53838CDF589A}" destId="{2A55D5BD-2763-4FC5-9877-1EFA95969259}" srcOrd="1" destOrd="0" presId="urn:microsoft.com/office/officeart/2005/8/layout/orgChart1"/>
    <dgm:cxn modelId="{1FB82292-9854-4C2D-A115-B1C3C7D985F3}" type="presParOf" srcId="{2A55D5BD-2763-4FC5-9877-1EFA95969259}" destId="{73A71B1E-F584-4517-938E-8A5513DC8E74}" srcOrd="0" destOrd="0" presId="urn:microsoft.com/office/officeart/2005/8/layout/orgChart1"/>
    <dgm:cxn modelId="{0081586A-53F5-4C09-B95F-DACF492AB0A0}" type="presParOf" srcId="{73A71B1E-F584-4517-938E-8A5513DC8E74}" destId="{F2E6DD83-9493-4437-84EB-48347B04FAC8}" srcOrd="0" destOrd="0" presId="urn:microsoft.com/office/officeart/2005/8/layout/orgChart1"/>
    <dgm:cxn modelId="{0BCC8B7B-1F74-4062-B1BD-C4A6D1BB4C76}" type="presParOf" srcId="{73A71B1E-F584-4517-938E-8A5513DC8E74}" destId="{B2C84845-5F77-4E23-A103-FED9663AEC41}" srcOrd="1" destOrd="0" presId="urn:microsoft.com/office/officeart/2005/8/layout/orgChart1"/>
    <dgm:cxn modelId="{C7E6A306-A924-4F9E-915C-AA2E08F96C85}" type="presParOf" srcId="{2A55D5BD-2763-4FC5-9877-1EFA95969259}" destId="{94689EBA-903D-4422-AC65-45A896EE1E40}" srcOrd="1" destOrd="0" presId="urn:microsoft.com/office/officeart/2005/8/layout/orgChart1"/>
    <dgm:cxn modelId="{956C03AE-B9AF-4AA8-9250-EDB1CDFA832A}" type="presParOf" srcId="{2A55D5BD-2763-4FC5-9877-1EFA95969259}" destId="{9D190B7D-569F-4031-B91B-F0ACAA38C3B3}" srcOrd="2" destOrd="0" presId="urn:microsoft.com/office/officeart/2005/8/layout/orgChart1"/>
    <dgm:cxn modelId="{95719E97-6EF1-4FA4-94A1-299C2B95734D}" type="presParOf" srcId="{9D190B7D-569F-4031-B91B-F0ACAA38C3B3}" destId="{12D9C803-FFFD-4143-8991-BCB2830617AF}" srcOrd="0" destOrd="0" presId="urn:microsoft.com/office/officeart/2005/8/layout/orgChart1"/>
    <dgm:cxn modelId="{6584A6D5-7333-4C63-96B2-F233A1964335}" type="presParOf" srcId="{9D190B7D-569F-4031-B91B-F0ACAA38C3B3}" destId="{765E9AF1-E752-4199-ADAC-13EB11F393CE}" srcOrd="1" destOrd="0" presId="urn:microsoft.com/office/officeart/2005/8/layout/orgChart1"/>
    <dgm:cxn modelId="{ED49A2BC-FABE-42AC-B699-00CDB903E6BD}" type="presParOf" srcId="{765E9AF1-E752-4199-ADAC-13EB11F393CE}" destId="{8EA3354C-9259-40D7-81D5-B44430409322}" srcOrd="0" destOrd="0" presId="urn:microsoft.com/office/officeart/2005/8/layout/orgChart1"/>
    <dgm:cxn modelId="{E4AE7C93-8A48-451D-B7C3-38BD2244B135}" type="presParOf" srcId="{8EA3354C-9259-40D7-81D5-B44430409322}" destId="{D7F35FE4-C20F-487B-9548-74796E700E80}" srcOrd="0" destOrd="0" presId="urn:microsoft.com/office/officeart/2005/8/layout/orgChart1"/>
    <dgm:cxn modelId="{81206409-E1DE-40A4-A9CD-BF8E933A5810}" type="presParOf" srcId="{8EA3354C-9259-40D7-81D5-B44430409322}" destId="{CAC25D17-51F5-4A66-A326-519C221E3441}" srcOrd="1" destOrd="0" presId="urn:microsoft.com/office/officeart/2005/8/layout/orgChart1"/>
    <dgm:cxn modelId="{7E11EC61-7B12-46B4-BF12-575649969CA1}" type="presParOf" srcId="{765E9AF1-E752-4199-ADAC-13EB11F393CE}" destId="{D665F9FE-5F11-4878-AC17-526C93F03B07}" srcOrd="1" destOrd="0" presId="urn:microsoft.com/office/officeart/2005/8/layout/orgChart1"/>
    <dgm:cxn modelId="{8A741B56-1AFF-47B6-B8BD-92182428EECD}" type="presParOf" srcId="{765E9AF1-E752-4199-ADAC-13EB11F393CE}" destId="{CF720049-90AC-4B22-8AF6-60EBEFABC8BA}" srcOrd="2" destOrd="0" presId="urn:microsoft.com/office/officeart/2005/8/layout/orgChart1"/>
    <dgm:cxn modelId="{F3F34666-E938-4B72-B63E-E0A61520360A}" type="presParOf" srcId="{CF720049-90AC-4B22-8AF6-60EBEFABC8BA}" destId="{AD7EDB71-1404-4B88-9699-356148B28851}" srcOrd="0" destOrd="0" presId="urn:microsoft.com/office/officeart/2005/8/layout/orgChart1"/>
    <dgm:cxn modelId="{F75695EC-68B7-4351-8B14-B031B977A90A}" type="presParOf" srcId="{CF720049-90AC-4B22-8AF6-60EBEFABC8BA}" destId="{15E887FF-05F5-4191-9982-620D3B19D7A4}" srcOrd="1" destOrd="0" presId="urn:microsoft.com/office/officeart/2005/8/layout/orgChart1"/>
    <dgm:cxn modelId="{F9F86D78-8242-4FF0-AD9F-2568FD2C74A5}" type="presParOf" srcId="{15E887FF-05F5-4191-9982-620D3B19D7A4}" destId="{363F0C2A-0DC1-468B-BEAC-0281A972EA22}" srcOrd="0" destOrd="0" presId="urn:microsoft.com/office/officeart/2005/8/layout/orgChart1"/>
    <dgm:cxn modelId="{0705B931-067A-46FA-808B-1452E2FE4E24}" type="presParOf" srcId="{363F0C2A-0DC1-468B-BEAC-0281A972EA22}" destId="{516DF747-D037-4AE4-9BF0-235ED426DC18}" srcOrd="0" destOrd="0" presId="urn:microsoft.com/office/officeart/2005/8/layout/orgChart1"/>
    <dgm:cxn modelId="{F650E8BC-DFEA-4DB8-B91E-6FF24D8EBDF4}" type="presParOf" srcId="{363F0C2A-0DC1-468B-BEAC-0281A972EA22}" destId="{F20E39E4-6196-4C66-8FC6-F1701FDD2730}" srcOrd="1" destOrd="0" presId="urn:microsoft.com/office/officeart/2005/8/layout/orgChart1"/>
    <dgm:cxn modelId="{D8FF8F04-18E1-43C0-ADD4-D5A83FF69D68}" type="presParOf" srcId="{15E887FF-05F5-4191-9982-620D3B19D7A4}" destId="{C8F55CC5-868C-4F82-B6A1-D4C4B11E18EA}" srcOrd="1" destOrd="0" presId="urn:microsoft.com/office/officeart/2005/8/layout/orgChart1"/>
    <dgm:cxn modelId="{281248A8-E4CC-45FB-854D-D30D200B02A4}" type="presParOf" srcId="{15E887FF-05F5-4191-9982-620D3B19D7A4}" destId="{729712EC-F2B2-4660-94CB-FF39FB2D32ED}" srcOrd="2" destOrd="0" presId="urn:microsoft.com/office/officeart/2005/8/layout/orgChart1"/>
    <dgm:cxn modelId="{6A2CB02D-F56E-47F1-9F53-B96D2EF98ECB}" type="presParOf" srcId="{729712EC-F2B2-4660-94CB-FF39FB2D32ED}" destId="{4B283726-C61C-4927-AD61-FD728197FFAA}" srcOrd="0" destOrd="0" presId="urn:microsoft.com/office/officeart/2005/8/layout/orgChart1"/>
    <dgm:cxn modelId="{1A52F872-2CF6-4BC5-917B-2D277A872545}" type="presParOf" srcId="{729712EC-F2B2-4660-94CB-FF39FB2D32ED}" destId="{B28E76BE-36EF-4233-84EE-F322C320922D}" srcOrd="1" destOrd="0" presId="urn:microsoft.com/office/officeart/2005/8/layout/orgChart1"/>
    <dgm:cxn modelId="{5CDE2104-C17B-4588-BF30-9B751FCD2144}" type="presParOf" srcId="{B28E76BE-36EF-4233-84EE-F322C320922D}" destId="{F00D94BC-0E91-4572-91F5-F4E4FE9F79FE}" srcOrd="0" destOrd="0" presId="urn:microsoft.com/office/officeart/2005/8/layout/orgChart1"/>
    <dgm:cxn modelId="{866FE0C0-2532-45BA-8BD9-A49D04147842}" type="presParOf" srcId="{F00D94BC-0E91-4572-91F5-F4E4FE9F79FE}" destId="{CF9180D3-98BA-43B8-8E08-75BCBDBC4357}" srcOrd="0" destOrd="0" presId="urn:microsoft.com/office/officeart/2005/8/layout/orgChart1"/>
    <dgm:cxn modelId="{FE8D70BB-7FC3-405C-B05F-543E370410F6}" type="presParOf" srcId="{F00D94BC-0E91-4572-91F5-F4E4FE9F79FE}" destId="{4280AF84-A930-40E9-BCC2-FE43B78A9672}" srcOrd="1" destOrd="0" presId="urn:microsoft.com/office/officeart/2005/8/layout/orgChart1"/>
    <dgm:cxn modelId="{EDE5FE10-39F9-418F-A4F1-5AB3BFDCC74B}" type="presParOf" srcId="{B28E76BE-36EF-4233-84EE-F322C320922D}" destId="{E7624BC6-D856-4082-B0B8-771E5CD7DE02}" srcOrd="1" destOrd="0" presId="urn:microsoft.com/office/officeart/2005/8/layout/orgChart1"/>
    <dgm:cxn modelId="{D2CB2B34-C9A9-4189-8BB3-AD22EBAD3CBF}" type="presParOf" srcId="{B28E76BE-36EF-4233-84EE-F322C320922D}" destId="{C7B35DFE-5B87-49C8-ADF6-D9932FC4023B}" srcOrd="2" destOrd="0" presId="urn:microsoft.com/office/officeart/2005/8/layout/orgChart1"/>
    <dgm:cxn modelId="{2D253FBE-908E-4811-AD0A-410016F5C051}" type="presParOf" srcId="{729712EC-F2B2-4660-94CB-FF39FB2D32ED}" destId="{98E2A7CA-E6CB-428D-8521-9B1068FD2608}" srcOrd="2" destOrd="0" presId="urn:microsoft.com/office/officeart/2005/8/layout/orgChart1"/>
    <dgm:cxn modelId="{E300DD22-6EDC-4070-992B-2B38C2C2047B}" type="presParOf" srcId="{729712EC-F2B2-4660-94CB-FF39FB2D32ED}" destId="{C8C8E060-980B-45D1-B6D6-EF3038ECA1FF}" srcOrd="3" destOrd="0" presId="urn:microsoft.com/office/officeart/2005/8/layout/orgChart1"/>
    <dgm:cxn modelId="{EE26159D-AE78-4803-B32E-AC62B1DB3C8A}" type="presParOf" srcId="{C8C8E060-980B-45D1-B6D6-EF3038ECA1FF}" destId="{C5BE4229-7359-4A7D-99D0-B00529A9458B}" srcOrd="0" destOrd="0" presId="urn:microsoft.com/office/officeart/2005/8/layout/orgChart1"/>
    <dgm:cxn modelId="{5F773911-0868-4953-BEBB-51324DF6E10E}" type="presParOf" srcId="{C5BE4229-7359-4A7D-99D0-B00529A9458B}" destId="{56F99AD5-D25B-4AB8-A110-5F88355E65AF}" srcOrd="0" destOrd="0" presId="urn:microsoft.com/office/officeart/2005/8/layout/orgChart1"/>
    <dgm:cxn modelId="{AD81F9A4-9D5F-4107-AE26-8197D76FEA68}" type="presParOf" srcId="{C5BE4229-7359-4A7D-99D0-B00529A9458B}" destId="{B1F6672A-E33C-4B4B-8602-6E8DCC521739}" srcOrd="1" destOrd="0" presId="urn:microsoft.com/office/officeart/2005/8/layout/orgChart1"/>
    <dgm:cxn modelId="{DD7696DB-8DE4-4738-A1A5-43DC51A7D6B0}" type="presParOf" srcId="{C8C8E060-980B-45D1-B6D6-EF3038ECA1FF}" destId="{820F1B0C-DF26-4940-972F-DE8C7B612959}" srcOrd="1" destOrd="0" presId="urn:microsoft.com/office/officeart/2005/8/layout/orgChart1"/>
    <dgm:cxn modelId="{56DF0F25-4C5C-43EB-93A4-DBABE8483B1F}" type="presParOf" srcId="{C8C8E060-980B-45D1-B6D6-EF3038ECA1FF}" destId="{F9E767BD-DC4B-43C7-8577-B84A666CCFF7}" srcOrd="2" destOrd="0" presId="urn:microsoft.com/office/officeart/2005/8/layout/orgChart1"/>
    <dgm:cxn modelId="{3E5C3B32-E18A-454A-B305-3972E65F0C43}" type="presParOf" srcId="{CF720049-90AC-4B22-8AF6-60EBEFABC8BA}" destId="{4F7BFA34-72A7-4E9B-94CF-388D5CAEFA14}" srcOrd="2" destOrd="0" presId="urn:microsoft.com/office/officeart/2005/8/layout/orgChart1"/>
    <dgm:cxn modelId="{E3B78021-44B4-4FE4-86CF-D953505D9C7F}" type="presParOf" srcId="{CF720049-90AC-4B22-8AF6-60EBEFABC8BA}" destId="{616D04DF-4C0B-4567-86AF-5F833F0C7B00}" srcOrd="3" destOrd="0" presId="urn:microsoft.com/office/officeart/2005/8/layout/orgChart1"/>
    <dgm:cxn modelId="{F03751A5-965B-4715-9D96-5DED45EF4B80}" type="presParOf" srcId="{616D04DF-4C0B-4567-86AF-5F833F0C7B00}" destId="{115DA53F-F051-4C3D-82BF-4B21C999E275}" srcOrd="0" destOrd="0" presId="urn:microsoft.com/office/officeart/2005/8/layout/orgChart1"/>
    <dgm:cxn modelId="{1967E235-5D5A-49DF-B8ED-FF08B84AAE92}" type="presParOf" srcId="{115DA53F-F051-4C3D-82BF-4B21C999E275}" destId="{3FDAE16C-60B5-4265-9796-35821827D680}" srcOrd="0" destOrd="0" presId="urn:microsoft.com/office/officeart/2005/8/layout/orgChart1"/>
    <dgm:cxn modelId="{5FB761C2-4AC8-4DEA-B2CD-3656E1641A5F}" type="presParOf" srcId="{115DA53F-F051-4C3D-82BF-4B21C999E275}" destId="{EC80EBE3-D1D8-4E59-8D0C-A5C48F4487A7}" srcOrd="1" destOrd="0" presId="urn:microsoft.com/office/officeart/2005/8/layout/orgChart1"/>
    <dgm:cxn modelId="{E0926A14-8262-47D6-94B5-6F9B751716FA}" type="presParOf" srcId="{616D04DF-4C0B-4567-86AF-5F833F0C7B00}" destId="{C941E37A-E96B-4456-9471-08246CB5B964}" srcOrd="1" destOrd="0" presId="urn:microsoft.com/office/officeart/2005/8/layout/orgChart1"/>
    <dgm:cxn modelId="{6CABF082-5D01-4D2E-8F47-D7474A3BB661}" type="presParOf" srcId="{616D04DF-4C0B-4567-86AF-5F833F0C7B00}" destId="{893C15F5-19E8-4440-A5A1-B4C1E004C749}" srcOrd="2" destOrd="0" presId="urn:microsoft.com/office/officeart/2005/8/layout/orgChart1"/>
    <dgm:cxn modelId="{8F26243E-EA9D-4E5D-823B-4F119A7C6971}" type="presParOf" srcId="{9D190B7D-569F-4031-B91B-F0ACAA38C3B3}" destId="{6E042928-F1F0-4DFC-A3F5-1476518C2366}" srcOrd="2" destOrd="0" presId="urn:microsoft.com/office/officeart/2005/8/layout/orgChart1"/>
    <dgm:cxn modelId="{AB10005C-6672-4660-8B95-1E83533E8112}" type="presParOf" srcId="{9D190B7D-569F-4031-B91B-F0ACAA38C3B3}" destId="{6DC402FA-75EB-4DAE-86CF-FC5BB7B2D9B6}" srcOrd="3" destOrd="0" presId="urn:microsoft.com/office/officeart/2005/8/layout/orgChart1"/>
    <dgm:cxn modelId="{588E48AF-2CBA-46C2-A68B-82844319905E}" type="presParOf" srcId="{6DC402FA-75EB-4DAE-86CF-FC5BB7B2D9B6}" destId="{31EB5AAE-C2C1-45DA-8DFC-601DDEF5D915}" srcOrd="0" destOrd="0" presId="urn:microsoft.com/office/officeart/2005/8/layout/orgChart1"/>
    <dgm:cxn modelId="{7AE3D54D-5387-4475-A3E1-46B880B87537}" type="presParOf" srcId="{31EB5AAE-C2C1-45DA-8DFC-601DDEF5D915}" destId="{BCA3F788-02DD-44B1-AF0F-793804F361DC}" srcOrd="0" destOrd="0" presId="urn:microsoft.com/office/officeart/2005/8/layout/orgChart1"/>
    <dgm:cxn modelId="{48828722-C68C-47EA-8EDF-7A04BAB075B0}" type="presParOf" srcId="{31EB5AAE-C2C1-45DA-8DFC-601DDEF5D915}" destId="{1A7B5532-DCA7-4AA1-88B1-62484B659DF3}" srcOrd="1" destOrd="0" presId="urn:microsoft.com/office/officeart/2005/8/layout/orgChart1"/>
    <dgm:cxn modelId="{BEE09A20-043C-4C67-B0C1-479D949C7099}" type="presParOf" srcId="{6DC402FA-75EB-4DAE-86CF-FC5BB7B2D9B6}" destId="{3AB39555-3E29-4722-BBC5-FF051CD3AEB6}" srcOrd="1" destOrd="0" presId="urn:microsoft.com/office/officeart/2005/8/layout/orgChart1"/>
    <dgm:cxn modelId="{12D48646-AFCD-4D5C-9257-902B2D87BA09}" type="presParOf" srcId="{6DC402FA-75EB-4DAE-86CF-FC5BB7B2D9B6}" destId="{3AB03890-425F-40BF-9104-E53ED0F8D5E7}" srcOrd="2" destOrd="0" presId="urn:microsoft.com/office/officeart/2005/8/layout/orgChart1"/>
    <dgm:cxn modelId="{1237BEED-436E-4959-8BED-1A52758A99C6}" type="presParOf" srcId="{619D1562-EDEC-4525-AE04-53838CDF589A}" destId="{E816DE1E-7CFD-48B3-9B2E-FA4F2C10739D}" srcOrd="2" destOrd="0" presId="urn:microsoft.com/office/officeart/2005/8/layout/orgChart1"/>
    <dgm:cxn modelId="{D04E92FA-DBCB-47A3-8586-4BD6AC5C6171}" type="presParOf" srcId="{619D1562-EDEC-4525-AE04-53838CDF589A}" destId="{4CF97EBB-F9DC-4846-A62B-A3ADC3744B28}" srcOrd="3" destOrd="0" presId="urn:microsoft.com/office/officeart/2005/8/layout/orgChart1"/>
    <dgm:cxn modelId="{C0F432BE-440B-439B-A047-A4B99AB7C446}" type="presParOf" srcId="{4CF97EBB-F9DC-4846-A62B-A3ADC3744B28}" destId="{45572AEE-CDA4-443E-9442-BBA35C8A2A95}" srcOrd="0" destOrd="0" presId="urn:microsoft.com/office/officeart/2005/8/layout/orgChart1"/>
    <dgm:cxn modelId="{00F10036-89C5-4E6E-80A4-0DF679F81FC4}" type="presParOf" srcId="{45572AEE-CDA4-443E-9442-BBA35C8A2A95}" destId="{FB6195B4-8C77-4FF9-B89B-CA10D54BCBEA}" srcOrd="0" destOrd="0" presId="urn:microsoft.com/office/officeart/2005/8/layout/orgChart1"/>
    <dgm:cxn modelId="{739BBE1A-37DC-4DE5-B521-A8EB9689137B}" type="presParOf" srcId="{45572AEE-CDA4-443E-9442-BBA35C8A2A95}" destId="{C2BE329F-AA52-421E-8F1D-E82172B088C2}" srcOrd="1" destOrd="0" presId="urn:microsoft.com/office/officeart/2005/8/layout/orgChart1"/>
    <dgm:cxn modelId="{F90D86FE-6BFA-4888-A8BC-78D5EF50A33D}" type="presParOf" srcId="{4CF97EBB-F9DC-4846-A62B-A3ADC3744B28}" destId="{3C0CF5ED-26FD-4D38-9452-FFFA06CCBB99}" srcOrd="1" destOrd="0" presId="urn:microsoft.com/office/officeart/2005/8/layout/orgChart1"/>
    <dgm:cxn modelId="{1C405A6E-6B67-41FF-8CED-AECBBB131AD5}" type="presParOf" srcId="{4CF97EBB-F9DC-4846-A62B-A3ADC3744B28}" destId="{5D42584F-6C03-4B6A-A624-0EA5A3853389}" srcOrd="2" destOrd="0" presId="urn:microsoft.com/office/officeart/2005/8/layout/orgChart1"/>
    <dgm:cxn modelId="{F0A8CEDA-89ED-4A6D-B625-29F132227677}" type="presParOf" srcId="{5D42584F-6C03-4B6A-A624-0EA5A3853389}" destId="{78C9855E-DA68-4F95-B239-C320D64BED2A}" srcOrd="0" destOrd="0" presId="urn:microsoft.com/office/officeart/2005/8/layout/orgChart1"/>
    <dgm:cxn modelId="{CCBEF882-1F9F-47E3-82D0-9D5478547FDF}" type="presParOf" srcId="{5D42584F-6C03-4B6A-A624-0EA5A3853389}" destId="{E2BF9618-F9A6-472F-AF5D-275059F96537}" srcOrd="1" destOrd="0" presId="urn:microsoft.com/office/officeart/2005/8/layout/orgChart1"/>
    <dgm:cxn modelId="{52201D7B-2045-4DA5-974C-4C1194C1A514}" type="presParOf" srcId="{E2BF9618-F9A6-472F-AF5D-275059F96537}" destId="{6CB6B6A1-F1D0-4991-9A7E-B68D8DAE88A9}" srcOrd="0" destOrd="0" presId="urn:microsoft.com/office/officeart/2005/8/layout/orgChart1"/>
    <dgm:cxn modelId="{584C471D-FB1D-4C74-B69C-A0CF75BF9A79}" type="presParOf" srcId="{6CB6B6A1-F1D0-4991-9A7E-B68D8DAE88A9}" destId="{FEEB11AC-7B9B-4498-BE22-51939A149FEB}" srcOrd="0" destOrd="0" presId="urn:microsoft.com/office/officeart/2005/8/layout/orgChart1"/>
    <dgm:cxn modelId="{8F8F7618-FF4E-43B4-917E-9235824AFD08}" type="presParOf" srcId="{6CB6B6A1-F1D0-4991-9A7E-B68D8DAE88A9}" destId="{5B9A78A0-35DD-429D-B79D-92BC5C7AB686}" srcOrd="1" destOrd="0" presId="urn:microsoft.com/office/officeart/2005/8/layout/orgChart1"/>
    <dgm:cxn modelId="{5502F5D4-4491-4E8C-B1CD-D6E5C98A7BBE}" type="presParOf" srcId="{E2BF9618-F9A6-472F-AF5D-275059F96537}" destId="{C8AE72EE-0138-4F85-B1DE-14FC61E4DC8C}" srcOrd="1" destOrd="0" presId="urn:microsoft.com/office/officeart/2005/8/layout/orgChart1"/>
    <dgm:cxn modelId="{D30455F5-0A44-41DC-961E-0B3667B383B1}" type="presParOf" srcId="{E2BF9618-F9A6-472F-AF5D-275059F96537}" destId="{005A12D3-DA43-4452-A330-D9E96CC5EB1E}" srcOrd="2" destOrd="0" presId="urn:microsoft.com/office/officeart/2005/8/layout/orgChart1"/>
    <dgm:cxn modelId="{6EE5DE32-8854-4E8A-BADB-F506D592852C}" type="presParOf" srcId="{005A12D3-DA43-4452-A330-D9E96CC5EB1E}" destId="{AECAFE29-3119-44C8-9EC1-2815BBB71B2C}" srcOrd="0" destOrd="0" presId="urn:microsoft.com/office/officeart/2005/8/layout/orgChart1"/>
    <dgm:cxn modelId="{9C47DA2C-A7D9-421E-98D4-0F271C3E2432}" type="presParOf" srcId="{005A12D3-DA43-4452-A330-D9E96CC5EB1E}" destId="{9D285B42-7320-41B4-81FF-9B7BBEBDB726}" srcOrd="1" destOrd="0" presId="urn:microsoft.com/office/officeart/2005/8/layout/orgChart1"/>
    <dgm:cxn modelId="{C05A9CD8-8144-4CD2-B706-6BA3F82A1ACE}" type="presParOf" srcId="{9D285B42-7320-41B4-81FF-9B7BBEBDB726}" destId="{0BFA0908-C2BB-45E8-856D-9B5413530CFD}" srcOrd="0" destOrd="0" presId="urn:microsoft.com/office/officeart/2005/8/layout/orgChart1"/>
    <dgm:cxn modelId="{94407082-6FB7-4303-9B90-1BAEC6D673FE}" type="presParOf" srcId="{0BFA0908-C2BB-45E8-856D-9B5413530CFD}" destId="{B48A0B2D-E859-4572-A217-BC1EBA391EFD}" srcOrd="0" destOrd="0" presId="urn:microsoft.com/office/officeart/2005/8/layout/orgChart1"/>
    <dgm:cxn modelId="{A831C48A-8F89-4C66-B994-6D171BBC6D9B}" type="presParOf" srcId="{0BFA0908-C2BB-45E8-856D-9B5413530CFD}" destId="{09F38853-F18D-41D0-A673-F8EDE95414B5}" srcOrd="1" destOrd="0" presId="urn:microsoft.com/office/officeart/2005/8/layout/orgChart1"/>
    <dgm:cxn modelId="{A4B941E2-6BF4-496D-AEB5-5DA5348520FD}" type="presParOf" srcId="{9D285B42-7320-41B4-81FF-9B7BBEBDB726}" destId="{1DB6BF8C-C162-4CF8-BFA7-B3D8486A42AF}" srcOrd="1" destOrd="0" presId="urn:microsoft.com/office/officeart/2005/8/layout/orgChart1"/>
    <dgm:cxn modelId="{BA3C2D34-B12E-46F2-87FE-2557A01DDB07}" type="presParOf" srcId="{9D285B42-7320-41B4-81FF-9B7BBEBDB726}" destId="{9BE4780F-B8C9-4E4A-9562-855D651281CF}" srcOrd="2" destOrd="0" presId="urn:microsoft.com/office/officeart/2005/8/layout/orgChart1"/>
    <dgm:cxn modelId="{C06A7A6A-C24D-462E-AC7E-5E36EE44DA28}" type="presParOf" srcId="{9BE4780F-B8C9-4E4A-9562-855D651281CF}" destId="{1EB0A7BA-AAD4-4238-8335-8AD107DB3A47}" srcOrd="0" destOrd="0" presId="urn:microsoft.com/office/officeart/2005/8/layout/orgChart1"/>
    <dgm:cxn modelId="{CF32C329-2527-4B5E-B5B0-95EF489EF17C}" type="presParOf" srcId="{9BE4780F-B8C9-4E4A-9562-855D651281CF}" destId="{4262AD1C-E080-405D-A97C-778FD9558B96}" srcOrd="1" destOrd="0" presId="urn:microsoft.com/office/officeart/2005/8/layout/orgChart1"/>
    <dgm:cxn modelId="{F49CEB9D-1485-4B0C-B031-33DE93D539D7}" type="presParOf" srcId="{4262AD1C-E080-405D-A97C-778FD9558B96}" destId="{12595B15-BD1D-4B22-AAF1-26BF3BA09F48}" srcOrd="0" destOrd="0" presId="urn:microsoft.com/office/officeart/2005/8/layout/orgChart1"/>
    <dgm:cxn modelId="{CDC540EA-5C48-4979-B971-AB97F5C2494D}" type="presParOf" srcId="{12595B15-BD1D-4B22-AAF1-26BF3BA09F48}" destId="{E5B4E51A-0E0A-441F-8616-8A9A110B3F67}" srcOrd="0" destOrd="0" presId="urn:microsoft.com/office/officeart/2005/8/layout/orgChart1"/>
    <dgm:cxn modelId="{94BF3095-5C6B-4D6C-992C-9943B3E2C010}" type="presParOf" srcId="{12595B15-BD1D-4B22-AAF1-26BF3BA09F48}" destId="{90FFA753-2A54-4754-8B41-AE4FD1776AF4}" srcOrd="1" destOrd="0" presId="urn:microsoft.com/office/officeart/2005/8/layout/orgChart1"/>
    <dgm:cxn modelId="{1E393667-EFA3-432F-87E7-5D5FE89865B4}" type="presParOf" srcId="{4262AD1C-E080-405D-A97C-778FD9558B96}" destId="{7FE3251C-FCD0-4318-89B9-60C3EA7E8E1F}" srcOrd="1" destOrd="0" presId="urn:microsoft.com/office/officeart/2005/8/layout/orgChart1"/>
    <dgm:cxn modelId="{6D8602C5-9007-4C16-BBE2-BFB1F7D3783A}" type="presParOf" srcId="{4262AD1C-E080-405D-A97C-778FD9558B96}" destId="{0D46B1CB-5307-4E6C-BD9A-F33730D08A17}" srcOrd="2" destOrd="0" presId="urn:microsoft.com/office/officeart/2005/8/layout/orgChart1"/>
    <dgm:cxn modelId="{7BED2B9E-89F4-40A2-BF64-723DE0F23FCB}" type="presParOf" srcId="{9BE4780F-B8C9-4E4A-9562-855D651281CF}" destId="{C7E2CD0A-ABE8-4907-8BC9-A094602FCA3A}" srcOrd="2" destOrd="0" presId="urn:microsoft.com/office/officeart/2005/8/layout/orgChart1"/>
    <dgm:cxn modelId="{644535E5-524F-444F-9A14-E6E5DDA241BC}" type="presParOf" srcId="{9BE4780F-B8C9-4E4A-9562-855D651281CF}" destId="{610F0405-F6FA-4F24-9EB8-BD7BC52D7189}" srcOrd="3" destOrd="0" presId="urn:microsoft.com/office/officeart/2005/8/layout/orgChart1"/>
    <dgm:cxn modelId="{3FEC8E46-4C63-4D5A-971E-F6C2CE60B328}" type="presParOf" srcId="{610F0405-F6FA-4F24-9EB8-BD7BC52D7189}" destId="{6222BAFC-45DE-4878-9E39-1081EB9A6618}" srcOrd="0" destOrd="0" presId="urn:microsoft.com/office/officeart/2005/8/layout/orgChart1"/>
    <dgm:cxn modelId="{F7F20E42-D3B4-4A01-9F6E-93BE82A369C5}" type="presParOf" srcId="{6222BAFC-45DE-4878-9E39-1081EB9A6618}" destId="{B0BCF7FC-C4B9-4026-AADD-16471733E627}" srcOrd="0" destOrd="0" presId="urn:microsoft.com/office/officeart/2005/8/layout/orgChart1"/>
    <dgm:cxn modelId="{D62C6227-2EE1-4F63-A6E4-9E770C9CF942}" type="presParOf" srcId="{6222BAFC-45DE-4878-9E39-1081EB9A6618}" destId="{0D68B26C-DB36-4E80-B559-44031D63CB56}" srcOrd="1" destOrd="0" presId="urn:microsoft.com/office/officeart/2005/8/layout/orgChart1"/>
    <dgm:cxn modelId="{1D936886-09A3-4558-BC59-FA26EB7C96A5}" type="presParOf" srcId="{610F0405-F6FA-4F24-9EB8-BD7BC52D7189}" destId="{65A1AD71-448D-4813-A1DF-8EF456B8BC41}" srcOrd="1" destOrd="0" presId="urn:microsoft.com/office/officeart/2005/8/layout/orgChart1"/>
    <dgm:cxn modelId="{B6CE0C55-BC93-4128-818F-6DAB1F039EE6}" type="presParOf" srcId="{610F0405-F6FA-4F24-9EB8-BD7BC52D7189}" destId="{9239B83D-C22B-4A64-89C5-6BCCAC6E3143}" srcOrd="2" destOrd="0" presId="urn:microsoft.com/office/officeart/2005/8/layout/orgChart1"/>
    <dgm:cxn modelId="{A05DD214-FFCF-4B9E-95FA-F842978DDC01}" type="presParOf" srcId="{005A12D3-DA43-4452-A330-D9E96CC5EB1E}" destId="{847A4004-4F54-4FF4-B1F0-2A3BDA25A82B}" srcOrd="2" destOrd="0" presId="urn:microsoft.com/office/officeart/2005/8/layout/orgChart1"/>
    <dgm:cxn modelId="{E640D8B2-0D28-4687-8914-08E0C8636614}" type="presParOf" srcId="{005A12D3-DA43-4452-A330-D9E96CC5EB1E}" destId="{768D674E-D5A8-4A98-B8C9-2D3A72695DBB}" srcOrd="3" destOrd="0" presId="urn:microsoft.com/office/officeart/2005/8/layout/orgChart1"/>
    <dgm:cxn modelId="{DA9BD0DC-B892-4F20-8705-FC028D47954C}" type="presParOf" srcId="{768D674E-D5A8-4A98-B8C9-2D3A72695DBB}" destId="{B54FF333-0DF2-48FD-A20A-BCA6B9DC507F}" srcOrd="0" destOrd="0" presId="urn:microsoft.com/office/officeart/2005/8/layout/orgChart1"/>
    <dgm:cxn modelId="{E9E3319F-EA05-4EB9-90A3-479C75338997}" type="presParOf" srcId="{B54FF333-0DF2-48FD-A20A-BCA6B9DC507F}" destId="{FDC9D0DD-F5FA-4BAF-95B9-FC3BC9A661AB}" srcOrd="0" destOrd="0" presId="urn:microsoft.com/office/officeart/2005/8/layout/orgChart1"/>
    <dgm:cxn modelId="{E7140F98-E2CD-4BEF-81D3-A3242986040B}" type="presParOf" srcId="{B54FF333-0DF2-48FD-A20A-BCA6B9DC507F}" destId="{09351DE1-8AB5-475B-98FD-56671FAAC696}" srcOrd="1" destOrd="0" presId="urn:microsoft.com/office/officeart/2005/8/layout/orgChart1"/>
    <dgm:cxn modelId="{7C917C7E-68C1-4BFD-B083-74CDF4C9C025}" type="presParOf" srcId="{768D674E-D5A8-4A98-B8C9-2D3A72695DBB}" destId="{A5261E71-CA09-43E3-B446-B5AE754DE074}" srcOrd="1" destOrd="0" presId="urn:microsoft.com/office/officeart/2005/8/layout/orgChart1"/>
    <dgm:cxn modelId="{B94D34FA-5352-4998-B271-9818D57BE685}" type="presParOf" srcId="{768D674E-D5A8-4A98-B8C9-2D3A72695DBB}" destId="{848EF32A-2067-41B0-8D07-D619BA9200DE}" srcOrd="2" destOrd="0" presId="urn:microsoft.com/office/officeart/2005/8/layout/orgChart1"/>
    <dgm:cxn modelId="{2E317C46-74C6-4E29-B3E2-7747E4C053C3}" type="presParOf" srcId="{5D42584F-6C03-4B6A-A624-0EA5A3853389}" destId="{35DCB617-A01D-4C3A-97A9-2E0A2FA08BC6}" srcOrd="2" destOrd="0" presId="urn:microsoft.com/office/officeart/2005/8/layout/orgChart1"/>
    <dgm:cxn modelId="{DFB3FE01-8458-4326-A927-4A5688424B77}" type="presParOf" srcId="{5D42584F-6C03-4B6A-A624-0EA5A3853389}" destId="{0424D48A-3C21-445B-AE18-11FA6CBF683A}" srcOrd="3" destOrd="0" presId="urn:microsoft.com/office/officeart/2005/8/layout/orgChart1"/>
    <dgm:cxn modelId="{11F8BDF8-8B59-4668-A609-260B4F945836}" type="presParOf" srcId="{0424D48A-3C21-445B-AE18-11FA6CBF683A}" destId="{7A407D8D-E60E-4E1A-B9E2-0F70465963F6}" srcOrd="0" destOrd="0" presId="urn:microsoft.com/office/officeart/2005/8/layout/orgChart1"/>
    <dgm:cxn modelId="{D046DA50-9331-4DFD-A957-6B5B5C3EFE0D}" type="presParOf" srcId="{7A407D8D-E60E-4E1A-B9E2-0F70465963F6}" destId="{42F8BFFF-120A-4643-A254-24E7FA61FC45}" srcOrd="0" destOrd="0" presId="urn:microsoft.com/office/officeart/2005/8/layout/orgChart1"/>
    <dgm:cxn modelId="{7D5EC94E-B083-404A-A4BC-3CC81F3565C2}" type="presParOf" srcId="{7A407D8D-E60E-4E1A-B9E2-0F70465963F6}" destId="{AF4AFBE5-C3D0-4CAA-AEF2-F635519EDE9E}" srcOrd="1" destOrd="0" presId="urn:microsoft.com/office/officeart/2005/8/layout/orgChart1"/>
    <dgm:cxn modelId="{3712A7B8-889A-434D-ADD4-EADDA127899C}" type="presParOf" srcId="{0424D48A-3C21-445B-AE18-11FA6CBF683A}" destId="{4806F62E-8CF2-4B9E-A72E-A62061DB0B37}" srcOrd="1" destOrd="0" presId="urn:microsoft.com/office/officeart/2005/8/layout/orgChart1"/>
    <dgm:cxn modelId="{116764B4-0D9A-45AD-A324-703C9EDEB8F3}" type="presParOf" srcId="{0424D48A-3C21-445B-AE18-11FA6CBF683A}" destId="{079E9D26-F8CB-4B21-904E-9CFC496F9795}" srcOrd="2" destOrd="0" presId="urn:microsoft.com/office/officeart/2005/8/layout/orgChart1"/>
    <dgm:cxn modelId="{7BBD7EB8-B534-4D69-8AC8-FC22608801CB}" type="presParOf" srcId="{40220265-CFA5-4F44-92F4-A94ABD5B6042}" destId="{31AA3077-7046-4116-8FC0-144E2FEF8C98}" srcOrd="2" destOrd="0" presId="urn:microsoft.com/office/officeart/2005/8/layout/orgChart1"/>
    <dgm:cxn modelId="{939CE352-D5B9-4AFA-8308-99CC7F865CAD}" type="presParOf" srcId="{40220265-CFA5-4F44-92F4-A94ABD5B6042}" destId="{47A1BCDC-D8FC-4F0A-9B5A-D500070F270D}" srcOrd="3" destOrd="0" presId="urn:microsoft.com/office/officeart/2005/8/layout/orgChart1"/>
    <dgm:cxn modelId="{60360FB4-0BE7-49EA-9081-43312C435594}" type="presParOf" srcId="{47A1BCDC-D8FC-4F0A-9B5A-D500070F270D}" destId="{C68CAFAA-85B0-4F15-8718-6750EB20550A}" srcOrd="0" destOrd="0" presId="urn:microsoft.com/office/officeart/2005/8/layout/orgChart1"/>
    <dgm:cxn modelId="{4895099E-1B31-4289-A921-4BAE156FCB65}" type="presParOf" srcId="{C68CAFAA-85B0-4F15-8718-6750EB20550A}" destId="{C0EBBB28-35F8-4E11-865B-7B9F198B85B4}" srcOrd="0" destOrd="0" presId="urn:microsoft.com/office/officeart/2005/8/layout/orgChart1"/>
    <dgm:cxn modelId="{3A331BD2-60D6-48C3-8D06-3BBB95005AF5}" type="presParOf" srcId="{C68CAFAA-85B0-4F15-8718-6750EB20550A}" destId="{84450DDE-D6F0-43E5-A216-7CAEE639809C}" srcOrd="1" destOrd="0" presId="urn:microsoft.com/office/officeart/2005/8/layout/orgChart1"/>
    <dgm:cxn modelId="{A5DE491C-4F65-4EDC-B2B9-68E14BE93C6D}" type="presParOf" srcId="{47A1BCDC-D8FC-4F0A-9B5A-D500070F270D}" destId="{025CDF2D-5633-4B07-8CC2-5EC2C91A3DDF}" srcOrd="1" destOrd="0" presId="urn:microsoft.com/office/officeart/2005/8/layout/orgChart1"/>
    <dgm:cxn modelId="{EA3B6149-5D08-4C84-82A5-09EFEAF6B7F1}" type="presParOf" srcId="{47A1BCDC-D8FC-4F0A-9B5A-D500070F270D}" destId="{01BD7DF2-C8D9-48EA-AA7E-213F8560420D}" srcOrd="2" destOrd="0" presId="urn:microsoft.com/office/officeart/2005/8/layout/orgChart1"/>
    <dgm:cxn modelId="{EBE42084-1897-4A43-B544-491AF90FDDDA}" type="presParOf" srcId="{01BD7DF2-C8D9-48EA-AA7E-213F8560420D}" destId="{451104BF-2136-4894-8273-E8EC6A9D9136}" srcOrd="0" destOrd="0" presId="urn:microsoft.com/office/officeart/2005/8/layout/orgChart1"/>
    <dgm:cxn modelId="{B8D5411C-CD16-4E12-BAFC-BC42B71AEB77}" type="presParOf" srcId="{01BD7DF2-C8D9-48EA-AA7E-213F8560420D}" destId="{10CD8179-D360-4946-96B7-06D7A3E71461}" srcOrd="1" destOrd="0" presId="urn:microsoft.com/office/officeart/2005/8/layout/orgChart1"/>
    <dgm:cxn modelId="{8680E3AB-85D1-42DD-A79C-5F38BE6CBE5F}" type="presParOf" srcId="{10CD8179-D360-4946-96B7-06D7A3E71461}" destId="{C31D855C-0A47-48C8-AACE-0386BE7DE8E2}" srcOrd="0" destOrd="0" presId="urn:microsoft.com/office/officeart/2005/8/layout/orgChart1"/>
    <dgm:cxn modelId="{B2D32416-ACB6-443B-9682-4632ED687F0F}" type="presParOf" srcId="{C31D855C-0A47-48C8-AACE-0386BE7DE8E2}" destId="{E5E78D3C-7772-4DED-8D13-B0F73960717B}" srcOrd="0" destOrd="0" presId="urn:microsoft.com/office/officeart/2005/8/layout/orgChart1"/>
    <dgm:cxn modelId="{CCE4A42A-303B-4C25-A63D-4E073D9AC214}" type="presParOf" srcId="{C31D855C-0A47-48C8-AACE-0386BE7DE8E2}" destId="{3BC51952-6233-46C1-9096-41603B55159F}" srcOrd="1" destOrd="0" presId="urn:microsoft.com/office/officeart/2005/8/layout/orgChart1"/>
    <dgm:cxn modelId="{0FA456D1-F154-4808-859F-CBABFF3D93BB}" type="presParOf" srcId="{10CD8179-D360-4946-96B7-06D7A3E71461}" destId="{DCB1C750-3784-43F2-91A9-DA31B2C0B1FA}" srcOrd="1" destOrd="0" presId="urn:microsoft.com/office/officeart/2005/8/layout/orgChart1"/>
    <dgm:cxn modelId="{C46269CD-59AD-4081-B2C3-BDB12F0713B9}" type="presParOf" srcId="{10CD8179-D360-4946-96B7-06D7A3E71461}" destId="{F8B56C1C-44C4-4E80-AE29-0705C7761DCB}" srcOrd="2" destOrd="0" presId="urn:microsoft.com/office/officeart/2005/8/layout/orgChart1"/>
    <dgm:cxn modelId="{E12662F8-F279-4402-95CD-109E20CF9E62}" type="presParOf" srcId="{F8B56C1C-44C4-4E80-AE29-0705C7761DCB}" destId="{30647FD5-BF14-40E1-815A-44160328D29C}" srcOrd="0" destOrd="0" presId="urn:microsoft.com/office/officeart/2005/8/layout/orgChart1"/>
    <dgm:cxn modelId="{A4583321-2FDE-4B5F-95B8-DF36883B7417}" type="presParOf" srcId="{F8B56C1C-44C4-4E80-AE29-0705C7761DCB}" destId="{A8A79455-E363-490A-A262-C9362FBA5598}" srcOrd="1" destOrd="0" presId="urn:microsoft.com/office/officeart/2005/8/layout/orgChart1"/>
    <dgm:cxn modelId="{26722CAB-CDFD-44B0-8D6C-1702D497A49E}" type="presParOf" srcId="{A8A79455-E363-490A-A262-C9362FBA5598}" destId="{5C0DA86B-C0F8-4ED6-8F5D-88BE85812784}" srcOrd="0" destOrd="0" presId="urn:microsoft.com/office/officeart/2005/8/layout/orgChart1"/>
    <dgm:cxn modelId="{077E01F3-5439-4E52-9E83-EA130EA188BC}" type="presParOf" srcId="{5C0DA86B-C0F8-4ED6-8F5D-88BE85812784}" destId="{E9F16C82-E300-42E9-9AA5-7B483A766AB5}" srcOrd="0" destOrd="0" presId="urn:microsoft.com/office/officeart/2005/8/layout/orgChart1"/>
    <dgm:cxn modelId="{07EB495B-FBBA-4A73-A02E-1551A90D01B1}" type="presParOf" srcId="{5C0DA86B-C0F8-4ED6-8F5D-88BE85812784}" destId="{F2344CFB-D03A-49AB-BDC6-3B80ED7E3C2E}" srcOrd="1" destOrd="0" presId="urn:microsoft.com/office/officeart/2005/8/layout/orgChart1"/>
    <dgm:cxn modelId="{5889284B-952C-4623-AC55-0E12D4E8794B}" type="presParOf" srcId="{A8A79455-E363-490A-A262-C9362FBA5598}" destId="{810F6C38-40D5-41BD-A8F0-1E2D9AEA7B3C}" srcOrd="1" destOrd="0" presId="urn:microsoft.com/office/officeart/2005/8/layout/orgChart1"/>
    <dgm:cxn modelId="{BB21E660-4F9A-4D5B-8D01-7DB7B10B6C19}" type="presParOf" srcId="{A8A79455-E363-490A-A262-C9362FBA5598}" destId="{3364D7D3-AB15-4D94-BA19-D3429624259C}" srcOrd="2" destOrd="0" presId="urn:microsoft.com/office/officeart/2005/8/layout/orgChart1"/>
    <dgm:cxn modelId="{81307D0A-6FFF-4C13-9DBF-CE2CF50058BA}" type="presParOf" srcId="{F8B56C1C-44C4-4E80-AE29-0705C7761DCB}" destId="{BD2ADEE6-D71D-4F63-AC84-05B477F94F57}" srcOrd="2" destOrd="0" presId="urn:microsoft.com/office/officeart/2005/8/layout/orgChart1"/>
    <dgm:cxn modelId="{8B3C4046-B92D-409A-A3C0-38B8E2F05B73}" type="presParOf" srcId="{F8B56C1C-44C4-4E80-AE29-0705C7761DCB}" destId="{F4D4F426-3220-4C57-901D-E894436FE0F3}" srcOrd="3" destOrd="0" presId="urn:microsoft.com/office/officeart/2005/8/layout/orgChart1"/>
    <dgm:cxn modelId="{4624C821-FB38-4533-9CF1-2ECE68D80C95}" type="presParOf" srcId="{F4D4F426-3220-4C57-901D-E894436FE0F3}" destId="{A5DB6AB2-4803-465F-A089-3953F9CDCC00}" srcOrd="0" destOrd="0" presId="urn:microsoft.com/office/officeart/2005/8/layout/orgChart1"/>
    <dgm:cxn modelId="{194A5065-22E5-48CC-8FEA-2A09FF98EC76}" type="presParOf" srcId="{A5DB6AB2-4803-465F-A089-3953F9CDCC00}" destId="{12C51304-EF64-435A-802D-4810BC6330AD}" srcOrd="0" destOrd="0" presId="urn:microsoft.com/office/officeart/2005/8/layout/orgChart1"/>
    <dgm:cxn modelId="{C900D997-0554-47E9-AF8E-B1BC9C99F9D2}" type="presParOf" srcId="{A5DB6AB2-4803-465F-A089-3953F9CDCC00}" destId="{91BD1C7F-8686-421A-B2E7-D8BC57B7863E}" srcOrd="1" destOrd="0" presId="urn:microsoft.com/office/officeart/2005/8/layout/orgChart1"/>
    <dgm:cxn modelId="{74799B7B-EE71-4CEE-886D-D8C428FE85AA}" type="presParOf" srcId="{F4D4F426-3220-4C57-901D-E894436FE0F3}" destId="{8A751689-8EBA-4DC2-A0A4-2B246F9AC84B}" srcOrd="1" destOrd="0" presId="urn:microsoft.com/office/officeart/2005/8/layout/orgChart1"/>
    <dgm:cxn modelId="{D37D9462-361A-4B6A-995F-74981B642351}" type="presParOf" srcId="{F4D4F426-3220-4C57-901D-E894436FE0F3}" destId="{DB9B9899-ACF9-464B-BC1D-AEB30BC6C4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ADEE6-D71D-4F63-AC84-05B477F94F57}">
      <dsp:nvSpPr>
        <dsp:cNvPr id="0" name=""/>
        <dsp:cNvSpPr/>
      </dsp:nvSpPr>
      <dsp:spPr>
        <a:xfrm>
          <a:off x="10942055" y="2529705"/>
          <a:ext cx="102356" cy="4484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419"/>
              </a:lnTo>
              <a:lnTo>
                <a:pt x="102356" y="44841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47FD5-BF14-40E1-815A-44160328D29C}">
      <dsp:nvSpPr>
        <dsp:cNvPr id="0" name=""/>
        <dsp:cNvSpPr/>
      </dsp:nvSpPr>
      <dsp:spPr>
        <a:xfrm>
          <a:off x="10839698" y="2529705"/>
          <a:ext cx="102356" cy="448419"/>
        </a:xfrm>
        <a:custGeom>
          <a:avLst/>
          <a:gdLst/>
          <a:ahLst/>
          <a:cxnLst/>
          <a:rect l="0" t="0" r="0" b="0"/>
          <a:pathLst>
            <a:path>
              <a:moveTo>
                <a:pt x="102356" y="0"/>
              </a:moveTo>
              <a:lnTo>
                <a:pt x="102356" y="448419"/>
              </a:lnTo>
              <a:lnTo>
                <a:pt x="0" y="44841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104BF-2136-4894-8273-E8EC6A9D9136}">
      <dsp:nvSpPr>
        <dsp:cNvPr id="0" name=""/>
        <dsp:cNvSpPr/>
      </dsp:nvSpPr>
      <dsp:spPr>
        <a:xfrm>
          <a:off x="9173509" y="1761602"/>
          <a:ext cx="1281133" cy="524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396"/>
              </a:lnTo>
              <a:lnTo>
                <a:pt x="1281133" y="5243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A3077-7046-4116-8FC0-144E2FEF8C98}">
      <dsp:nvSpPr>
        <dsp:cNvPr id="0" name=""/>
        <dsp:cNvSpPr/>
      </dsp:nvSpPr>
      <dsp:spPr>
        <a:xfrm>
          <a:off x="7207045" y="869979"/>
          <a:ext cx="1479051" cy="647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916"/>
              </a:lnTo>
              <a:lnTo>
                <a:pt x="1479051" y="64791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CB617-A01D-4C3A-97A9-2E0A2FA08BC6}">
      <dsp:nvSpPr>
        <dsp:cNvPr id="0" name=""/>
        <dsp:cNvSpPr/>
      </dsp:nvSpPr>
      <dsp:spPr>
        <a:xfrm>
          <a:off x="7648913" y="2608899"/>
          <a:ext cx="613632" cy="11661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162"/>
              </a:lnTo>
              <a:lnTo>
                <a:pt x="613632" y="11661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A4004-4F54-4FF4-B1F0-2A3BDA25A82B}">
      <dsp:nvSpPr>
        <dsp:cNvPr id="0" name=""/>
        <dsp:cNvSpPr/>
      </dsp:nvSpPr>
      <dsp:spPr>
        <a:xfrm>
          <a:off x="6980652" y="4018768"/>
          <a:ext cx="780785" cy="44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414"/>
              </a:lnTo>
              <a:lnTo>
                <a:pt x="780785" y="44841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2CD0A-ABE8-4907-8BC9-A094602FCA3A}">
      <dsp:nvSpPr>
        <dsp:cNvPr id="0" name=""/>
        <dsp:cNvSpPr/>
      </dsp:nvSpPr>
      <dsp:spPr>
        <a:xfrm>
          <a:off x="6095999" y="4710893"/>
          <a:ext cx="525225" cy="527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077"/>
              </a:lnTo>
              <a:lnTo>
                <a:pt x="525225" y="52707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0A7BA-AAD4-4238-8335-8AD107DB3A47}">
      <dsp:nvSpPr>
        <dsp:cNvPr id="0" name=""/>
        <dsp:cNvSpPr/>
      </dsp:nvSpPr>
      <dsp:spPr>
        <a:xfrm>
          <a:off x="5728256" y="4710893"/>
          <a:ext cx="367742" cy="527092"/>
        </a:xfrm>
        <a:custGeom>
          <a:avLst/>
          <a:gdLst/>
          <a:ahLst/>
          <a:cxnLst/>
          <a:rect l="0" t="0" r="0" b="0"/>
          <a:pathLst>
            <a:path>
              <a:moveTo>
                <a:pt x="367742" y="0"/>
              </a:moveTo>
              <a:lnTo>
                <a:pt x="367742" y="527092"/>
              </a:lnTo>
              <a:lnTo>
                <a:pt x="0" y="52709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AFE29-3119-44C8-9EC1-2815BBB71B2C}">
      <dsp:nvSpPr>
        <dsp:cNvPr id="0" name=""/>
        <dsp:cNvSpPr/>
      </dsp:nvSpPr>
      <dsp:spPr>
        <a:xfrm>
          <a:off x="6583411" y="4018768"/>
          <a:ext cx="397240" cy="448419"/>
        </a:xfrm>
        <a:custGeom>
          <a:avLst/>
          <a:gdLst/>
          <a:ahLst/>
          <a:cxnLst/>
          <a:rect l="0" t="0" r="0" b="0"/>
          <a:pathLst>
            <a:path>
              <a:moveTo>
                <a:pt x="397240" y="0"/>
              </a:moveTo>
              <a:lnTo>
                <a:pt x="397240" y="448419"/>
              </a:lnTo>
              <a:lnTo>
                <a:pt x="0" y="44841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9855E-DA68-4F95-B239-C320D64BED2A}">
      <dsp:nvSpPr>
        <dsp:cNvPr id="0" name=""/>
        <dsp:cNvSpPr/>
      </dsp:nvSpPr>
      <dsp:spPr>
        <a:xfrm>
          <a:off x="7468064" y="2608899"/>
          <a:ext cx="180849" cy="1166162"/>
        </a:xfrm>
        <a:custGeom>
          <a:avLst/>
          <a:gdLst/>
          <a:ahLst/>
          <a:cxnLst/>
          <a:rect l="0" t="0" r="0" b="0"/>
          <a:pathLst>
            <a:path>
              <a:moveTo>
                <a:pt x="180849" y="0"/>
              </a:moveTo>
              <a:lnTo>
                <a:pt x="180849" y="1166162"/>
              </a:lnTo>
              <a:lnTo>
                <a:pt x="0" y="11661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6DE1E-7CFD-48B3-9B2E-FA4F2C10739D}">
      <dsp:nvSpPr>
        <dsp:cNvPr id="0" name=""/>
        <dsp:cNvSpPr/>
      </dsp:nvSpPr>
      <dsp:spPr>
        <a:xfrm>
          <a:off x="5732624" y="1759447"/>
          <a:ext cx="1428877" cy="605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745"/>
              </a:lnTo>
              <a:lnTo>
                <a:pt x="1428877" y="6057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42928-F1F0-4DFC-A3F5-1476518C2366}">
      <dsp:nvSpPr>
        <dsp:cNvPr id="0" name=""/>
        <dsp:cNvSpPr/>
      </dsp:nvSpPr>
      <dsp:spPr>
        <a:xfrm>
          <a:off x="3412542" y="2608890"/>
          <a:ext cx="338332" cy="1168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8989"/>
              </a:lnTo>
              <a:lnTo>
                <a:pt x="338332" y="116898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BFA34-72A7-4E9B-94CF-388D5CAEFA14}">
      <dsp:nvSpPr>
        <dsp:cNvPr id="0" name=""/>
        <dsp:cNvSpPr/>
      </dsp:nvSpPr>
      <dsp:spPr>
        <a:xfrm>
          <a:off x="2262503" y="4018768"/>
          <a:ext cx="544809" cy="539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448"/>
              </a:lnTo>
              <a:lnTo>
                <a:pt x="544809" y="53944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2A7CA-E6CB-428D-8521-9B1068FD2608}">
      <dsp:nvSpPr>
        <dsp:cNvPr id="0" name=""/>
        <dsp:cNvSpPr/>
      </dsp:nvSpPr>
      <dsp:spPr>
        <a:xfrm>
          <a:off x="1309106" y="4800080"/>
          <a:ext cx="303345" cy="88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0344"/>
              </a:lnTo>
              <a:lnTo>
                <a:pt x="303345" y="88034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83726-C61C-4927-AD61-FD728197FFAA}">
      <dsp:nvSpPr>
        <dsp:cNvPr id="0" name=""/>
        <dsp:cNvSpPr/>
      </dsp:nvSpPr>
      <dsp:spPr>
        <a:xfrm>
          <a:off x="1033844" y="4800080"/>
          <a:ext cx="275261" cy="880353"/>
        </a:xfrm>
        <a:custGeom>
          <a:avLst/>
          <a:gdLst/>
          <a:ahLst/>
          <a:cxnLst/>
          <a:rect l="0" t="0" r="0" b="0"/>
          <a:pathLst>
            <a:path>
              <a:moveTo>
                <a:pt x="275261" y="0"/>
              </a:moveTo>
              <a:lnTo>
                <a:pt x="275261" y="880353"/>
              </a:lnTo>
              <a:lnTo>
                <a:pt x="0" y="8803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EDB71-1404-4B88-9699-356148B28851}">
      <dsp:nvSpPr>
        <dsp:cNvPr id="0" name=""/>
        <dsp:cNvSpPr/>
      </dsp:nvSpPr>
      <dsp:spPr>
        <a:xfrm>
          <a:off x="1796518" y="4018768"/>
          <a:ext cx="465985" cy="537605"/>
        </a:xfrm>
        <a:custGeom>
          <a:avLst/>
          <a:gdLst/>
          <a:ahLst/>
          <a:cxnLst/>
          <a:rect l="0" t="0" r="0" b="0"/>
          <a:pathLst>
            <a:path>
              <a:moveTo>
                <a:pt x="465985" y="0"/>
              </a:moveTo>
              <a:lnTo>
                <a:pt x="465985" y="537605"/>
              </a:lnTo>
              <a:lnTo>
                <a:pt x="0" y="53760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9C803-FFFD-4143-8991-BCB2830617AF}">
      <dsp:nvSpPr>
        <dsp:cNvPr id="0" name=""/>
        <dsp:cNvSpPr/>
      </dsp:nvSpPr>
      <dsp:spPr>
        <a:xfrm>
          <a:off x="2749915" y="2608890"/>
          <a:ext cx="662626" cy="1166172"/>
        </a:xfrm>
        <a:custGeom>
          <a:avLst/>
          <a:gdLst/>
          <a:ahLst/>
          <a:cxnLst/>
          <a:rect l="0" t="0" r="0" b="0"/>
          <a:pathLst>
            <a:path>
              <a:moveTo>
                <a:pt x="662626" y="0"/>
              </a:moveTo>
              <a:lnTo>
                <a:pt x="662626" y="1166172"/>
              </a:lnTo>
              <a:lnTo>
                <a:pt x="0" y="116617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11BD1-F0A6-47F3-A1D5-FA6AA217EED2}">
      <dsp:nvSpPr>
        <dsp:cNvPr id="0" name=""/>
        <dsp:cNvSpPr/>
      </dsp:nvSpPr>
      <dsp:spPr>
        <a:xfrm>
          <a:off x="3899954" y="1759447"/>
          <a:ext cx="1832669" cy="605736"/>
        </a:xfrm>
        <a:custGeom>
          <a:avLst/>
          <a:gdLst/>
          <a:ahLst/>
          <a:cxnLst/>
          <a:rect l="0" t="0" r="0" b="0"/>
          <a:pathLst>
            <a:path>
              <a:moveTo>
                <a:pt x="1832669" y="0"/>
              </a:moveTo>
              <a:lnTo>
                <a:pt x="1832669" y="605736"/>
              </a:lnTo>
              <a:lnTo>
                <a:pt x="0" y="6057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B18A7-BD72-4E44-8299-F9EC9CB922DD}">
      <dsp:nvSpPr>
        <dsp:cNvPr id="0" name=""/>
        <dsp:cNvSpPr/>
      </dsp:nvSpPr>
      <dsp:spPr>
        <a:xfrm>
          <a:off x="6220036" y="869979"/>
          <a:ext cx="987009" cy="645762"/>
        </a:xfrm>
        <a:custGeom>
          <a:avLst/>
          <a:gdLst/>
          <a:ahLst/>
          <a:cxnLst/>
          <a:rect l="0" t="0" r="0" b="0"/>
          <a:pathLst>
            <a:path>
              <a:moveTo>
                <a:pt x="987009" y="0"/>
              </a:moveTo>
              <a:lnTo>
                <a:pt x="987009" y="645762"/>
              </a:lnTo>
              <a:lnTo>
                <a:pt x="0" y="6457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9441B-9492-46D3-B513-E048110B8E46}">
      <dsp:nvSpPr>
        <dsp:cNvPr id="0" name=""/>
        <dsp:cNvSpPr/>
      </dsp:nvSpPr>
      <dsp:spPr>
        <a:xfrm>
          <a:off x="6719633" y="382567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Photons</a:t>
          </a:r>
          <a:endParaRPr lang="en-IN" sz="1100" kern="1200" dirty="0"/>
        </a:p>
      </dsp:txBody>
      <dsp:txXfrm>
        <a:off x="6719633" y="382567"/>
        <a:ext cx="974824" cy="487412"/>
      </dsp:txXfrm>
    </dsp:sp>
    <dsp:sp modelId="{232A80F9-767D-4B9A-8529-FDCFB99680BB}">
      <dsp:nvSpPr>
        <dsp:cNvPr id="0" name=""/>
        <dsp:cNvSpPr/>
      </dsp:nvSpPr>
      <dsp:spPr>
        <a:xfrm>
          <a:off x="5245211" y="1272035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Go Inside detector</a:t>
          </a:r>
          <a:endParaRPr lang="en-IN" sz="1100" kern="1200" dirty="0"/>
        </a:p>
      </dsp:txBody>
      <dsp:txXfrm>
        <a:off x="5245211" y="1272035"/>
        <a:ext cx="974824" cy="487412"/>
      </dsp:txXfrm>
    </dsp:sp>
    <dsp:sp modelId="{F2E6DD83-9493-4437-84EB-48347B04FAC8}">
      <dsp:nvSpPr>
        <dsp:cNvPr id="0" name=""/>
        <dsp:cNvSpPr/>
      </dsp:nvSpPr>
      <dsp:spPr>
        <a:xfrm>
          <a:off x="2925130" y="2121478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Detected</a:t>
          </a:r>
          <a:endParaRPr lang="en-IN" sz="1100" kern="1200" dirty="0"/>
        </a:p>
      </dsp:txBody>
      <dsp:txXfrm>
        <a:off x="2925130" y="2121478"/>
        <a:ext cx="974824" cy="487412"/>
      </dsp:txXfrm>
    </dsp:sp>
    <dsp:sp modelId="{D7F35FE4-C20F-487B-9548-74796E700E80}">
      <dsp:nvSpPr>
        <dsp:cNvPr id="0" name=""/>
        <dsp:cNvSpPr/>
      </dsp:nvSpPr>
      <dsp:spPr>
        <a:xfrm>
          <a:off x="1775091" y="353135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Scattered</a:t>
          </a:r>
          <a:endParaRPr lang="en-IN" sz="1100" kern="1200" dirty="0"/>
        </a:p>
      </dsp:txBody>
      <dsp:txXfrm>
        <a:off x="1775091" y="3531356"/>
        <a:ext cx="974824" cy="487412"/>
      </dsp:txXfrm>
    </dsp:sp>
    <dsp:sp modelId="{516DF747-D037-4AE4-9BF0-235ED426DC18}">
      <dsp:nvSpPr>
        <dsp:cNvPr id="0" name=""/>
        <dsp:cNvSpPr/>
      </dsp:nvSpPr>
      <dsp:spPr>
        <a:xfrm>
          <a:off x="821694" y="4312668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Detected</a:t>
          </a:r>
          <a:endParaRPr lang="en-IN" sz="1100" kern="1200" dirty="0"/>
        </a:p>
      </dsp:txBody>
      <dsp:txXfrm>
        <a:off x="821694" y="4312668"/>
        <a:ext cx="974824" cy="487412"/>
      </dsp:txXfrm>
    </dsp:sp>
    <dsp:sp modelId="{CF9180D3-98BA-43B8-8E08-75BCBDBC4357}">
      <dsp:nvSpPr>
        <dsp:cNvPr id="0" name=""/>
        <dsp:cNvSpPr/>
      </dsp:nvSpPr>
      <dsp:spPr>
        <a:xfrm>
          <a:off x="59020" y="5436728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Within same detector</a:t>
          </a:r>
          <a:endParaRPr lang="en-IN" sz="1100" kern="1200" dirty="0"/>
        </a:p>
      </dsp:txBody>
      <dsp:txXfrm>
        <a:off x="59020" y="5436728"/>
        <a:ext cx="974824" cy="487412"/>
      </dsp:txXfrm>
    </dsp:sp>
    <dsp:sp modelId="{56F99AD5-D25B-4AB8-A110-5F88355E65AF}">
      <dsp:nvSpPr>
        <dsp:cNvPr id="0" name=""/>
        <dsp:cNvSpPr/>
      </dsp:nvSpPr>
      <dsp:spPr>
        <a:xfrm>
          <a:off x="1612451" y="5436718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different Detector</a:t>
          </a:r>
          <a:endParaRPr lang="en-IN" sz="1100" kern="1200" dirty="0"/>
        </a:p>
      </dsp:txBody>
      <dsp:txXfrm>
        <a:off x="1612451" y="5436718"/>
        <a:ext cx="974824" cy="487412"/>
      </dsp:txXfrm>
    </dsp:sp>
    <dsp:sp modelId="{3FDAE16C-60B5-4265-9796-35821827D680}">
      <dsp:nvSpPr>
        <dsp:cNvPr id="0" name=""/>
        <dsp:cNvSpPr/>
      </dsp:nvSpPr>
      <dsp:spPr>
        <a:xfrm>
          <a:off x="2807313" y="4314510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Undetected</a:t>
          </a:r>
          <a:endParaRPr lang="en-IN" sz="1100" kern="1200" dirty="0"/>
        </a:p>
      </dsp:txBody>
      <dsp:txXfrm>
        <a:off x="2807313" y="4314510"/>
        <a:ext cx="974824" cy="487412"/>
      </dsp:txXfrm>
    </dsp:sp>
    <dsp:sp modelId="{BCA3F788-02DD-44B1-AF0F-793804F361DC}">
      <dsp:nvSpPr>
        <dsp:cNvPr id="0" name=""/>
        <dsp:cNvSpPr/>
      </dsp:nvSpPr>
      <dsp:spPr>
        <a:xfrm>
          <a:off x="3750874" y="3534173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Unscattered </a:t>
          </a:r>
          <a:r>
            <a:rPr lang="en-US" sz="1100" b="1" i="1" kern="1200" dirty="0"/>
            <a:t>(Complete Absorption)</a:t>
          </a:r>
          <a:endParaRPr lang="en-IN" sz="1100" b="1" i="1" kern="1200" dirty="0"/>
        </a:p>
      </dsp:txBody>
      <dsp:txXfrm>
        <a:off x="3750874" y="3534173"/>
        <a:ext cx="974824" cy="487412"/>
      </dsp:txXfrm>
    </dsp:sp>
    <dsp:sp modelId="{FB6195B4-8C77-4FF9-B89B-CA10D54BCBEA}">
      <dsp:nvSpPr>
        <dsp:cNvPr id="0" name=""/>
        <dsp:cNvSpPr/>
      </dsp:nvSpPr>
      <dsp:spPr>
        <a:xfrm>
          <a:off x="7161501" y="2121487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Undetected</a:t>
          </a:r>
          <a:endParaRPr lang="en-IN" sz="1100" kern="1200" dirty="0"/>
        </a:p>
      </dsp:txBody>
      <dsp:txXfrm>
        <a:off x="7161501" y="2121487"/>
        <a:ext cx="974824" cy="487412"/>
      </dsp:txXfrm>
    </dsp:sp>
    <dsp:sp modelId="{FEEB11AC-7B9B-4498-BE22-51939A149FEB}">
      <dsp:nvSpPr>
        <dsp:cNvPr id="0" name=""/>
        <dsp:cNvSpPr/>
      </dsp:nvSpPr>
      <dsp:spPr>
        <a:xfrm>
          <a:off x="6493240" y="353135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Scattered</a:t>
          </a:r>
          <a:endParaRPr lang="en-IN" sz="1100" kern="1200" dirty="0"/>
        </a:p>
      </dsp:txBody>
      <dsp:txXfrm>
        <a:off x="6493240" y="3531356"/>
        <a:ext cx="974824" cy="487412"/>
      </dsp:txXfrm>
    </dsp:sp>
    <dsp:sp modelId="{B48A0B2D-E859-4572-A217-BC1EBA391EFD}">
      <dsp:nvSpPr>
        <dsp:cNvPr id="0" name=""/>
        <dsp:cNvSpPr/>
      </dsp:nvSpPr>
      <dsp:spPr>
        <a:xfrm>
          <a:off x="5608587" y="4223481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Detected</a:t>
          </a:r>
          <a:endParaRPr lang="en-IN" sz="1100" kern="1200" dirty="0"/>
        </a:p>
      </dsp:txBody>
      <dsp:txXfrm>
        <a:off x="5608587" y="4223481"/>
        <a:ext cx="974824" cy="487412"/>
      </dsp:txXfrm>
    </dsp:sp>
    <dsp:sp modelId="{E5B4E51A-0E0A-441F-8616-8A9A110B3F67}">
      <dsp:nvSpPr>
        <dsp:cNvPr id="0" name=""/>
        <dsp:cNvSpPr/>
      </dsp:nvSpPr>
      <dsp:spPr>
        <a:xfrm>
          <a:off x="4753432" y="4994279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Within same detector</a:t>
          </a:r>
          <a:endParaRPr lang="en-IN" sz="1100" kern="1200" dirty="0"/>
        </a:p>
      </dsp:txBody>
      <dsp:txXfrm>
        <a:off x="4753432" y="4994279"/>
        <a:ext cx="974824" cy="487412"/>
      </dsp:txXfrm>
    </dsp:sp>
    <dsp:sp modelId="{B0BCF7FC-C4B9-4026-AADD-16471733E627}">
      <dsp:nvSpPr>
        <dsp:cNvPr id="0" name=""/>
        <dsp:cNvSpPr/>
      </dsp:nvSpPr>
      <dsp:spPr>
        <a:xfrm>
          <a:off x="6621224" y="4994265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different detector</a:t>
          </a:r>
          <a:endParaRPr lang="en-IN" sz="1100" kern="1200" dirty="0"/>
        </a:p>
      </dsp:txBody>
      <dsp:txXfrm>
        <a:off x="6621224" y="4994265"/>
        <a:ext cx="974824" cy="487412"/>
      </dsp:txXfrm>
    </dsp:sp>
    <dsp:sp modelId="{FDC9D0DD-F5FA-4BAF-95B9-FC3BC9A661AB}">
      <dsp:nvSpPr>
        <dsp:cNvPr id="0" name=""/>
        <dsp:cNvSpPr/>
      </dsp:nvSpPr>
      <dsp:spPr>
        <a:xfrm>
          <a:off x="7761437" y="422347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Undetected</a:t>
          </a:r>
          <a:endParaRPr lang="en-IN" sz="1100" kern="1200" dirty="0"/>
        </a:p>
      </dsp:txBody>
      <dsp:txXfrm>
        <a:off x="7761437" y="4223476"/>
        <a:ext cx="974824" cy="487412"/>
      </dsp:txXfrm>
    </dsp:sp>
    <dsp:sp modelId="{42F8BFFF-120A-4643-A254-24E7FA61FC45}">
      <dsp:nvSpPr>
        <dsp:cNvPr id="0" name=""/>
        <dsp:cNvSpPr/>
      </dsp:nvSpPr>
      <dsp:spPr>
        <a:xfrm>
          <a:off x="8262546" y="3531356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Unscattered</a:t>
          </a:r>
          <a:endParaRPr lang="en-IN" sz="1100" kern="1200" dirty="0"/>
        </a:p>
      </dsp:txBody>
      <dsp:txXfrm>
        <a:off x="8262546" y="3531356"/>
        <a:ext cx="974824" cy="487412"/>
      </dsp:txXfrm>
    </dsp:sp>
    <dsp:sp modelId="{C0EBBB28-35F8-4E11-865B-7B9F198B85B4}">
      <dsp:nvSpPr>
        <dsp:cNvPr id="0" name=""/>
        <dsp:cNvSpPr/>
      </dsp:nvSpPr>
      <dsp:spPr>
        <a:xfrm>
          <a:off x="8686097" y="1274190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Doesn’t go inside detector</a:t>
          </a:r>
          <a:endParaRPr lang="en-IN" sz="1100" kern="1200" dirty="0"/>
        </a:p>
      </dsp:txBody>
      <dsp:txXfrm>
        <a:off x="8686097" y="1274190"/>
        <a:ext cx="974824" cy="487412"/>
      </dsp:txXfrm>
    </dsp:sp>
    <dsp:sp modelId="{E5E78D3C-7772-4DED-8D13-B0F73960717B}">
      <dsp:nvSpPr>
        <dsp:cNvPr id="0" name=""/>
        <dsp:cNvSpPr/>
      </dsp:nvSpPr>
      <dsp:spPr>
        <a:xfrm>
          <a:off x="10454642" y="2042293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Scattering Inside the phantom</a:t>
          </a:r>
          <a:endParaRPr lang="en-IN" sz="1100" kern="1200" dirty="0"/>
        </a:p>
      </dsp:txBody>
      <dsp:txXfrm>
        <a:off x="10454642" y="2042293"/>
        <a:ext cx="974824" cy="487412"/>
      </dsp:txXfrm>
    </dsp:sp>
    <dsp:sp modelId="{E9F16C82-E300-42E9-9AA5-7B483A766AB5}">
      <dsp:nvSpPr>
        <dsp:cNvPr id="0" name=""/>
        <dsp:cNvSpPr/>
      </dsp:nvSpPr>
      <dsp:spPr>
        <a:xfrm>
          <a:off x="9864874" y="2734418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Detected</a:t>
          </a:r>
          <a:endParaRPr lang="en-IN" sz="1100" kern="1200" dirty="0"/>
        </a:p>
      </dsp:txBody>
      <dsp:txXfrm>
        <a:off x="9864874" y="2734418"/>
        <a:ext cx="974824" cy="487412"/>
      </dsp:txXfrm>
    </dsp:sp>
    <dsp:sp modelId="{12C51304-EF64-435A-802D-4810BC6330AD}">
      <dsp:nvSpPr>
        <dsp:cNvPr id="0" name=""/>
        <dsp:cNvSpPr/>
      </dsp:nvSpPr>
      <dsp:spPr>
        <a:xfrm>
          <a:off x="11044411" y="2734418"/>
          <a:ext cx="974824" cy="487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Undetected</a:t>
          </a:r>
          <a:endParaRPr lang="en-IN" sz="1100" kern="1200" dirty="0"/>
        </a:p>
      </dsp:txBody>
      <dsp:txXfrm>
        <a:off x="11044411" y="2734418"/>
        <a:ext cx="974824" cy="487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BC0E-3CA4-7E45-472C-4DE280603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4815A-EB20-C095-A748-469EB2F9D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B710-35CF-FD1F-E183-3C2E3CC8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A2BF3-0D57-50C4-D2A1-F1411026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C9F7-2F5A-2DB1-93B4-118555A9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0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B2E8-F6B1-17F5-7FA6-C5B38B45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89E88-B99B-66D3-D26F-0C0E41535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13006-5219-11B8-1473-2927DD0C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C97E-9E5A-EE6B-984B-CD3231A7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A08B-076D-167E-F6F3-C6D20956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C6DA1-C38E-3BB4-2C7B-CD6958EC6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54A53-DC98-A125-B587-3DF20AF32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E91F-F04F-B6AE-98EB-9EDD824D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B375-A958-6731-783D-9878B2F0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147A0-AC45-A3E2-2850-1818C730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7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2BF5-2CDC-3CA0-2938-C9CB57F5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2B81-6007-6483-C598-F89E27E3D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E704-3242-E4A9-EC7E-8D7FED7C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9C02-A567-A216-34F4-C63AC3FA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999F-8619-DD4E-644A-ED0B126F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3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AC87-497E-DE3B-5099-8127634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608AE-29EE-A37C-613C-711151FCD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225E-455D-A5DE-2C74-07715916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7304-8749-280E-A562-B13BE27B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13D2-AE49-9FC3-CD96-2841397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3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E09C-4DE6-AB26-09F7-E66C46B7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290B8-D998-4F0E-2391-36F745370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C3-8734-C449-E7AF-B0D6BC6F2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CE376-D323-A1EE-42DB-5232F74A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A02C6-E1D8-F63C-26BE-46C1C158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8421-E85B-33EE-F3B2-30DDC762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9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6E26-A6B4-1F07-DF00-85F41543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E083-5E71-0FD6-CD59-B9C18131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313A5-727F-0640-B1C6-52E610AC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6E618-1032-CE40-B327-2A1903730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CF5A2-E7AF-0005-D4DA-4F30C9C30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EAF72-B622-E4F8-BB64-29B5084E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60431-3678-3136-A087-DBD485F9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14705-48D3-F13D-970B-9FE97743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1F28-CF14-79D9-E05D-D39C1F74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5E2DB-B9D6-089F-CB82-F3ABD2DB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C311F-B9E4-4210-8660-6B07C7AB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72550-9932-C389-F1A7-55112353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9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11DE3-08AF-A3DC-A963-698B936C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F6BA5-B8F2-98CD-DAFE-B494F49E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2F44F-E7E9-C139-B504-C0E0BCD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1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1C79-4DDB-3EF3-A822-6E9C2F38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C561-B63A-DBFA-D6DB-E2C2D1EF1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931A0-FBD6-326B-C604-B00AC34CB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4BC9-E8C1-A9CF-0684-314B6514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313E-C647-94C6-F3D3-871B8F8E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F84BD-2305-F859-7749-2DE21498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8735-3892-A5DA-1BEB-5A2DC558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01312-281A-1F01-BC36-617B95774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6001-3CA3-3CC7-1BD3-8AA7D77E2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EE03D-1262-38B8-1FF1-D191CB0E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29CE6-3570-B121-17CA-C1251EB0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7675-E2D8-7257-1264-EA4CE596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91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EC218-5174-9498-E083-E95C6CDE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89A44-0935-7B9B-03C9-F8AAE4BDA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435A-0C24-2BC5-C274-89ABEE3D5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A2C02-F468-4E95-9CE0-96A8A043D4E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6672-4B39-E329-3712-C1BF4D47D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9E04-2218-8B6E-DA9C-A13A6F7E9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6B68A-F080-4A1F-9AFF-DC28F352E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66AE-085F-E3F8-C7A1-03B9DFF7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639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i="1" dirty="0"/>
              <a:t>2D</a:t>
            </a:r>
            <a:r>
              <a:rPr lang="en-US" sz="8000" dirty="0"/>
              <a:t> </a:t>
            </a:r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Singly</a:t>
            </a:r>
            <a:r>
              <a:rPr lang="en-US" sz="8000" dirty="0"/>
              <a:t> Scattered </a:t>
            </a:r>
            <a:br>
              <a:rPr lang="en-US" sz="8000" dirty="0"/>
            </a:br>
            <a:r>
              <a:rPr lang="en-US" sz="8000" dirty="0"/>
              <a:t>MC Simulation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D8A46-10F2-2997-8A92-7E9042A88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2139"/>
            <a:ext cx="9144000" cy="448853"/>
          </a:xfrm>
        </p:spPr>
        <p:txBody>
          <a:bodyPr/>
          <a:lstStyle/>
          <a:p>
            <a:r>
              <a:rPr lang="en-IN" dirty="0"/>
              <a:t>Under </a:t>
            </a:r>
            <a:r>
              <a:rPr lang="en-IN"/>
              <a:t>the guidance of </a:t>
            </a:r>
            <a:r>
              <a:rPr lang="en-IN" b="1"/>
              <a:t>Prof </a:t>
            </a:r>
            <a:r>
              <a:rPr lang="en-IN" b="1" dirty="0"/>
              <a:t>Pawel Moskal</a:t>
            </a:r>
          </a:p>
        </p:txBody>
      </p:sp>
    </p:spTree>
    <p:extLst>
      <p:ext uri="{BB962C8B-B14F-4D97-AF65-F5344CB8AC3E}">
        <p14:creationId xmlns:p14="http://schemas.microsoft.com/office/powerpoint/2010/main" val="279803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1FE8-6E15-27F8-F7EC-092EEBBB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Theoretical Results (&amp; Comparison)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17FA2-45F6-2044-3BA2-367AC4D2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Simulation Result = 38.2%</a:t>
            </a:r>
          </a:p>
          <a:p>
            <a:pPr marL="0" indent="0" algn="just">
              <a:buNone/>
            </a:pPr>
            <a:r>
              <a:rPr lang="en-US" dirty="0"/>
              <a:t>Theoretical Efficiency = 37.3% + Scattering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370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EE697-5308-DCCD-97CC-6A7C84A1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991A6B5-A295-6A24-3B30-29164A7B3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8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8BCD-4AAB-08E0-B2A0-98CC5D2E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Detector Geometry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470F-8468-9DCC-70FC-8919F580D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Attenuation Coefficient (Lambda) = 0.5 cm-1</a:t>
            </a:r>
          </a:p>
          <a:p>
            <a:pPr marL="0" indent="0">
              <a:buNone/>
            </a:pPr>
            <a:r>
              <a:rPr lang="en-US" sz="2000" dirty="0"/>
              <a:t>Thickness (d) = 2.0 cm</a:t>
            </a:r>
          </a:p>
          <a:p>
            <a:pPr marL="0" indent="0">
              <a:buNone/>
            </a:pPr>
            <a:r>
              <a:rPr lang="en-US" sz="2000" dirty="0"/>
              <a:t>Width (w) = 10.0 cm</a:t>
            </a:r>
          </a:p>
          <a:p>
            <a:pPr marL="0" indent="0">
              <a:buNone/>
            </a:pPr>
            <a:r>
              <a:rPr lang="en-US" sz="2000" dirty="0"/>
              <a:t>Radius (r) = 10.0 cm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07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03C49-EEF5-DC6D-FD74-36AA57A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Simulate Distance </a:t>
            </a:r>
            <a:r>
              <a:rPr lang="en-US" sz="2400" dirty="0"/>
              <a:t>(Inverse Transform Sampling)</a:t>
            </a:r>
            <a:endParaRPr lang="en-IN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B4E02555-031E-93B4-EA1E-D48BBE53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64108"/>
            <a:ext cx="6894576" cy="34472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3E20-D05E-3E34-052E-A89CA369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b="1" dirty="0"/>
              <a:t>Aim</a:t>
            </a:r>
            <a:r>
              <a:rPr lang="en-US" sz="1200" dirty="0"/>
              <a:t>: Sampling distance from the Exponential Distribution.</a:t>
            </a:r>
          </a:p>
          <a:p>
            <a:pPr marL="0" indent="0">
              <a:buNone/>
            </a:pPr>
            <a:endParaRPr lang="en-US" sz="1200" dirty="0"/>
          </a:p>
          <a:p>
            <a:pPr marL="514350" indent="-514350">
              <a:buAutoNum type="arabicPeriod"/>
            </a:pPr>
            <a:r>
              <a:rPr lang="en-US" sz="1200" dirty="0"/>
              <a:t>Find the CDF of exponential distribution F(x).</a:t>
            </a:r>
          </a:p>
          <a:p>
            <a:pPr marL="514350" indent="-514350">
              <a:buAutoNum type="arabicPeriod"/>
            </a:pPr>
            <a:r>
              <a:rPr lang="en-US" sz="1200" dirty="0"/>
              <a:t>Generate pseudorandom number u ~ random(0,1).</a:t>
            </a:r>
          </a:p>
          <a:p>
            <a:pPr marL="514350" indent="-514350">
              <a:buAutoNum type="arabicPeriod"/>
            </a:pPr>
            <a:r>
              <a:rPr lang="en-US" sz="1200" dirty="0"/>
              <a:t>Calculate x = F</a:t>
            </a:r>
            <a:r>
              <a:rPr lang="en-US" sz="1200" baseline="30000" dirty="0"/>
              <a:t>-1</a:t>
            </a:r>
            <a:r>
              <a:rPr lang="en-US" sz="1200" dirty="0"/>
              <a:t>(u).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3938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D1D9-D1FD-A021-31CF-DFA1FE0B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Angle Check (4 Sides)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1D34-BC08-C6A9-D397-7D208938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4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2B0C-C0F8-CC5F-DBE0-636D4EE2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Simulate Theta </a:t>
            </a:r>
            <a:r>
              <a:rPr lang="en-US" sz="2800" dirty="0"/>
              <a:t>(Rejection Sampling Method)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90EE-7BA0-1F91-6064-E6D445D78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8242"/>
            <a:ext cx="10515600" cy="26772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f(theta) = Klein-</a:t>
            </a:r>
            <a:r>
              <a:rPr lang="en-US" dirty="0" err="1">
                <a:latin typeface="Consolas" panose="020B0609020204030204" pitchFamily="49" charset="0"/>
              </a:rPr>
              <a:t>Nishina</a:t>
            </a:r>
            <a:r>
              <a:rPr lang="en-US" dirty="0">
                <a:latin typeface="Consolas" panose="020B0609020204030204" pitchFamily="49" charset="0"/>
              </a:rPr>
              <a:t> Formula as a function of theta;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f_max = f(0);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 = random(0,f_max);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theta ~ random(0,pi);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if (f&lt;f_max)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	return theta;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41ED-8E57-A88E-1E8B-0BA3A939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43" y="1825625"/>
            <a:ext cx="6997313" cy="15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2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0E33CA1-3548-5B27-E842-A580A2C21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0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 1">
            <a:extLst>
              <a:ext uri="{FF2B5EF4-FFF2-40B4-BE49-F238E27FC236}">
                <a16:creationId xmlns:a16="http://schemas.microsoft.com/office/drawing/2014/main" id="{FFEA9D8D-B7FB-E513-4294-5F5C7357967B}"/>
              </a:ext>
            </a:extLst>
          </p:cNvPr>
          <p:cNvSpPr/>
          <p:nvPr/>
        </p:nvSpPr>
        <p:spPr>
          <a:xfrm>
            <a:off x="4962015" y="2702019"/>
            <a:ext cx="2743200" cy="1622323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FF59F4-9969-BA42-1A5D-9A86321C2406}"/>
              </a:ext>
            </a:extLst>
          </p:cNvPr>
          <p:cNvSpPr/>
          <p:nvPr/>
        </p:nvSpPr>
        <p:spPr>
          <a:xfrm>
            <a:off x="0" y="2034502"/>
            <a:ext cx="4758812" cy="4169653"/>
          </a:xfrm>
          <a:prstGeom prst="rect">
            <a:avLst/>
          </a:prstGeom>
          <a:ln w="381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572562501">
                  <a:custGeom>
                    <a:avLst/>
                    <a:gdLst>
                      <a:gd name="connsiteX0" fmla="*/ 0 w 4758813"/>
                      <a:gd name="connsiteY0" fmla="*/ 0 h 4169653"/>
                      <a:gd name="connsiteX1" fmla="*/ 584654 w 4758813"/>
                      <a:gd name="connsiteY1" fmla="*/ 0 h 4169653"/>
                      <a:gd name="connsiteX2" fmla="*/ 1216896 w 4758813"/>
                      <a:gd name="connsiteY2" fmla="*/ 0 h 4169653"/>
                      <a:gd name="connsiteX3" fmla="*/ 1991903 w 4758813"/>
                      <a:gd name="connsiteY3" fmla="*/ 0 h 4169653"/>
                      <a:gd name="connsiteX4" fmla="*/ 2671734 w 4758813"/>
                      <a:gd name="connsiteY4" fmla="*/ 0 h 4169653"/>
                      <a:gd name="connsiteX5" fmla="*/ 3446740 w 4758813"/>
                      <a:gd name="connsiteY5" fmla="*/ 0 h 4169653"/>
                      <a:gd name="connsiteX6" fmla="*/ 4758813 w 4758813"/>
                      <a:gd name="connsiteY6" fmla="*/ 0 h 4169653"/>
                      <a:gd name="connsiteX7" fmla="*/ 4758813 w 4758813"/>
                      <a:gd name="connsiteY7" fmla="*/ 611549 h 4169653"/>
                      <a:gd name="connsiteX8" fmla="*/ 4758813 w 4758813"/>
                      <a:gd name="connsiteY8" fmla="*/ 1389884 h 4169653"/>
                      <a:gd name="connsiteX9" fmla="*/ 4758813 w 4758813"/>
                      <a:gd name="connsiteY9" fmla="*/ 2043130 h 4169653"/>
                      <a:gd name="connsiteX10" fmla="*/ 4758813 w 4758813"/>
                      <a:gd name="connsiteY10" fmla="*/ 2696376 h 4169653"/>
                      <a:gd name="connsiteX11" fmla="*/ 4758813 w 4758813"/>
                      <a:gd name="connsiteY11" fmla="*/ 3433014 h 4169653"/>
                      <a:gd name="connsiteX12" fmla="*/ 4758813 w 4758813"/>
                      <a:gd name="connsiteY12" fmla="*/ 4169653 h 4169653"/>
                      <a:gd name="connsiteX13" fmla="*/ 4031394 w 4758813"/>
                      <a:gd name="connsiteY13" fmla="*/ 4169653 h 4169653"/>
                      <a:gd name="connsiteX14" fmla="*/ 3446740 w 4758813"/>
                      <a:gd name="connsiteY14" fmla="*/ 4169653 h 4169653"/>
                      <a:gd name="connsiteX15" fmla="*/ 2862086 w 4758813"/>
                      <a:gd name="connsiteY15" fmla="*/ 4169653 h 4169653"/>
                      <a:gd name="connsiteX16" fmla="*/ 2325020 w 4758813"/>
                      <a:gd name="connsiteY16" fmla="*/ 4169653 h 4169653"/>
                      <a:gd name="connsiteX17" fmla="*/ 1550013 w 4758813"/>
                      <a:gd name="connsiteY17" fmla="*/ 4169653 h 4169653"/>
                      <a:gd name="connsiteX18" fmla="*/ 1012947 w 4758813"/>
                      <a:gd name="connsiteY18" fmla="*/ 4169653 h 4169653"/>
                      <a:gd name="connsiteX19" fmla="*/ 0 w 4758813"/>
                      <a:gd name="connsiteY19" fmla="*/ 4169653 h 4169653"/>
                      <a:gd name="connsiteX20" fmla="*/ 0 w 4758813"/>
                      <a:gd name="connsiteY20" fmla="*/ 3558104 h 4169653"/>
                      <a:gd name="connsiteX21" fmla="*/ 0 w 4758813"/>
                      <a:gd name="connsiteY21" fmla="*/ 2863162 h 4169653"/>
                      <a:gd name="connsiteX22" fmla="*/ 0 w 4758813"/>
                      <a:gd name="connsiteY22" fmla="*/ 2251613 h 4169653"/>
                      <a:gd name="connsiteX23" fmla="*/ 0 w 4758813"/>
                      <a:gd name="connsiteY23" fmla="*/ 1514974 h 4169653"/>
                      <a:gd name="connsiteX24" fmla="*/ 0 w 4758813"/>
                      <a:gd name="connsiteY24" fmla="*/ 778335 h 4169653"/>
                      <a:gd name="connsiteX25" fmla="*/ 0 w 4758813"/>
                      <a:gd name="connsiteY25" fmla="*/ 0 h 4169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758813" h="4169653" fill="none" extrusionOk="0">
                        <a:moveTo>
                          <a:pt x="0" y="0"/>
                        </a:moveTo>
                        <a:cubicBezTo>
                          <a:pt x="129798" y="26689"/>
                          <a:pt x="297224" y="-26039"/>
                          <a:pt x="584654" y="0"/>
                        </a:cubicBezTo>
                        <a:cubicBezTo>
                          <a:pt x="872084" y="26039"/>
                          <a:pt x="1010973" y="-30871"/>
                          <a:pt x="1216896" y="0"/>
                        </a:cubicBezTo>
                        <a:cubicBezTo>
                          <a:pt x="1422819" y="30871"/>
                          <a:pt x="1607094" y="-19412"/>
                          <a:pt x="1991903" y="0"/>
                        </a:cubicBezTo>
                        <a:cubicBezTo>
                          <a:pt x="2376712" y="19412"/>
                          <a:pt x="2408933" y="-22822"/>
                          <a:pt x="2671734" y="0"/>
                        </a:cubicBezTo>
                        <a:cubicBezTo>
                          <a:pt x="2934535" y="22822"/>
                          <a:pt x="3132824" y="-32313"/>
                          <a:pt x="3446740" y="0"/>
                        </a:cubicBezTo>
                        <a:cubicBezTo>
                          <a:pt x="3760656" y="32313"/>
                          <a:pt x="4353565" y="48981"/>
                          <a:pt x="4758813" y="0"/>
                        </a:cubicBezTo>
                        <a:cubicBezTo>
                          <a:pt x="4758299" y="229941"/>
                          <a:pt x="4787526" y="452596"/>
                          <a:pt x="4758813" y="611549"/>
                        </a:cubicBezTo>
                        <a:cubicBezTo>
                          <a:pt x="4730100" y="770502"/>
                          <a:pt x="4728974" y="1025955"/>
                          <a:pt x="4758813" y="1389884"/>
                        </a:cubicBezTo>
                        <a:cubicBezTo>
                          <a:pt x="4788652" y="1753813"/>
                          <a:pt x="4767893" y="1892892"/>
                          <a:pt x="4758813" y="2043130"/>
                        </a:cubicBezTo>
                        <a:cubicBezTo>
                          <a:pt x="4749733" y="2193368"/>
                          <a:pt x="4757109" y="2524497"/>
                          <a:pt x="4758813" y="2696376"/>
                        </a:cubicBezTo>
                        <a:cubicBezTo>
                          <a:pt x="4760517" y="2868255"/>
                          <a:pt x="4786248" y="3228301"/>
                          <a:pt x="4758813" y="3433014"/>
                        </a:cubicBezTo>
                        <a:cubicBezTo>
                          <a:pt x="4731378" y="3637727"/>
                          <a:pt x="4785995" y="4013150"/>
                          <a:pt x="4758813" y="4169653"/>
                        </a:cubicBezTo>
                        <a:cubicBezTo>
                          <a:pt x="4592675" y="4188634"/>
                          <a:pt x="4242418" y="4140351"/>
                          <a:pt x="4031394" y="4169653"/>
                        </a:cubicBezTo>
                        <a:cubicBezTo>
                          <a:pt x="3820370" y="4198955"/>
                          <a:pt x="3570863" y="4162998"/>
                          <a:pt x="3446740" y="4169653"/>
                        </a:cubicBezTo>
                        <a:cubicBezTo>
                          <a:pt x="3322617" y="4176308"/>
                          <a:pt x="3103280" y="4195624"/>
                          <a:pt x="2862086" y="4169653"/>
                        </a:cubicBezTo>
                        <a:cubicBezTo>
                          <a:pt x="2620892" y="4143682"/>
                          <a:pt x="2485723" y="4161130"/>
                          <a:pt x="2325020" y="4169653"/>
                        </a:cubicBezTo>
                        <a:cubicBezTo>
                          <a:pt x="2164317" y="4178176"/>
                          <a:pt x="1888960" y="4144690"/>
                          <a:pt x="1550013" y="4169653"/>
                        </a:cubicBezTo>
                        <a:cubicBezTo>
                          <a:pt x="1211066" y="4194616"/>
                          <a:pt x="1231303" y="4175108"/>
                          <a:pt x="1012947" y="4169653"/>
                        </a:cubicBezTo>
                        <a:cubicBezTo>
                          <a:pt x="794591" y="4164198"/>
                          <a:pt x="240182" y="4212144"/>
                          <a:pt x="0" y="4169653"/>
                        </a:cubicBezTo>
                        <a:cubicBezTo>
                          <a:pt x="114" y="3913926"/>
                          <a:pt x="12305" y="3786468"/>
                          <a:pt x="0" y="3558104"/>
                        </a:cubicBezTo>
                        <a:cubicBezTo>
                          <a:pt x="-12305" y="3329740"/>
                          <a:pt x="11622" y="3062372"/>
                          <a:pt x="0" y="2863162"/>
                        </a:cubicBezTo>
                        <a:cubicBezTo>
                          <a:pt x="-11622" y="2663952"/>
                          <a:pt x="613" y="2480114"/>
                          <a:pt x="0" y="2251613"/>
                        </a:cubicBezTo>
                        <a:cubicBezTo>
                          <a:pt x="-613" y="2023112"/>
                          <a:pt x="-10586" y="1758999"/>
                          <a:pt x="0" y="1514974"/>
                        </a:cubicBezTo>
                        <a:cubicBezTo>
                          <a:pt x="10586" y="1270949"/>
                          <a:pt x="-17078" y="1088620"/>
                          <a:pt x="0" y="778335"/>
                        </a:cubicBezTo>
                        <a:cubicBezTo>
                          <a:pt x="17078" y="468050"/>
                          <a:pt x="-24223" y="279641"/>
                          <a:pt x="0" y="0"/>
                        </a:cubicBezTo>
                        <a:close/>
                      </a:path>
                      <a:path w="4758813" h="4169653" stroke="0" extrusionOk="0">
                        <a:moveTo>
                          <a:pt x="0" y="0"/>
                        </a:moveTo>
                        <a:cubicBezTo>
                          <a:pt x="212939" y="-28523"/>
                          <a:pt x="389486" y="10224"/>
                          <a:pt x="584654" y="0"/>
                        </a:cubicBezTo>
                        <a:cubicBezTo>
                          <a:pt x="779822" y="-10224"/>
                          <a:pt x="941635" y="33111"/>
                          <a:pt x="1264485" y="0"/>
                        </a:cubicBezTo>
                        <a:cubicBezTo>
                          <a:pt x="1587335" y="-33111"/>
                          <a:pt x="1693397" y="26356"/>
                          <a:pt x="1801551" y="0"/>
                        </a:cubicBezTo>
                        <a:cubicBezTo>
                          <a:pt x="1909705" y="-26356"/>
                          <a:pt x="2200803" y="20952"/>
                          <a:pt x="2338617" y="0"/>
                        </a:cubicBezTo>
                        <a:cubicBezTo>
                          <a:pt x="2476431" y="-20952"/>
                          <a:pt x="2782348" y="-12307"/>
                          <a:pt x="3018447" y="0"/>
                        </a:cubicBezTo>
                        <a:cubicBezTo>
                          <a:pt x="3254546" y="12307"/>
                          <a:pt x="3432483" y="-10769"/>
                          <a:pt x="3650689" y="0"/>
                        </a:cubicBezTo>
                        <a:cubicBezTo>
                          <a:pt x="3868895" y="10769"/>
                          <a:pt x="4423938" y="-19074"/>
                          <a:pt x="4758813" y="0"/>
                        </a:cubicBezTo>
                        <a:cubicBezTo>
                          <a:pt x="4728545" y="262574"/>
                          <a:pt x="4749784" y="388374"/>
                          <a:pt x="4758813" y="611549"/>
                        </a:cubicBezTo>
                        <a:cubicBezTo>
                          <a:pt x="4767842" y="834724"/>
                          <a:pt x="4789396" y="1114818"/>
                          <a:pt x="4758813" y="1348188"/>
                        </a:cubicBezTo>
                        <a:cubicBezTo>
                          <a:pt x="4728230" y="1581558"/>
                          <a:pt x="4752926" y="1879363"/>
                          <a:pt x="4758813" y="2084827"/>
                        </a:cubicBezTo>
                        <a:cubicBezTo>
                          <a:pt x="4764700" y="2290291"/>
                          <a:pt x="4758145" y="2572934"/>
                          <a:pt x="4758813" y="2863162"/>
                        </a:cubicBezTo>
                        <a:cubicBezTo>
                          <a:pt x="4759481" y="3153390"/>
                          <a:pt x="4710010" y="3651438"/>
                          <a:pt x="4758813" y="4169653"/>
                        </a:cubicBezTo>
                        <a:cubicBezTo>
                          <a:pt x="4463186" y="4151300"/>
                          <a:pt x="4253674" y="4147595"/>
                          <a:pt x="4126571" y="4169653"/>
                        </a:cubicBezTo>
                        <a:cubicBezTo>
                          <a:pt x="3999468" y="4191711"/>
                          <a:pt x="3730973" y="4203852"/>
                          <a:pt x="3399152" y="4169653"/>
                        </a:cubicBezTo>
                        <a:cubicBezTo>
                          <a:pt x="3067331" y="4135454"/>
                          <a:pt x="2921690" y="4187316"/>
                          <a:pt x="2766910" y="4169653"/>
                        </a:cubicBezTo>
                        <a:cubicBezTo>
                          <a:pt x="2612130" y="4151990"/>
                          <a:pt x="2268914" y="4140656"/>
                          <a:pt x="1991903" y="4169653"/>
                        </a:cubicBezTo>
                        <a:cubicBezTo>
                          <a:pt x="1714892" y="4198650"/>
                          <a:pt x="1624665" y="4155656"/>
                          <a:pt x="1454837" y="4169653"/>
                        </a:cubicBezTo>
                        <a:cubicBezTo>
                          <a:pt x="1285009" y="4183650"/>
                          <a:pt x="1063154" y="4186590"/>
                          <a:pt x="870183" y="4169653"/>
                        </a:cubicBezTo>
                        <a:cubicBezTo>
                          <a:pt x="677212" y="4152716"/>
                          <a:pt x="356642" y="4168117"/>
                          <a:pt x="0" y="4169653"/>
                        </a:cubicBezTo>
                        <a:cubicBezTo>
                          <a:pt x="-11422" y="4006744"/>
                          <a:pt x="29175" y="3732009"/>
                          <a:pt x="0" y="3391318"/>
                        </a:cubicBezTo>
                        <a:cubicBezTo>
                          <a:pt x="-29175" y="3050628"/>
                          <a:pt x="-21403" y="2987602"/>
                          <a:pt x="0" y="2779769"/>
                        </a:cubicBezTo>
                        <a:cubicBezTo>
                          <a:pt x="21403" y="2571936"/>
                          <a:pt x="12672" y="2312096"/>
                          <a:pt x="0" y="2084827"/>
                        </a:cubicBezTo>
                        <a:cubicBezTo>
                          <a:pt x="-12672" y="1857558"/>
                          <a:pt x="20310" y="1640041"/>
                          <a:pt x="0" y="1473277"/>
                        </a:cubicBezTo>
                        <a:cubicBezTo>
                          <a:pt x="-20310" y="1306513"/>
                          <a:pt x="-17435" y="1012720"/>
                          <a:pt x="0" y="861728"/>
                        </a:cubicBezTo>
                        <a:cubicBezTo>
                          <a:pt x="17435" y="710736"/>
                          <a:pt x="26712" y="2552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6F42CF-7BCA-2A7C-DCF8-AEF8640AF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857814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B5052E-9149-3B17-A367-991C6BB00010}"/>
              </a:ext>
            </a:extLst>
          </p:cNvPr>
          <p:cNvSpPr txBox="1"/>
          <p:nvPr/>
        </p:nvSpPr>
        <p:spPr>
          <a:xfrm>
            <a:off x="9831170" y="3678011"/>
            <a:ext cx="22417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Simplification</a:t>
            </a:r>
            <a:r>
              <a:rPr lang="en-US" sz="1200" dirty="0"/>
              <a:t>: Photons that are scattered from the phantom aren’t detected.</a:t>
            </a:r>
            <a:endParaRPr lang="en-IN" sz="1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1AE3A2-0766-9B67-959A-4CF5C81846CB}"/>
              </a:ext>
            </a:extLst>
          </p:cNvPr>
          <p:cNvGrpSpPr/>
          <p:nvPr/>
        </p:nvGrpSpPr>
        <p:grpSpPr>
          <a:xfrm>
            <a:off x="9994490" y="1983206"/>
            <a:ext cx="2094271" cy="1469472"/>
            <a:chOff x="8327923" y="2177845"/>
            <a:chExt cx="3333135" cy="23941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BE91C-0CF4-9CAB-ED41-66581D0084BD}"/>
                </a:ext>
              </a:extLst>
            </p:cNvPr>
            <p:cNvCxnSpPr>
              <a:cxnSpLocks/>
            </p:cNvCxnSpPr>
            <p:nvPr/>
          </p:nvCxnSpPr>
          <p:spPr>
            <a:xfrm>
              <a:off x="8327923" y="2261419"/>
              <a:ext cx="3333135" cy="231058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36E302-8932-97C7-08A5-66FC18B8D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7923" y="2177845"/>
              <a:ext cx="3048000" cy="2394155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817AAE-F318-E500-71C7-3A2AB980436C}"/>
              </a:ext>
            </a:extLst>
          </p:cNvPr>
          <p:cNvSpPr txBox="1"/>
          <p:nvPr/>
        </p:nvSpPr>
        <p:spPr>
          <a:xfrm>
            <a:off x="137650" y="180328"/>
            <a:ext cx="3942735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Note</a:t>
            </a:r>
            <a:r>
              <a:rPr lang="en-US" dirty="0"/>
              <a:t>: Detection requires Energy Deposition and Scattering is mere interaction. Thus, undetected photons can scatter inside Detector.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9A2A5-E7E5-CE38-B139-597C1AF29DC5}"/>
              </a:ext>
            </a:extLst>
          </p:cNvPr>
          <p:cNvSpPr txBox="1"/>
          <p:nvPr/>
        </p:nvSpPr>
        <p:spPr>
          <a:xfrm>
            <a:off x="7989254" y="5585672"/>
            <a:ext cx="401047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/>
              <a:t>Assumption</a:t>
            </a:r>
            <a:r>
              <a:rPr lang="en-US" dirty="0"/>
              <a:t>: Energy Deposition &amp; Scattering without deposition  both follows exponential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3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4754-A663-39BF-B618-8E3D6D8A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Detected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1863-8177-1A69-0DA8-0E04F367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85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4F4-013E-D99C-FB9E-B9FA46FD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 Results (Efficiencies/Fractions)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1D6EB-67B2-D722-C396-DD7A9E0F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9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2D Singly Scattered  MC Simulation</vt:lpstr>
      <vt:lpstr>Detector Geometry</vt:lpstr>
      <vt:lpstr>Simulate Distance (Inverse Transform Sampling)</vt:lpstr>
      <vt:lpstr>Angle Check (4 Sides)</vt:lpstr>
      <vt:lpstr>Simulate Theta (Rejection Sampling Method)</vt:lpstr>
      <vt:lpstr>PowerPoint Presentation</vt:lpstr>
      <vt:lpstr>PowerPoint Presentation</vt:lpstr>
      <vt:lpstr>Detected</vt:lpstr>
      <vt:lpstr>Simulation Results (Efficiencies/Fractions)</vt:lpstr>
      <vt:lpstr>Theoretical Results (&amp; Comparison)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Tiwari</dc:creator>
  <cp:lastModifiedBy>Satyam Tiwari</cp:lastModifiedBy>
  <cp:revision>70</cp:revision>
  <dcterms:created xsi:type="dcterms:W3CDTF">2025-04-02T03:08:18Z</dcterms:created>
  <dcterms:modified xsi:type="dcterms:W3CDTF">2025-04-02T06:26:04Z</dcterms:modified>
</cp:coreProperties>
</file>