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64" r:id="rId5"/>
    <p:sldId id="260" r:id="rId6"/>
    <p:sldId id="261" r:id="rId7"/>
    <p:sldId id="267"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79B10B-D2D8-944F-699F-12CF35191768}" v="32" dt="2024-05-07T10:17:41.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Rush" userId="S::alex.rush@mail.bcu.ac.uk::3553fc2e-875d-4b8e-9341-9209134c3454" providerId="AD" clId="Web-{FC4132EF-860E-0AA7-F676-1A4C81CBDD03}"/>
    <pc:docChg chg="addSld delSld modSld sldOrd addMainMaster delMainMaster">
      <pc:chgData name="Alex Rush" userId="S::alex.rush@mail.bcu.ac.uk::3553fc2e-875d-4b8e-9341-9209134c3454" providerId="AD" clId="Web-{FC4132EF-860E-0AA7-F676-1A4C81CBDD03}" dt="2024-05-03T13:17:58.664" v="731" actId="20577"/>
      <pc:docMkLst>
        <pc:docMk/>
      </pc:docMkLst>
      <pc:sldChg chg="addSp modSp mod setBg modClrScheme chgLayout">
        <pc:chgData name="Alex Rush" userId="S::alex.rush@mail.bcu.ac.uk::3553fc2e-875d-4b8e-9341-9209134c3454" providerId="AD" clId="Web-{FC4132EF-860E-0AA7-F676-1A4C81CBDD03}" dt="2024-05-03T11:55:55.363" v="7"/>
        <pc:sldMkLst>
          <pc:docMk/>
          <pc:sldMk cId="109857222" sldId="256"/>
        </pc:sldMkLst>
        <pc:spChg chg="mod">
          <ac:chgData name="Alex Rush" userId="S::alex.rush@mail.bcu.ac.uk::3553fc2e-875d-4b8e-9341-9209134c3454" providerId="AD" clId="Web-{FC4132EF-860E-0AA7-F676-1A4C81CBDD03}" dt="2024-05-03T11:55:55.363" v="7"/>
          <ac:spMkLst>
            <pc:docMk/>
            <pc:sldMk cId="109857222" sldId="256"/>
            <ac:spMk id="2" creationId="{00000000-0000-0000-0000-000000000000}"/>
          </ac:spMkLst>
        </pc:spChg>
        <pc:spChg chg="mod">
          <ac:chgData name="Alex Rush" userId="S::alex.rush@mail.bcu.ac.uk::3553fc2e-875d-4b8e-9341-9209134c3454" providerId="AD" clId="Web-{FC4132EF-860E-0AA7-F676-1A4C81CBDD03}" dt="2024-05-03T11:55:55.363" v="7"/>
          <ac:spMkLst>
            <pc:docMk/>
            <pc:sldMk cId="109857222" sldId="256"/>
            <ac:spMk id="3" creationId="{00000000-0000-0000-0000-000000000000}"/>
          </ac:spMkLst>
        </pc:spChg>
        <pc:spChg chg="add">
          <ac:chgData name="Alex Rush" userId="S::alex.rush@mail.bcu.ac.uk::3553fc2e-875d-4b8e-9341-9209134c3454" providerId="AD" clId="Web-{FC4132EF-860E-0AA7-F676-1A4C81CBDD03}" dt="2024-05-03T11:55:55.363" v="7"/>
          <ac:spMkLst>
            <pc:docMk/>
            <pc:sldMk cId="109857222" sldId="256"/>
            <ac:spMk id="9" creationId="{79C60ED7-11F7-478C-AC8E-0865FABDACBF}"/>
          </ac:spMkLst>
        </pc:spChg>
        <pc:spChg chg="add">
          <ac:chgData name="Alex Rush" userId="S::alex.rush@mail.bcu.ac.uk::3553fc2e-875d-4b8e-9341-9209134c3454" providerId="AD" clId="Web-{FC4132EF-860E-0AA7-F676-1A4C81CBDD03}" dt="2024-05-03T11:55:55.363" v="7"/>
          <ac:spMkLst>
            <pc:docMk/>
            <pc:sldMk cId="109857222" sldId="256"/>
            <ac:spMk id="11" creationId="{D472C551-D440-40DF-9260-BDB9AC40960A}"/>
          </ac:spMkLst>
        </pc:spChg>
        <pc:spChg chg="add">
          <ac:chgData name="Alex Rush" userId="S::alex.rush@mail.bcu.ac.uk::3553fc2e-875d-4b8e-9341-9209134c3454" providerId="AD" clId="Web-{FC4132EF-860E-0AA7-F676-1A4C81CBDD03}" dt="2024-05-03T11:55:55.363" v="7"/>
          <ac:spMkLst>
            <pc:docMk/>
            <pc:sldMk cId="109857222" sldId="256"/>
            <ac:spMk id="15" creationId="{508BEF50-7B1E-49A4-BC19-5F4F1D755E64}"/>
          </ac:spMkLst>
        </pc:spChg>
        <pc:spChg chg="add">
          <ac:chgData name="Alex Rush" userId="S::alex.rush@mail.bcu.ac.uk::3553fc2e-875d-4b8e-9341-9209134c3454" providerId="AD" clId="Web-{FC4132EF-860E-0AA7-F676-1A4C81CBDD03}" dt="2024-05-03T11:55:55.363" v="7"/>
          <ac:spMkLst>
            <pc:docMk/>
            <pc:sldMk cId="109857222" sldId="256"/>
            <ac:spMk id="17" creationId="{3FBAD350-5664-4811-A208-657FB882D350}"/>
          </ac:spMkLst>
        </pc:spChg>
        <pc:spChg chg="add">
          <ac:chgData name="Alex Rush" userId="S::alex.rush@mail.bcu.ac.uk::3553fc2e-875d-4b8e-9341-9209134c3454" providerId="AD" clId="Web-{FC4132EF-860E-0AA7-F676-1A4C81CBDD03}" dt="2024-05-03T11:55:55.363" v="7"/>
          <ac:spMkLst>
            <pc:docMk/>
            <pc:sldMk cId="109857222" sldId="256"/>
            <ac:spMk id="19" creationId="{C39ADB8F-D187-49D7-BDCF-C1B6DC727068}"/>
          </ac:spMkLst>
        </pc:spChg>
        <pc:picChg chg="add">
          <ac:chgData name="Alex Rush" userId="S::alex.rush@mail.bcu.ac.uk::3553fc2e-875d-4b8e-9341-9209134c3454" providerId="AD" clId="Web-{FC4132EF-860E-0AA7-F676-1A4C81CBDD03}" dt="2024-05-03T11:55:55.363" v="7"/>
          <ac:picMkLst>
            <pc:docMk/>
            <pc:sldMk cId="109857222" sldId="256"/>
            <ac:picMk id="4" creationId="{7F427E1D-D583-1953-DDEE-F0880F1FA338}"/>
          </ac:picMkLst>
        </pc:picChg>
        <pc:cxnChg chg="add">
          <ac:chgData name="Alex Rush" userId="S::alex.rush@mail.bcu.ac.uk::3553fc2e-875d-4b8e-9341-9209134c3454" providerId="AD" clId="Web-{FC4132EF-860E-0AA7-F676-1A4C81CBDD03}" dt="2024-05-03T11:55:55.363" v="7"/>
          <ac:cxnSpMkLst>
            <pc:docMk/>
            <pc:sldMk cId="109857222" sldId="256"/>
            <ac:cxnSpMk id="13" creationId="{56020367-4FD5-4596-8E10-C5F095CD8DBF}"/>
          </ac:cxnSpMkLst>
        </pc:cxnChg>
      </pc:sldChg>
      <pc:sldChg chg="addSp delSp modSp new">
        <pc:chgData name="Alex Rush" userId="S::alex.rush@mail.bcu.ac.uk::3553fc2e-875d-4b8e-9341-9209134c3454" providerId="AD" clId="Web-{FC4132EF-860E-0AA7-F676-1A4C81CBDD03}" dt="2024-05-03T13:02:51.637" v="319" actId="1076"/>
        <pc:sldMkLst>
          <pc:docMk/>
          <pc:sldMk cId="1566422160" sldId="257"/>
        </pc:sldMkLst>
        <pc:spChg chg="del">
          <ac:chgData name="Alex Rush" userId="S::alex.rush@mail.bcu.ac.uk::3553fc2e-875d-4b8e-9341-9209134c3454" providerId="AD" clId="Web-{FC4132EF-860E-0AA7-F676-1A4C81CBDD03}" dt="2024-05-03T11:56:21.801" v="25"/>
          <ac:spMkLst>
            <pc:docMk/>
            <pc:sldMk cId="1566422160" sldId="257"/>
            <ac:spMk id="2" creationId="{21DC8F96-7105-607F-558E-26ECF9C51176}"/>
          </ac:spMkLst>
        </pc:spChg>
        <pc:spChg chg="add mod">
          <ac:chgData name="Alex Rush" userId="S::alex.rush@mail.bcu.ac.uk::3553fc2e-875d-4b8e-9341-9209134c3454" providerId="AD" clId="Web-{FC4132EF-860E-0AA7-F676-1A4C81CBDD03}" dt="2024-05-03T13:02:51.637" v="319" actId="1076"/>
          <ac:spMkLst>
            <pc:docMk/>
            <pc:sldMk cId="1566422160" sldId="257"/>
            <ac:spMk id="2" creationId="{2DFAEE33-6FE8-E0F4-3BB4-0A61F07C1F3F}"/>
          </ac:spMkLst>
        </pc:spChg>
        <pc:spChg chg="del">
          <ac:chgData name="Alex Rush" userId="S::alex.rush@mail.bcu.ac.uk::3553fc2e-875d-4b8e-9341-9209134c3454" providerId="AD" clId="Web-{FC4132EF-860E-0AA7-F676-1A4C81CBDD03}" dt="2024-05-03T11:56:21.801" v="24"/>
          <ac:spMkLst>
            <pc:docMk/>
            <pc:sldMk cId="1566422160" sldId="257"/>
            <ac:spMk id="3" creationId="{022E1341-7A1A-1DF9-ADE0-6B3E41FE9552}"/>
          </ac:spMkLst>
        </pc:spChg>
        <pc:picChg chg="add mod">
          <ac:chgData name="Alex Rush" userId="S::alex.rush@mail.bcu.ac.uk::3553fc2e-875d-4b8e-9341-9209134c3454" providerId="AD" clId="Web-{FC4132EF-860E-0AA7-F676-1A4C81CBDD03}" dt="2024-05-03T11:56:48.317" v="27" actId="1076"/>
          <ac:picMkLst>
            <pc:docMk/>
            <pc:sldMk cId="1566422160" sldId="257"/>
            <ac:picMk id="4" creationId="{521CED65-35D2-1F30-85F9-F3B0381FE10C}"/>
          </ac:picMkLst>
        </pc:picChg>
      </pc:sldChg>
      <pc:sldChg chg="addSp delSp modSp new">
        <pc:chgData name="Alex Rush" userId="S::alex.rush@mail.bcu.ac.uk::3553fc2e-875d-4b8e-9341-9209134c3454" providerId="AD" clId="Web-{FC4132EF-860E-0AA7-F676-1A4C81CBDD03}" dt="2024-05-03T12:50:52.632" v="230" actId="1076"/>
        <pc:sldMkLst>
          <pc:docMk/>
          <pc:sldMk cId="3884084931" sldId="258"/>
        </pc:sldMkLst>
        <pc:spChg chg="add mod">
          <ac:chgData name="Alex Rush" userId="S::alex.rush@mail.bcu.ac.uk::3553fc2e-875d-4b8e-9341-9209134c3454" providerId="AD" clId="Web-{FC4132EF-860E-0AA7-F676-1A4C81CBDD03}" dt="2024-05-03T12:50:52.632" v="230" actId="1076"/>
          <ac:spMkLst>
            <pc:docMk/>
            <pc:sldMk cId="3884084931" sldId="258"/>
            <ac:spMk id="2" creationId="{6D4BE6E1-F350-7723-A4F4-63581FC50492}"/>
          </ac:spMkLst>
        </pc:spChg>
        <pc:spChg chg="del">
          <ac:chgData name="Alex Rush" userId="S::alex.rush@mail.bcu.ac.uk::3553fc2e-875d-4b8e-9341-9209134c3454" providerId="AD" clId="Web-{FC4132EF-860E-0AA7-F676-1A4C81CBDD03}" dt="2024-05-03T11:56:07.894" v="17"/>
          <ac:spMkLst>
            <pc:docMk/>
            <pc:sldMk cId="3884084931" sldId="258"/>
            <ac:spMk id="2" creationId="{E48735AC-E120-89FB-64EC-8A60CD81A5CE}"/>
          </ac:spMkLst>
        </pc:spChg>
        <pc:spChg chg="del">
          <ac:chgData name="Alex Rush" userId="S::alex.rush@mail.bcu.ac.uk::3553fc2e-875d-4b8e-9341-9209134c3454" providerId="AD" clId="Web-{FC4132EF-860E-0AA7-F676-1A4C81CBDD03}" dt="2024-05-03T11:56:07.894" v="16"/>
          <ac:spMkLst>
            <pc:docMk/>
            <pc:sldMk cId="3884084931" sldId="258"/>
            <ac:spMk id="3" creationId="{E1D6C9E5-8B85-448F-8D5C-959E97B879EB}"/>
          </ac:spMkLst>
        </pc:spChg>
        <pc:picChg chg="add mod">
          <ac:chgData name="Alex Rush" userId="S::alex.rush@mail.bcu.ac.uk::3553fc2e-875d-4b8e-9341-9209134c3454" providerId="AD" clId="Web-{FC4132EF-860E-0AA7-F676-1A4C81CBDD03}" dt="2024-05-03T12:50:23.881" v="210" actId="1076"/>
          <ac:picMkLst>
            <pc:docMk/>
            <pc:sldMk cId="3884084931" sldId="258"/>
            <ac:picMk id="3" creationId="{7ABCAEBB-D496-7CB2-4EF6-6A162DB06D0E}"/>
          </ac:picMkLst>
        </pc:picChg>
        <pc:picChg chg="add mod">
          <ac:chgData name="Alex Rush" userId="S::alex.rush@mail.bcu.ac.uk::3553fc2e-875d-4b8e-9341-9209134c3454" providerId="AD" clId="Web-{FC4132EF-860E-0AA7-F676-1A4C81CBDD03}" dt="2024-05-03T11:57:26.053" v="29" actId="1076"/>
          <ac:picMkLst>
            <pc:docMk/>
            <pc:sldMk cId="3884084931" sldId="258"/>
            <ac:picMk id="4" creationId="{70603276-C365-C217-248A-742884310AEC}"/>
          </ac:picMkLst>
        </pc:picChg>
      </pc:sldChg>
      <pc:sldChg chg="addSp delSp modSp new del">
        <pc:chgData name="Alex Rush" userId="S::alex.rush@mail.bcu.ac.uk::3553fc2e-875d-4b8e-9341-9209134c3454" providerId="AD" clId="Web-{FC4132EF-860E-0AA7-F676-1A4C81CBDD03}" dt="2024-05-03T12:51:50.040" v="231"/>
        <pc:sldMkLst>
          <pc:docMk/>
          <pc:sldMk cId="427104483" sldId="259"/>
        </pc:sldMkLst>
        <pc:spChg chg="del">
          <ac:chgData name="Alex Rush" userId="S::alex.rush@mail.bcu.ac.uk::3553fc2e-875d-4b8e-9341-9209134c3454" providerId="AD" clId="Web-{FC4132EF-860E-0AA7-F676-1A4C81CBDD03}" dt="2024-05-03T11:56:10.347" v="19"/>
          <ac:spMkLst>
            <pc:docMk/>
            <pc:sldMk cId="427104483" sldId="259"/>
            <ac:spMk id="2" creationId="{6C10C65A-45FC-8110-CE6B-9ADE702F7E69}"/>
          </ac:spMkLst>
        </pc:spChg>
        <pc:spChg chg="del">
          <ac:chgData name="Alex Rush" userId="S::alex.rush@mail.bcu.ac.uk::3553fc2e-875d-4b8e-9341-9209134c3454" providerId="AD" clId="Web-{FC4132EF-860E-0AA7-F676-1A4C81CBDD03}" dt="2024-05-03T11:56:10.347" v="18"/>
          <ac:spMkLst>
            <pc:docMk/>
            <pc:sldMk cId="427104483" sldId="259"/>
            <ac:spMk id="3" creationId="{962CB950-F287-3162-41F3-F45FE17A367B}"/>
          </ac:spMkLst>
        </pc:spChg>
        <pc:spChg chg="add">
          <ac:chgData name="Alex Rush" userId="S::alex.rush@mail.bcu.ac.uk::3553fc2e-875d-4b8e-9341-9209134c3454" providerId="AD" clId="Web-{FC4132EF-860E-0AA7-F676-1A4C81CBDD03}" dt="2024-05-03T12:40:12.223" v="174"/>
          <ac:spMkLst>
            <pc:docMk/>
            <pc:sldMk cId="427104483" sldId="259"/>
            <ac:spMk id="3" creationId="{A4859E98-3EA0-AED7-7FBF-4764FA5A9355}"/>
          </ac:spMkLst>
        </pc:spChg>
        <pc:picChg chg="add del mod">
          <ac:chgData name="Alex Rush" userId="S::alex.rush@mail.bcu.ac.uk::3553fc2e-875d-4b8e-9341-9209134c3454" providerId="AD" clId="Web-{FC4132EF-860E-0AA7-F676-1A4C81CBDD03}" dt="2024-05-03T12:50:16.834" v="207"/>
          <ac:picMkLst>
            <pc:docMk/>
            <pc:sldMk cId="427104483" sldId="259"/>
            <ac:picMk id="4" creationId="{DBF26D25-9CB9-E8A0-65C7-01017470E449}"/>
          </ac:picMkLst>
        </pc:picChg>
      </pc:sldChg>
      <pc:sldChg chg="addSp delSp modSp new">
        <pc:chgData name="Alex Rush" userId="S::alex.rush@mail.bcu.ac.uk::3553fc2e-875d-4b8e-9341-9209134c3454" providerId="AD" clId="Web-{FC4132EF-860E-0AA7-F676-1A4C81CBDD03}" dt="2024-05-03T13:02:44.028" v="318" actId="1076"/>
        <pc:sldMkLst>
          <pc:docMk/>
          <pc:sldMk cId="3364483044" sldId="260"/>
        </pc:sldMkLst>
        <pc:spChg chg="del">
          <ac:chgData name="Alex Rush" userId="S::alex.rush@mail.bcu.ac.uk::3553fc2e-875d-4b8e-9341-9209134c3454" providerId="AD" clId="Web-{FC4132EF-860E-0AA7-F676-1A4C81CBDD03}" dt="2024-05-03T11:56:12.707" v="21"/>
          <ac:spMkLst>
            <pc:docMk/>
            <pc:sldMk cId="3364483044" sldId="260"/>
            <ac:spMk id="2" creationId="{34713C9E-D2A2-AF3C-53B4-413F2D9C0F70}"/>
          </ac:spMkLst>
        </pc:spChg>
        <pc:spChg chg="del">
          <ac:chgData name="Alex Rush" userId="S::alex.rush@mail.bcu.ac.uk::3553fc2e-875d-4b8e-9341-9209134c3454" providerId="AD" clId="Web-{FC4132EF-860E-0AA7-F676-1A4C81CBDD03}" dt="2024-05-03T11:56:12.707" v="20"/>
          <ac:spMkLst>
            <pc:docMk/>
            <pc:sldMk cId="3364483044" sldId="260"/>
            <ac:spMk id="3" creationId="{E5DF1273-FFDA-8AED-1EAB-F9CF362B1015}"/>
          </ac:spMkLst>
        </pc:spChg>
        <pc:spChg chg="add mod">
          <ac:chgData name="Alex Rush" userId="S::alex.rush@mail.bcu.ac.uk::3553fc2e-875d-4b8e-9341-9209134c3454" providerId="AD" clId="Web-{FC4132EF-860E-0AA7-F676-1A4C81CBDD03}" dt="2024-05-03T13:02:44.028" v="318" actId="1076"/>
          <ac:spMkLst>
            <pc:docMk/>
            <pc:sldMk cId="3364483044" sldId="260"/>
            <ac:spMk id="3" creationId="{FDF5ECD8-940B-EA38-FC86-99690948BD9B}"/>
          </ac:spMkLst>
        </pc:spChg>
        <pc:picChg chg="add mod">
          <ac:chgData name="Alex Rush" userId="S::alex.rush@mail.bcu.ac.uk::3553fc2e-875d-4b8e-9341-9209134c3454" providerId="AD" clId="Web-{FC4132EF-860E-0AA7-F676-1A4C81CBDD03}" dt="2024-05-03T11:58:18.601" v="33" actId="1076"/>
          <ac:picMkLst>
            <pc:docMk/>
            <pc:sldMk cId="3364483044" sldId="260"/>
            <ac:picMk id="4" creationId="{AA11A07D-B66E-AD9E-D99C-B401D504F2FF}"/>
          </ac:picMkLst>
        </pc:picChg>
      </pc:sldChg>
      <pc:sldChg chg="addSp delSp modSp new">
        <pc:chgData name="Alex Rush" userId="S::alex.rush@mail.bcu.ac.uk::3553fc2e-875d-4b8e-9341-9209134c3454" providerId="AD" clId="Web-{FC4132EF-860E-0AA7-F676-1A4C81CBDD03}" dt="2024-05-03T13:06:37.175" v="451" actId="20577"/>
        <pc:sldMkLst>
          <pc:docMk/>
          <pc:sldMk cId="3630178583" sldId="261"/>
        </pc:sldMkLst>
        <pc:spChg chg="del">
          <ac:chgData name="Alex Rush" userId="S::alex.rush@mail.bcu.ac.uk::3553fc2e-875d-4b8e-9341-9209134c3454" providerId="AD" clId="Web-{FC4132EF-860E-0AA7-F676-1A4C81CBDD03}" dt="2024-05-03T11:56:15.410" v="23"/>
          <ac:spMkLst>
            <pc:docMk/>
            <pc:sldMk cId="3630178583" sldId="261"/>
            <ac:spMk id="2" creationId="{B9039309-A956-1DC1-D9B9-533233EEA23F}"/>
          </ac:spMkLst>
        </pc:spChg>
        <pc:spChg chg="add mod">
          <ac:chgData name="Alex Rush" userId="S::alex.rush@mail.bcu.ac.uk::3553fc2e-875d-4b8e-9341-9209134c3454" providerId="AD" clId="Web-{FC4132EF-860E-0AA7-F676-1A4C81CBDD03}" dt="2024-05-03T13:06:37.175" v="451" actId="20577"/>
          <ac:spMkLst>
            <pc:docMk/>
            <pc:sldMk cId="3630178583" sldId="261"/>
            <ac:spMk id="3" creationId="{60F5A3AC-46C9-284A-2CBC-6A6C60D28073}"/>
          </ac:spMkLst>
        </pc:spChg>
        <pc:spChg chg="del">
          <ac:chgData name="Alex Rush" userId="S::alex.rush@mail.bcu.ac.uk::3553fc2e-875d-4b8e-9341-9209134c3454" providerId="AD" clId="Web-{FC4132EF-860E-0AA7-F676-1A4C81CBDD03}" dt="2024-05-03T11:56:15.410" v="22"/>
          <ac:spMkLst>
            <pc:docMk/>
            <pc:sldMk cId="3630178583" sldId="261"/>
            <ac:spMk id="3" creationId="{8737758D-C9B9-5D10-64E5-2BFA3B49E22E}"/>
          </ac:spMkLst>
        </pc:spChg>
        <pc:picChg chg="add mod">
          <ac:chgData name="Alex Rush" userId="S::alex.rush@mail.bcu.ac.uk::3553fc2e-875d-4b8e-9341-9209134c3454" providerId="AD" clId="Web-{FC4132EF-860E-0AA7-F676-1A4C81CBDD03}" dt="2024-05-03T13:03:50.780" v="336" actId="14100"/>
          <ac:picMkLst>
            <pc:docMk/>
            <pc:sldMk cId="3630178583" sldId="261"/>
            <ac:picMk id="4" creationId="{5332CA28-721C-2330-0241-12869FF28BEE}"/>
          </ac:picMkLst>
        </pc:picChg>
        <pc:picChg chg="add mod">
          <ac:chgData name="Alex Rush" userId="S::alex.rush@mail.bcu.ac.uk::3553fc2e-875d-4b8e-9341-9209134c3454" providerId="AD" clId="Web-{FC4132EF-860E-0AA7-F676-1A4C81CBDD03}" dt="2024-05-03T13:03:55.077" v="339" actId="1076"/>
          <ac:picMkLst>
            <pc:docMk/>
            <pc:sldMk cId="3630178583" sldId="261"/>
            <ac:picMk id="5" creationId="{2ACCB1AE-5472-E763-A443-3FF124CAC661}"/>
          </ac:picMkLst>
        </pc:picChg>
      </pc:sldChg>
      <pc:sldChg chg="addSp delSp modSp new">
        <pc:chgData name="Alex Rush" userId="S::alex.rush@mail.bcu.ac.uk::3553fc2e-875d-4b8e-9341-9209134c3454" providerId="AD" clId="Web-{FC4132EF-860E-0AA7-F676-1A4C81CBDD03}" dt="2024-05-03T13:13:18.905" v="623" actId="1076"/>
        <pc:sldMkLst>
          <pc:docMk/>
          <pc:sldMk cId="578617833" sldId="262"/>
        </pc:sldMkLst>
        <pc:spChg chg="del">
          <ac:chgData name="Alex Rush" userId="S::alex.rush@mail.bcu.ac.uk::3553fc2e-875d-4b8e-9341-9209134c3454" providerId="AD" clId="Web-{FC4132EF-860E-0AA7-F676-1A4C81CBDD03}" dt="2024-05-03T11:56:04.019" v="14"/>
          <ac:spMkLst>
            <pc:docMk/>
            <pc:sldMk cId="578617833" sldId="262"/>
            <ac:spMk id="2" creationId="{F6786AC8-93CF-0AC0-945E-3194257ACC94}"/>
          </ac:spMkLst>
        </pc:spChg>
        <pc:spChg chg="del">
          <ac:chgData name="Alex Rush" userId="S::alex.rush@mail.bcu.ac.uk::3553fc2e-875d-4b8e-9341-9209134c3454" providerId="AD" clId="Web-{FC4132EF-860E-0AA7-F676-1A4C81CBDD03}" dt="2024-05-03T11:56:05.300" v="15"/>
          <ac:spMkLst>
            <pc:docMk/>
            <pc:sldMk cId="578617833" sldId="262"/>
            <ac:spMk id="3" creationId="{5E4E30BE-C960-FC0B-F998-5ACE4B9B697C}"/>
          </ac:spMkLst>
        </pc:spChg>
        <pc:spChg chg="add del">
          <ac:chgData name="Alex Rush" userId="S::alex.rush@mail.bcu.ac.uk::3553fc2e-875d-4b8e-9341-9209134c3454" providerId="AD" clId="Web-{FC4132EF-860E-0AA7-F676-1A4C81CBDD03}" dt="2024-05-03T13:03:07.606" v="322"/>
          <ac:spMkLst>
            <pc:docMk/>
            <pc:sldMk cId="578617833" sldId="262"/>
            <ac:spMk id="3" creationId="{E833613A-8C2E-B25A-E34D-64920580B60C}"/>
          </ac:spMkLst>
        </pc:spChg>
        <pc:spChg chg="add del mod">
          <ac:chgData name="Alex Rush" userId="S::alex.rush@mail.bcu.ac.uk::3553fc2e-875d-4b8e-9341-9209134c3454" providerId="AD" clId="Web-{FC4132EF-860E-0AA7-F676-1A4C81CBDD03}" dt="2024-05-03T13:03:43.561" v="334"/>
          <ac:spMkLst>
            <pc:docMk/>
            <pc:sldMk cId="578617833" sldId="262"/>
            <ac:spMk id="7" creationId="{9726C301-08ED-4FBF-6F58-43173C46504F}"/>
          </ac:spMkLst>
        </pc:spChg>
        <pc:spChg chg="add mod">
          <ac:chgData name="Alex Rush" userId="S::alex.rush@mail.bcu.ac.uk::3553fc2e-875d-4b8e-9341-9209134c3454" providerId="AD" clId="Web-{FC4132EF-860E-0AA7-F676-1A4C81CBDD03}" dt="2024-05-03T13:13:18.905" v="623" actId="1076"/>
          <ac:spMkLst>
            <pc:docMk/>
            <pc:sldMk cId="578617833" sldId="262"/>
            <ac:spMk id="9" creationId="{E37A04D4-60CD-8698-AB16-E37E2E090619}"/>
          </ac:spMkLst>
        </pc:spChg>
        <pc:picChg chg="add mod">
          <ac:chgData name="Alex Rush" userId="S::alex.rush@mail.bcu.ac.uk::3553fc2e-875d-4b8e-9341-9209134c3454" providerId="AD" clId="Web-{FC4132EF-860E-0AA7-F676-1A4C81CBDD03}" dt="2024-05-03T13:03:59.983" v="342" actId="1076"/>
          <ac:picMkLst>
            <pc:docMk/>
            <pc:sldMk cId="578617833" sldId="262"/>
            <ac:picMk id="4" creationId="{F2908006-09B6-0D18-FB11-D288CAB78A06}"/>
          </ac:picMkLst>
        </pc:picChg>
        <pc:picChg chg="add del mod">
          <ac:chgData name="Alex Rush" userId="S::alex.rush@mail.bcu.ac.uk::3553fc2e-875d-4b8e-9341-9209134c3454" providerId="AD" clId="Web-{FC4132EF-860E-0AA7-F676-1A4C81CBDD03}" dt="2024-05-03T13:03:46.905" v="335"/>
          <ac:picMkLst>
            <pc:docMk/>
            <pc:sldMk cId="578617833" sldId="262"/>
            <ac:picMk id="5" creationId="{F6204F73-4F0E-4271-5DB4-7E7C1C079A7B}"/>
          </ac:picMkLst>
        </pc:picChg>
        <pc:picChg chg="add del mod">
          <ac:chgData name="Alex Rush" userId="S::alex.rush@mail.bcu.ac.uk::3553fc2e-875d-4b8e-9341-9209134c3454" providerId="AD" clId="Web-{FC4132EF-860E-0AA7-F676-1A4C81CBDD03}" dt="2024-05-03T13:06:42.081" v="453"/>
          <ac:picMkLst>
            <pc:docMk/>
            <pc:sldMk cId="578617833" sldId="262"/>
            <ac:picMk id="8" creationId="{3A185B0D-905A-EBD6-89CA-E242970414C7}"/>
          </ac:picMkLst>
        </pc:picChg>
      </pc:sldChg>
      <pc:sldChg chg="addSp modSp add replId">
        <pc:chgData name="Alex Rush" userId="S::alex.rush@mail.bcu.ac.uk::3553fc2e-875d-4b8e-9341-9209134c3454" providerId="AD" clId="Web-{FC4132EF-860E-0AA7-F676-1A4C81CBDD03}" dt="2024-05-03T13:16:27.567" v="688" actId="20577"/>
        <pc:sldMkLst>
          <pc:docMk/>
          <pc:sldMk cId="3450296360" sldId="263"/>
        </pc:sldMkLst>
        <pc:spChg chg="add mod">
          <ac:chgData name="Alex Rush" userId="S::alex.rush@mail.bcu.ac.uk::3553fc2e-875d-4b8e-9341-9209134c3454" providerId="AD" clId="Web-{FC4132EF-860E-0AA7-F676-1A4C81CBDD03}" dt="2024-05-03T13:16:27.567" v="688" actId="20577"/>
          <ac:spMkLst>
            <pc:docMk/>
            <pc:sldMk cId="3450296360" sldId="263"/>
            <ac:spMk id="4" creationId="{B8B74EE3-A10F-A7A0-52E7-1797B5E1CFD2}"/>
          </ac:spMkLst>
        </pc:spChg>
        <pc:picChg chg="add mod">
          <ac:chgData name="Alex Rush" userId="S::alex.rush@mail.bcu.ac.uk::3553fc2e-875d-4b8e-9341-9209134c3454" providerId="AD" clId="Web-{FC4132EF-860E-0AA7-F676-1A4C81CBDD03}" dt="2024-05-03T12:03:28.830" v="51" actId="1076"/>
          <ac:picMkLst>
            <pc:docMk/>
            <pc:sldMk cId="3450296360" sldId="263"/>
            <ac:picMk id="2" creationId="{33746486-1A92-89ED-A3BE-A46E633E059A}"/>
          </ac:picMkLst>
        </pc:picChg>
      </pc:sldChg>
      <pc:sldChg chg="addSp modSp add ord replId">
        <pc:chgData name="Alex Rush" userId="S::alex.rush@mail.bcu.ac.uk::3553fc2e-875d-4b8e-9341-9209134c3454" providerId="AD" clId="Web-{FC4132EF-860E-0AA7-F676-1A4C81CBDD03}" dt="2024-05-03T13:01:46.229" v="266" actId="1076"/>
        <pc:sldMkLst>
          <pc:docMk/>
          <pc:sldMk cId="2658582384" sldId="264"/>
        </pc:sldMkLst>
        <pc:spChg chg="add mod">
          <ac:chgData name="Alex Rush" userId="S::alex.rush@mail.bcu.ac.uk::3553fc2e-875d-4b8e-9341-9209134c3454" providerId="AD" clId="Web-{FC4132EF-860E-0AA7-F676-1A4C81CBDD03}" dt="2024-05-03T13:01:46.229" v="266" actId="1076"/>
          <ac:spMkLst>
            <pc:docMk/>
            <pc:sldMk cId="2658582384" sldId="264"/>
            <ac:spMk id="4" creationId="{AC0BBDF0-C088-1341-91E3-412DC0C40D34}"/>
          </ac:spMkLst>
        </pc:spChg>
        <pc:picChg chg="add mod">
          <ac:chgData name="Alex Rush" userId="S::alex.rush@mail.bcu.ac.uk::3553fc2e-875d-4b8e-9341-9209134c3454" providerId="AD" clId="Web-{FC4132EF-860E-0AA7-F676-1A4C81CBDD03}" dt="2024-05-03T12:00:10.558" v="45" actId="1076"/>
          <ac:picMkLst>
            <pc:docMk/>
            <pc:sldMk cId="2658582384" sldId="264"/>
            <ac:picMk id="2" creationId="{D6A643D2-24B0-AB98-17DA-37DAE4215350}"/>
          </ac:picMkLst>
        </pc:picChg>
      </pc:sldChg>
      <pc:sldChg chg="addSp delSp modSp add del ord replId">
        <pc:chgData name="Alex Rush" userId="S::alex.rush@mail.bcu.ac.uk::3553fc2e-875d-4b8e-9341-9209134c3454" providerId="AD" clId="Web-{FC4132EF-860E-0AA7-F676-1A4C81CBDD03}" dt="2024-05-03T13:03:04.903" v="321"/>
        <pc:sldMkLst>
          <pc:docMk/>
          <pc:sldMk cId="868449645" sldId="265"/>
        </pc:sldMkLst>
        <pc:spChg chg="add">
          <ac:chgData name="Alex Rush" userId="S::alex.rush@mail.bcu.ac.uk::3553fc2e-875d-4b8e-9341-9209134c3454" providerId="AD" clId="Web-{FC4132EF-860E-0AA7-F676-1A4C81CBDD03}" dt="2024-05-03T12:41:00.037" v="178"/>
          <ac:spMkLst>
            <pc:docMk/>
            <pc:sldMk cId="868449645" sldId="265"/>
            <ac:spMk id="4" creationId="{9389EA9F-4EE5-0BB4-653E-9BF155D651D5}"/>
          </ac:spMkLst>
        </pc:spChg>
        <pc:picChg chg="add del mod">
          <ac:chgData name="Alex Rush" userId="S::alex.rush@mail.bcu.ac.uk::3553fc2e-875d-4b8e-9341-9209134c3454" providerId="AD" clId="Web-{FC4132EF-860E-0AA7-F676-1A4C81CBDD03}" dt="2024-05-03T13:03:00.216" v="320"/>
          <ac:picMkLst>
            <pc:docMk/>
            <pc:sldMk cId="868449645" sldId="265"/>
            <ac:picMk id="2" creationId="{9EC9FCD4-C70C-47BB-D583-0FD0554AEC6B}"/>
          </ac:picMkLst>
        </pc:picChg>
      </pc:sldChg>
      <pc:sldChg chg="addSp delSp modSp add replId">
        <pc:chgData name="Alex Rush" userId="S::alex.rush@mail.bcu.ac.uk::3553fc2e-875d-4b8e-9341-9209134c3454" providerId="AD" clId="Web-{FC4132EF-860E-0AA7-F676-1A4C81CBDD03}" dt="2024-05-03T13:17:58.664" v="731" actId="20577"/>
        <pc:sldMkLst>
          <pc:docMk/>
          <pc:sldMk cId="2904107291" sldId="266"/>
        </pc:sldMkLst>
        <pc:spChg chg="add del">
          <ac:chgData name="Alex Rush" userId="S::alex.rush@mail.bcu.ac.uk::3553fc2e-875d-4b8e-9341-9209134c3454" providerId="AD" clId="Web-{FC4132EF-860E-0AA7-F676-1A4C81CBDD03}" dt="2024-05-03T12:41:42.804" v="182"/>
          <ac:spMkLst>
            <pc:docMk/>
            <pc:sldMk cId="2904107291" sldId="266"/>
            <ac:spMk id="4" creationId="{1D50485B-1F60-F00F-CDF9-8AF7FB00EDDD}"/>
          </ac:spMkLst>
        </pc:spChg>
        <pc:spChg chg="add mod">
          <ac:chgData name="Alex Rush" userId="S::alex.rush@mail.bcu.ac.uk::3553fc2e-875d-4b8e-9341-9209134c3454" providerId="AD" clId="Web-{FC4132EF-860E-0AA7-F676-1A4C81CBDD03}" dt="2024-05-03T13:17:58.664" v="731" actId="20577"/>
          <ac:spMkLst>
            <pc:docMk/>
            <pc:sldMk cId="2904107291" sldId="266"/>
            <ac:spMk id="5" creationId="{324DEBD7-2F7F-83C9-3C17-4B86BA5F5754}"/>
          </ac:spMkLst>
        </pc:spChg>
        <pc:picChg chg="add mod">
          <ac:chgData name="Alex Rush" userId="S::alex.rush@mail.bcu.ac.uk::3553fc2e-875d-4b8e-9341-9209134c3454" providerId="AD" clId="Web-{FC4132EF-860E-0AA7-F676-1A4C81CBDD03}" dt="2024-05-03T12:04:17.410" v="53" actId="1076"/>
          <ac:picMkLst>
            <pc:docMk/>
            <pc:sldMk cId="2904107291" sldId="266"/>
            <ac:picMk id="2" creationId="{C11D0EE2-6A48-7EDB-7832-CFDCE2A70A57}"/>
          </ac:picMkLst>
        </pc:picChg>
      </pc:sldChg>
      <pc:sldChg chg="addSp modSp add ord replId">
        <pc:chgData name="Alex Rush" userId="S::alex.rush@mail.bcu.ac.uk::3553fc2e-875d-4b8e-9341-9209134c3454" providerId="AD" clId="Web-{FC4132EF-860E-0AA7-F676-1A4C81CBDD03}" dt="2024-05-03T13:10:17.791" v="548" actId="1076"/>
        <pc:sldMkLst>
          <pc:docMk/>
          <pc:sldMk cId="2976052617" sldId="267"/>
        </pc:sldMkLst>
        <pc:spChg chg="add mod">
          <ac:chgData name="Alex Rush" userId="S::alex.rush@mail.bcu.ac.uk::3553fc2e-875d-4b8e-9341-9209134c3454" providerId="AD" clId="Web-{FC4132EF-860E-0AA7-F676-1A4C81CBDD03}" dt="2024-05-03T13:10:17.791" v="548" actId="1076"/>
          <ac:spMkLst>
            <pc:docMk/>
            <pc:sldMk cId="2976052617" sldId="267"/>
            <ac:spMk id="4" creationId="{A6950061-F017-9449-7E26-5B58AF0F6B6A}"/>
          </ac:spMkLst>
        </pc:spChg>
        <pc:picChg chg="add mod">
          <ac:chgData name="Alex Rush" userId="S::alex.rush@mail.bcu.ac.uk::3553fc2e-875d-4b8e-9341-9209134c3454" providerId="AD" clId="Web-{FC4132EF-860E-0AA7-F676-1A4C81CBDD03}" dt="2024-05-03T13:07:25.614" v="457" actId="1076"/>
          <ac:picMkLst>
            <pc:docMk/>
            <pc:sldMk cId="2976052617" sldId="267"/>
            <ac:picMk id="2" creationId="{1F8FCA4F-C2D3-0312-888F-D353B1DE2556}"/>
          </ac:picMkLst>
        </pc:picChg>
      </pc:sldChg>
      <pc:sldMasterChg chg="del delSldLayout">
        <pc:chgData name="Alex Rush" userId="S::alex.rush@mail.bcu.ac.uk::3553fc2e-875d-4b8e-9341-9209134c3454" providerId="AD" clId="Web-{FC4132EF-860E-0AA7-F676-1A4C81CBDD03}" dt="2024-05-03T11:55:55.363" v="7"/>
        <pc:sldMasterMkLst>
          <pc:docMk/>
          <pc:sldMasterMk cId="2460954070" sldId="2147483660"/>
        </pc:sldMasterMkLst>
        <pc:sldLayoutChg chg="del">
          <pc:chgData name="Alex Rush" userId="S::alex.rush@mail.bcu.ac.uk::3553fc2e-875d-4b8e-9341-9209134c3454" providerId="AD" clId="Web-{FC4132EF-860E-0AA7-F676-1A4C81CBDD03}" dt="2024-05-03T11:55:55.363" v="7"/>
          <pc:sldLayoutMkLst>
            <pc:docMk/>
            <pc:sldMasterMk cId="2460954070" sldId="2147483660"/>
            <pc:sldLayoutMk cId="2385387890" sldId="2147483661"/>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949138452" sldId="2147483662"/>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2591524520" sldId="2147483663"/>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1203092039" sldId="2147483664"/>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3733172339" sldId="2147483665"/>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3210312558" sldId="2147483666"/>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3146388984" sldId="2147483667"/>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3171841454" sldId="2147483668"/>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1718958274" sldId="2147483669"/>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2202905451" sldId="2147483670"/>
          </pc:sldLayoutMkLst>
        </pc:sldLayoutChg>
        <pc:sldLayoutChg chg="del">
          <pc:chgData name="Alex Rush" userId="S::alex.rush@mail.bcu.ac.uk::3553fc2e-875d-4b8e-9341-9209134c3454" providerId="AD" clId="Web-{FC4132EF-860E-0AA7-F676-1A4C81CBDD03}" dt="2024-05-03T11:55:55.363" v="7"/>
          <pc:sldLayoutMkLst>
            <pc:docMk/>
            <pc:sldMasterMk cId="2460954070" sldId="2147483660"/>
            <pc:sldLayoutMk cId="3479445657" sldId="2147483671"/>
          </pc:sldLayoutMkLst>
        </pc:sldLayoutChg>
      </pc:sldMasterChg>
      <pc:sldMasterChg chg="add addSldLayout">
        <pc:chgData name="Alex Rush" userId="S::alex.rush@mail.bcu.ac.uk::3553fc2e-875d-4b8e-9341-9209134c3454" providerId="AD" clId="Web-{FC4132EF-860E-0AA7-F676-1A4C81CBDD03}" dt="2024-05-03T11:55:55.363" v="7"/>
        <pc:sldMasterMkLst>
          <pc:docMk/>
          <pc:sldMasterMk cId="2755772162" sldId="2147483724"/>
        </pc:sldMasterMkLst>
        <pc:sldLayoutChg chg="add">
          <pc:chgData name="Alex Rush" userId="S::alex.rush@mail.bcu.ac.uk::3553fc2e-875d-4b8e-9341-9209134c3454" providerId="AD" clId="Web-{FC4132EF-860E-0AA7-F676-1A4C81CBDD03}" dt="2024-05-03T11:55:55.363" v="7"/>
          <pc:sldLayoutMkLst>
            <pc:docMk/>
            <pc:sldMasterMk cId="2755772162" sldId="2147483724"/>
            <pc:sldLayoutMk cId="2794261671" sldId="2147483713"/>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1512200729" sldId="2147483714"/>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2449671585" sldId="2147483715"/>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2449021160" sldId="2147483716"/>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1236606562" sldId="2147483717"/>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2524940646" sldId="2147483718"/>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2193001912" sldId="2147483719"/>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4173325077" sldId="2147483720"/>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1870044030" sldId="2147483721"/>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4050363641" sldId="2147483722"/>
          </pc:sldLayoutMkLst>
        </pc:sldLayoutChg>
        <pc:sldLayoutChg chg="add">
          <pc:chgData name="Alex Rush" userId="S::alex.rush@mail.bcu.ac.uk::3553fc2e-875d-4b8e-9341-9209134c3454" providerId="AD" clId="Web-{FC4132EF-860E-0AA7-F676-1A4C81CBDD03}" dt="2024-05-03T11:55:55.363" v="7"/>
          <pc:sldLayoutMkLst>
            <pc:docMk/>
            <pc:sldMasterMk cId="2755772162" sldId="2147483724"/>
            <pc:sldLayoutMk cId="628948643" sldId="2147483723"/>
          </pc:sldLayoutMkLst>
        </pc:sldLayoutChg>
      </pc:sldMasterChg>
    </pc:docChg>
  </pc:docChgLst>
  <pc:docChgLst>
    <pc:chgData name="Alex Rush" userId="S::alex.rush@mail.bcu.ac.uk::3553fc2e-875d-4b8e-9341-9209134c3454" providerId="AD" clId="Web-{4179B10B-D2D8-944F-699F-12CF35191768}"/>
    <pc:docChg chg="modSld">
      <pc:chgData name="Alex Rush" userId="S::alex.rush@mail.bcu.ac.uk::3553fc2e-875d-4b8e-9341-9209134c3454" providerId="AD" clId="Web-{4179B10B-D2D8-944F-699F-12CF35191768}" dt="2024-05-07T10:17:41.073" v="25" actId="1076"/>
      <pc:docMkLst>
        <pc:docMk/>
      </pc:docMkLst>
      <pc:sldChg chg="addSp modSp">
        <pc:chgData name="Alex Rush" userId="S::alex.rush@mail.bcu.ac.uk::3553fc2e-875d-4b8e-9341-9209134c3454" providerId="AD" clId="Web-{4179B10B-D2D8-944F-699F-12CF35191768}" dt="2024-05-07T10:17:41.073" v="25" actId="1076"/>
        <pc:sldMkLst>
          <pc:docMk/>
          <pc:sldMk cId="1566422160" sldId="257"/>
        </pc:sldMkLst>
        <pc:spChg chg="mod">
          <ac:chgData name="Alex Rush" userId="S::alex.rush@mail.bcu.ac.uk::3553fc2e-875d-4b8e-9341-9209134c3454" providerId="AD" clId="Web-{4179B10B-D2D8-944F-699F-12CF35191768}" dt="2024-05-07T10:17:37.417" v="23" actId="14100"/>
          <ac:spMkLst>
            <pc:docMk/>
            <pc:sldMk cId="1566422160" sldId="257"/>
            <ac:spMk id="2" creationId="{2DFAEE33-6FE8-E0F4-3BB4-0A61F07C1F3F}"/>
          </ac:spMkLst>
        </pc:spChg>
        <pc:picChg chg="add mod">
          <ac:chgData name="Alex Rush" userId="S::alex.rush@mail.bcu.ac.uk::3553fc2e-875d-4b8e-9341-9209134c3454" providerId="AD" clId="Web-{4179B10B-D2D8-944F-699F-12CF35191768}" dt="2024-05-07T10:17:41.073" v="25" actId="1076"/>
          <ac:picMkLst>
            <pc:docMk/>
            <pc:sldMk cId="1566422160" sldId="257"/>
            <ac:picMk id="3" creationId="{CAA94296-5081-0728-DF87-AF32E46065DA}"/>
          </ac:picMkLst>
        </pc:picChg>
        <pc:picChg chg="mod">
          <ac:chgData name="Alex Rush" userId="S::alex.rush@mail.bcu.ac.uk::3553fc2e-875d-4b8e-9341-9209134c3454" providerId="AD" clId="Web-{4179B10B-D2D8-944F-699F-12CF35191768}" dt="2024-05-07T10:17:34.276" v="22" actId="1076"/>
          <ac:picMkLst>
            <pc:docMk/>
            <pc:sldMk cId="1566422160" sldId="257"/>
            <ac:picMk id="4" creationId="{521CED65-35D2-1F30-85F9-F3B0381FE10C}"/>
          </ac:picMkLst>
        </pc:picChg>
      </pc:sldChg>
      <pc:sldChg chg="addSp modSp">
        <pc:chgData name="Alex Rush" userId="S::alex.rush@mail.bcu.ac.uk::3553fc2e-875d-4b8e-9341-9209134c3454" providerId="AD" clId="Web-{4179B10B-D2D8-944F-699F-12CF35191768}" dt="2024-05-07T10:15:21.599" v="10" actId="1076"/>
        <pc:sldMkLst>
          <pc:docMk/>
          <pc:sldMk cId="3364483044" sldId="260"/>
        </pc:sldMkLst>
        <pc:spChg chg="mod">
          <ac:chgData name="Alex Rush" userId="S::alex.rush@mail.bcu.ac.uk::3553fc2e-875d-4b8e-9341-9209134c3454" providerId="AD" clId="Web-{4179B10B-D2D8-944F-699F-12CF35191768}" dt="2024-05-07T10:15:20.021" v="9" actId="1076"/>
          <ac:spMkLst>
            <pc:docMk/>
            <pc:sldMk cId="3364483044" sldId="260"/>
            <ac:spMk id="3" creationId="{FDF5ECD8-940B-EA38-FC86-99690948BD9B}"/>
          </ac:spMkLst>
        </pc:spChg>
        <pc:picChg chg="add mod">
          <ac:chgData name="Alex Rush" userId="S::alex.rush@mail.bcu.ac.uk::3553fc2e-875d-4b8e-9341-9209134c3454" providerId="AD" clId="Web-{4179B10B-D2D8-944F-699F-12CF35191768}" dt="2024-05-07T10:15:21.599" v="10" actId="1076"/>
          <ac:picMkLst>
            <pc:docMk/>
            <pc:sldMk cId="3364483044" sldId="260"/>
            <ac:picMk id="2" creationId="{A0D79A2E-6861-8ABF-2E3F-01BF52F409FC}"/>
          </ac:picMkLst>
        </pc:picChg>
      </pc:sldChg>
      <pc:sldChg chg="addSp modSp">
        <pc:chgData name="Alex Rush" userId="S::alex.rush@mail.bcu.ac.uk::3553fc2e-875d-4b8e-9341-9209134c3454" providerId="AD" clId="Web-{4179B10B-D2D8-944F-699F-12CF35191768}" dt="2024-05-07T10:15:51.459" v="13" actId="1076"/>
        <pc:sldMkLst>
          <pc:docMk/>
          <pc:sldMk cId="3630178583" sldId="261"/>
        </pc:sldMkLst>
        <pc:spChg chg="mod">
          <ac:chgData name="Alex Rush" userId="S::alex.rush@mail.bcu.ac.uk::3553fc2e-875d-4b8e-9341-9209134c3454" providerId="AD" clId="Web-{4179B10B-D2D8-944F-699F-12CF35191768}" dt="2024-05-07T10:15:48.694" v="11" actId="1076"/>
          <ac:spMkLst>
            <pc:docMk/>
            <pc:sldMk cId="3630178583" sldId="261"/>
            <ac:spMk id="3" creationId="{60F5A3AC-46C9-284A-2CBC-6A6C60D28073}"/>
          </ac:spMkLst>
        </pc:spChg>
        <pc:picChg chg="add mod">
          <ac:chgData name="Alex Rush" userId="S::alex.rush@mail.bcu.ac.uk::3553fc2e-875d-4b8e-9341-9209134c3454" providerId="AD" clId="Web-{4179B10B-D2D8-944F-699F-12CF35191768}" dt="2024-05-07T10:15:51.459" v="13" actId="1076"/>
          <ac:picMkLst>
            <pc:docMk/>
            <pc:sldMk cId="3630178583" sldId="261"/>
            <ac:picMk id="2" creationId="{1B464F3E-355F-DB62-3820-FD42CE3A5634}"/>
          </ac:picMkLst>
        </pc:picChg>
      </pc:sldChg>
      <pc:sldChg chg="addSp modSp">
        <pc:chgData name="Alex Rush" userId="S::alex.rush@mail.bcu.ac.uk::3553fc2e-875d-4b8e-9341-9209134c3454" providerId="AD" clId="Web-{4179B10B-D2D8-944F-699F-12CF35191768}" dt="2024-05-07T10:16:38.336" v="16" actId="1076"/>
        <pc:sldMkLst>
          <pc:docMk/>
          <pc:sldMk cId="578617833" sldId="262"/>
        </pc:sldMkLst>
        <pc:spChg chg="mod">
          <ac:chgData name="Alex Rush" userId="S::alex.rush@mail.bcu.ac.uk::3553fc2e-875d-4b8e-9341-9209134c3454" providerId="AD" clId="Web-{4179B10B-D2D8-944F-699F-12CF35191768}" dt="2024-05-07T10:16:35.258" v="14" actId="1076"/>
          <ac:spMkLst>
            <pc:docMk/>
            <pc:sldMk cId="578617833" sldId="262"/>
            <ac:spMk id="9" creationId="{E37A04D4-60CD-8698-AB16-E37E2E090619}"/>
          </ac:spMkLst>
        </pc:spChg>
        <pc:picChg chg="add mod">
          <ac:chgData name="Alex Rush" userId="S::alex.rush@mail.bcu.ac.uk::3553fc2e-875d-4b8e-9341-9209134c3454" providerId="AD" clId="Web-{4179B10B-D2D8-944F-699F-12CF35191768}" dt="2024-05-07T10:16:38.336" v="16" actId="1076"/>
          <ac:picMkLst>
            <pc:docMk/>
            <pc:sldMk cId="578617833" sldId="262"/>
            <ac:picMk id="2" creationId="{61DCCE32-B103-D3F1-C0DE-F3A472C21692}"/>
          </ac:picMkLst>
        </pc:picChg>
      </pc:sldChg>
      <pc:sldChg chg="addSp modSp">
        <pc:chgData name="Alex Rush" userId="S::alex.rush@mail.bcu.ac.uk::3553fc2e-875d-4b8e-9341-9209134c3454" providerId="AD" clId="Web-{4179B10B-D2D8-944F-699F-12CF35191768}" dt="2024-05-07T10:14:12.706" v="6" actId="1076"/>
        <pc:sldMkLst>
          <pc:docMk/>
          <pc:sldMk cId="2976052617" sldId="267"/>
        </pc:sldMkLst>
        <pc:picChg chg="add mod">
          <ac:chgData name="Alex Rush" userId="S::alex.rush@mail.bcu.ac.uk::3553fc2e-875d-4b8e-9341-9209134c3454" providerId="AD" clId="Web-{4179B10B-D2D8-944F-699F-12CF35191768}" dt="2024-05-07T10:14:10.174" v="5" actId="1076"/>
          <ac:picMkLst>
            <pc:docMk/>
            <pc:sldMk cId="2976052617" sldId="267"/>
            <ac:picMk id="3" creationId="{874275EB-B102-FE64-2FA8-3827ADEE7E61}"/>
          </ac:picMkLst>
        </pc:picChg>
        <pc:picChg chg="add mod">
          <ac:chgData name="Alex Rush" userId="S::alex.rush@mail.bcu.ac.uk::3553fc2e-875d-4b8e-9341-9209134c3454" providerId="AD" clId="Web-{4179B10B-D2D8-944F-699F-12CF35191768}" dt="2024-05-07T10:14:12.706" v="6" actId="1076"/>
          <ac:picMkLst>
            <pc:docMk/>
            <pc:sldMk cId="2976052617" sldId="267"/>
            <ac:picMk id="5" creationId="{4D057296-D96E-421F-45B5-0CBAF34174E8}"/>
          </ac:picMkLst>
        </pc:picChg>
      </pc:sldChg>
    </pc:docChg>
  </pc:docChgLst>
  <pc:docChgLst>
    <pc:chgData clId="Web-{FC4132EF-860E-0AA7-F676-1A4C81CBDD03}"/>
    <pc:docChg chg="modSld">
      <pc:chgData name="" userId="" providerId="" clId="Web-{FC4132EF-860E-0AA7-F676-1A4C81CBDD03}" dt="2024-05-03T11:50:55.744" v="0" actId="20577"/>
      <pc:docMkLst>
        <pc:docMk/>
      </pc:docMkLst>
      <pc:sldChg chg="modSp">
        <pc:chgData name="" userId="" providerId="" clId="Web-{FC4132EF-860E-0AA7-F676-1A4C81CBDD03}" dt="2024-05-03T11:50:55.744" v="0" actId="20577"/>
        <pc:sldMkLst>
          <pc:docMk/>
          <pc:sldMk cId="109857222" sldId="256"/>
        </pc:sldMkLst>
        <pc:spChg chg="mod">
          <ac:chgData name="" userId="" providerId="" clId="Web-{FC4132EF-860E-0AA7-F676-1A4C81CBDD03}" dt="2024-05-03T11:50:55.744" v="0"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00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2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94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32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36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94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06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26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20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5/7/2024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67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5/7/2024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5577216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7F427E1D-D583-1953-DDEE-F0880F1FA338}"/>
              </a:ext>
            </a:extLst>
          </p:cNvPr>
          <p:cNvPicPr>
            <a:picLocks noChangeAspect="1"/>
          </p:cNvPicPr>
          <p:nvPr/>
        </p:nvPicPr>
        <p:blipFill rotWithShape="1">
          <a:blip r:embed="rId2">
            <a:duotone>
              <a:schemeClr val="accent1">
                <a:shade val="45000"/>
                <a:satMod val="135000"/>
              </a:schemeClr>
              <a:prstClr val="white"/>
            </a:duotone>
            <a:alphaModFix amt="35000"/>
          </a:blip>
          <a:srcRect t="17773" r="-2" b="-2"/>
          <a:stretch/>
        </p:blipFill>
        <p:spPr>
          <a:xfrm>
            <a:off x="20" y="-8877"/>
            <a:ext cx="12191980" cy="6858000"/>
          </a:xfrm>
          <a:prstGeom prst="rect">
            <a:avLst/>
          </a:prstGeom>
        </p:spPr>
      </p:pic>
      <p:sp>
        <p:nvSpPr>
          <p:cNvPr id="2" name="Title 1"/>
          <p:cNvSpPr>
            <a:spLocks noGrp="1"/>
          </p:cNvSpPr>
          <p:nvPr>
            <p:ph type="ctrTitle"/>
          </p:nvPr>
        </p:nvSpPr>
        <p:spPr>
          <a:xfrm>
            <a:off x="994873" y="2271449"/>
            <a:ext cx="6347918" cy="3670098"/>
          </a:xfrm>
        </p:spPr>
        <p:txBody>
          <a:bodyPr anchor="b">
            <a:normAutofit/>
          </a:bodyPr>
          <a:lstStyle/>
          <a:p>
            <a:r>
              <a:rPr lang="en-US" sz="6600">
                <a:solidFill>
                  <a:srgbClr val="FFFFFF"/>
                </a:solidFill>
              </a:rPr>
              <a:t>IDK App</a:t>
            </a:r>
          </a:p>
        </p:txBody>
      </p:sp>
      <p:sp>
        <p:nvSpPr>
          <p:cNvPr id="3" name="Subtitle 2"/>
          <p:cNvSpPr>
            <a:spLocks noGrp="1"/>
          </p:cNvSpPr>
          <p:nvPr>
            <p:ph type="subTitle" idx="1"/>
          </p:nvPr>
        </p:nvSpPr>
        <p:spPr>
          <a:xfrm>
            <a:off x="7449798" y="3544059"/>
            <a:ext cx="3633923" cy="2397488"/>
          </a:xfrm>
        </p:spPr>
        <p:txBody>
          <a:bodyPr vert="horz" lIns="91440" tIns="45720" rIns="91440" bIns="45720" rtlCol="0" anchor="ctr">
            <a:normAutofit/>
          </a:bodyPr>
          <a:lstStyle/>
          <a:p>
            <a:r>
              <a:rPr lang="en-US" sz="2000">
                <a:solidFill>
                  <a:srgbClr val="FFFFFF"/>
                </a:solidFill>
              </a:rPr>
              <a:t>Alex Rush</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phone&#10;&#10;Description automatically generated">
            <a:extLst>
              <a:ext uri="{FF2B5EF4-FFF2-40B4-BE49-F238E27FC236}">
                <a16:creationId xmlns:a16="http://schemas.microsoft.com/office/drawing/2014/main" id="{C11D0EE2-6A48-7EDB-7832-CFDCE2A70A57}"/>
              </a:ext>
            </a:extLst>
          </p:cNvPr>
          <p:cNvPicPr>
            <a:picLocks noChangeAspect="1"/>
          </p:cNvPicPr>
          <p:nvPr/>
        </p:nvPicPr>
        <p:blipFill>
          <a:blip r:embed="rId2"/>
          <a:stretch>
            <a:fillRect/>
          </a:stretch>
        </p:blipFill>
        <p:spPr>
          <a:xfrm>
            <a:off x="832908" y="123825"/>
            <a:ext cx="3943350" cy="6610350"/>
          </a:xfrm>
          <a:prstGeom prst="rect">
            <a:avLst/>
          </a:prstGeom>
        </p:spPr>
      </p:pic>
      <p:sp>
        <p:nvSpPr>
          <p:cNvPr id="5" name="TextBox 4">
            <a:extLst>
              <a:ext uri="{FF2B5EF4-FFF2-40B4-BE49-F238E27FC236}">
                <a16:creationId xmlns:a16="http://schemas.microsoft.com/office/drawing/2014/main" id="{324DEBD7-2F7F-83C9-3C17-4B86BA5F5754}"/>
              </a:ext>
            </a:extLst>
          </p:cNvPr>
          <p:cNvSpPr txBox="1"/>
          <p:nvPr/>
        </p:nvSpPr>
        <p:spPr>
          <a:xfrm>
            <a:off x="6085416" y="1545166"/>
            <a:ext cx="473075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the contact info someone could possibly need to contact the company about something going wrong with their order.</a:t>
            </a:r>
          </a:p>
        </p:txBody>
      </p:sp>
    </p:spTree>
    <p:extLst>
      <p:ext uri="{BB962C8B-B14F-4D97-AF65-F5344CB8AC3E}">
        <p14:creationId xmlns:p14="http://schemas.microsoft.com/office/powerpoint/2010/main" val="290410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black circle with white text&#10;&#10;Description automatically generated">
            <a:extLst>
              <a:ext uri="{FF2B5EF4-FFF2-40B4-BE49-F238E27FC236}">
                <a16:creationId xmlns:a16="http://schemas.microsoft.com/office/drawing/2014/main" id="{521CED65-35D2-1F30-85F9-F3B0381FE10C}"/>
              </a:ext>
            </a:extLst>
          </p:cNvPr>
          <p:cNvPicPr>
            <a:picLocks noChangeAspect="1"/>
          </p:cNvPicPr>
          <p:nvPr/>
        </p:nvPicPr>
        <p:blipFill>
          <a:blip r:embed="rId2"/>
          <a:stretch>
            <a:fillRect/>
          </a:stretch>
        </p:blipFill>
        <p:spPr>
          <a:xfrm>
            <a:off x="869633" y="294640"/>
            <a:ext cx="2421255" cy="4053840"/>
          </a:xfrm>
          <a:prstGeom prst="rect">
            <a:avLst/>
          </a:prstGeom>
        </p:spPr>
      </p:pic>
      <p:sp>
        <p:nvSpPr>
          <p:cNvPr id="2" name="TextBox 1">
            <a:extLst>
              <a:ext uri="{FF2B5EF4-FFF2-40B4-BE49-F238E27FC236}">
                <a16:creationId xmlns:a16="http://schemas.microsoft.com/office/drawing/2014/main" id="{2DFAEE33-6FE8-E0F4-3BB4-0A61F07C1F3F}"/>
              </a:ext>
            </a:extLst>
          </p:cNvPr>
          <p:cNvSpPr txBox="1"/>
          <p:nvPr/>
        </p:nvSpPr>
        <p:spPr>
          <a:xfrm>
            <a:off x="3415030" y="293793"/>
            <a:ext cx="808863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start out with the home screen of the IDK app.</a:t>
            </a:r>
          </a:p>
          <a:p>
            <a:endParaRPr lang="en-US" dirty="0"/>
          </a:p>
          <a:p>
            <a:r>
              <a:rPr lang="en-US" dirty="0"/>
              <a:t>The main workhorse of the entire app is the </a:t>
            </a:r>
            <a:r>
              <a:rPr lang="en-US" dirty="0" err="1"/>
              <a:t>onEvent</a:t>
            </a:r>
            <a:r>
              <a:rPr lang="en-US" dirty="0"/>
              <a:t> click function which allows the user to move from each screen.</a:t>
            </a:r>
          </a:p>
          <a:p>
            <a:endParaRPr lang="en-US" dirty="0"/>
          </a:p>
          <a:p>
            <a:r>
              <a:rPr lang="en-US" dirty="0"/>
              <a:t>This screen is just the opening page as you would see on any standard app with the option.</a:t>
            </a:r>
          </a:p>
          <a:p>
            <a:endParaRPr lang="en-US" dirty="0"/>
          </a:p>
          <a:p>
            <a:r>
              <a:rPr lang="en-US" dirty="0"/>
              <a:t>We have buttons for recipe selection and profile selection which holds recipe favorites.</a:t>
            </a:r>
          </a:p>
        </p:txBody>
      </p:sp>
      <p:pic>
        <p:nvPicPr>
          <p:cNvPr id="3" name="Picture 2" descr="A screenshot of a computer program&#10;&#10;Description automatically generated">
            <a:extLst>
              <a:ext uri="{FF2B5EF4-FFF2-40B4-BE49-F238E27FC236}">
                <a16:creationId xmlns:a16="http://schemas.microsoft.com/office/drawing/2014/main" id="{CAA94296-5081-0728-DF87-AF32E46065DA}"/>
              </a:ext>
            </a:extLst>
          </p:cNvPr>
          <p:cNvPicPr>
            <a:picLocks noChangeAspect="1"/>
          </p:cNvPicPr>
          <p:nvPr/>
        </p:nvPicPr>
        <p:blipFill>
          <a:blip r:embed="rId3"/>
          <a:stretch>
            <a:fillRect/>
          </a:stretch>
        </p:blipFill>
        <p:spPr>
          <a:xfrm>
            <a:off x="5223192" y="3429635"/>
            <a:ext cx="3218815" cy="3321050"/>
          </a:xfrm>
          <a:prstGeom prst="rect">
            <a:avLst/>
          </a:prstGeom>
        </p:spPr>
      </p:pic>
    </p:spTree>
    <p:extLst>
      <p:ext uri="{BB962C8B-B14F-4D97-AF65-F5344CB8AC3E}">
        <p14:creationId xmlns:p14="http://schemas.microsoft.com/office/powerpoint/2010/main" val="156642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recipe&#10;&#10;Description automatically generated">
            <a:extLst>
              <a:ext uri="{FF2B5EF4-FFF2-40B4-BE49-F238E27FC236}">
                <a16:creationId xmlns:a16="http://schemas.microsoft.com/office/drawing/2014/main" id="{70603276-C365-C217-248A-742884310AEC}"/>
              </a:ext>
            </a:extLst>
          </p:cNvPr>
          <p:cNvPicPr>
            <a:picLocks noChangeAspect="1"/>
          </p:cNvPicPr>
          <p:nvPr/>
        </p:nvPicPr>
        <p:blipFill>
          <a:blip r:embed="rId2"/>
          <a:stretch>
            <a:fillRect/>
          </a:stretch>
        </p:blipFill>
        <p:spPr>
          <a:xfrm>
            <a:off x="831850" y="176213"/>
            <a:ext cx="3924300" cy="6505575"/>
          </a:xfrm>
          <a:prstGeom prst="rect">
            <a:avLst/>
          </a:prstGeom>
        </p:spPr>
      </p:pic>
      <p:sp>
        <p:nvSpPr>
          <p:cNvPr id="2" name="TextBox 1">
            <a:extLst>
              <a:ext uri="{FF2B5EF4-FFF2-40B4-BE49-F238E27FC236}">
                <a16:creationId xmlns:a16="http://schemas.microsoft.com/office/drawing/2014/main" id="{6D4BE6E1-F350-7723-A4F4-63581FC50492}"/>
              </a:ext>
            </a:extLst>
          </p:cNvPr>
          <p:cNvSpPr txBox="1"/>
          <p:nvPr/>
        </p:nvSpPr>
        <p:spPr>
          <a:xfrm>
            <a:off x="5069417" y="1259416"/>
            <a:ext cx="67204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recipe screens are mostly the same with a return home button and recipe save feature which unhides a button in the profile menu to view these recipe pages.</a:t>
            </a:r>
          </a:p>
        </p:txBody>
      </p:sp>
      <p:pic>
        <p:nvPicPr>
          <p:cNvPr id="3" name="Picture 2" descr="A screenshot of a recipe&#10;&#10;Description automatically generated">
            <a:extLst>
              <a:ext uri="{FF2B5EF4-FFF2-40B4-BE49-F238E27FC236}">
                <a16:creationId xmlns:a16="http://schemas.microsoft.com/office/drawing/2014/main" id="{7ABCAEBB-D496-7CB2-4EF6-6A162DB06D0E}"/>
              </a:ext>
            </a:extLst>
          </p:cNvPr>
          <p:cNvPicPr>
            <a:picLocks noChangeAspect="1"/>
          </p:cNvPicPr>
          <p:nvPr/>
        </p:nvPicPr>
        <p:blipFill>
          <a:blip r:embed="rId3"/>
          <a:stretch>
            <a:fillRect/>
          </a:stretch>
        </p:blipFill>
        <p:spPr>
          <a:xfrm>
            <a:off x="4751387" y="2973388"/>
            <a:ext cx="2223559" cy="3705225"/>
          </a:xfrm>
          <a:prstGeom prst="rect">
            <a:avLst/>
          </a:prstGeom>
        </p:spPr>
      </p:pic>
    </p:spTree>
    <p:extLst>
      <p:ext uri="{BB962C8B-B14F-4D97-AF65-F5344CB8AC3E}">
        <p14:creationId xmlns:p14="http://schemas.microsoft.com/office/powerpoint/2010/main" val="388408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recipe&#10;&#10;Description automatically generated">
            <a:extLst>
              <a:ext uri="{FF2B5EF4-FFF2-40B4-BE49-F238E27FC236}">
                <a16:creationId xmlns:a16="http://schemas.microsoft.com/office/drawing/2014/main" id="{D6A643D2-24B0-AB98-17DA-37DAE4215350}"/>
              </a:ext>
            </a:extLst>
          </p:cNvPr>
          <p:cNvPicPr>
            <a:picLocks noChangeAspect="1"/>
          </p:cNvPicPr>
          <p:nvPr/>
        </p:nvPicPr>
        <p:blipFill>
          <a:blip r:embed="rId2"/>
          <a:stretch>
            <a:fillRect/>
          </a:stretch>
        </p:blipFill>
        <p:spPr>
          <a:xfrm>
            <a:off x="868363" y="138113"/>
            <a:ext cx="3914775" cy="6581775"/>
          </a:xfrm>
          <a:prstGeom prst="rect">
            <a:avLst/>
          </a:prstGeom>
        </p:spPr>
      </p:pic>
      <p:sp>
        <p:nvSpPr>
          <p:cNvPr id="4" name="TextBox 3">
            <a:extLst>
              <a:ext uri="{FF2B5EF4-FFF2-40B4-BE49-F238E27FC236}">
                <a16:creationId xmlns:a16="http://schemas.microsoft.com/office/drawing/2014/main" id="{AC0BBDF0-C088-1341-91E3-412DC0C40D34}"/>
              </a:ext>
            </a:extLst>
          </p:cNvPr>
          <p:cNvSpPr txBox="1"/>
          <p:nvPr/>
        </p:nvSpPr>
        <p:spPr>
          <a:xfrm>
            <a:off x="5027084" y="2783416"/>
            <a:ext cx="67204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Just a </a:t>
            </a:r>
            <a:r>
              <a:rPr lang="en-US" dirty="0" err="1"/>
              <a:t>onEvent</a:t>
            </a:r>
            <a:r>
              <a:rPr lang="en-US" dirty="0"/>
              <a:t> click link to saved recipes there was space left if I thought to add other functionality.</a:t>
            </a:r>
          </a:p>
        </p:txBody>
      </p:sp>
    </p:spTree>
    <p:extLst>
      <p:ext uri="{BB962C8B-B14F-4D97-AF65-F5344CB8AC3E}">
        <p14:creationId xmlns:p14="http://schemas.microsoft.com/office/powerpoint/2010/main" val="265858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Description automatically generated">
            <a:extLst>
              <a:ext uri="{FF2B5EF4-FFF2-40B4-BE49-F238E27FC236}">
                <a16:creationId xmlns:a16="http://schemas.microsoft.com/office/drawing/2014/main" id="{AA11A07D-B66E-AD9E-D99C-B401D504F2FF}"/>
              </a:ext>
            </a:extLst>
          </p:cNvPr>
          <p:cNvPicPr>
            <a:picLocks noChangeAspect="1"/>
          </p:cNvPicPr>
          <p:nvPr/>
        </p:nvPicPr>
        <p:blipFill>
          <a:blip r:embed="rId2"/>
          <a:stretch>
            <a:fillRect/>
          </a:stretch>
        </p:blipFill>
        <p:spPr>
          <a:xfrm>
            <a:off x="810683" y="138113"/>
            <a:ext cx="3924300" cy="6581775"/>
          </a:xfrm>
          <a:prstGeom prst="rect">
            <a:avLst/>
          </a:prstGeom>
        </p:spPr>
      </p:pic>
      <p:sp>
        <p:nvSpPr>
          <p:cNvPr id="3" name="TextBox 2">
            <a:extLst>
              <a:ext uri="{FF2B5EF4-FFF2-40B4-BE49-F238E27FC236}">
                <a16:creationId xmlns:a16="http://schemas.microsoft.com/office/drawing/2014/main" id="{FDF5ECD8-940B-EA38-FC86-99690948BD9B}"/>
              </a:ext>
            </a:extLst>
          </p:cNvPr>
          <p:cNvSpPr txBox="1"/>
          <p:nvPr/>
        </p:nvSpPr>
        <p:spPr>
          <a:xfrm>
            <a:off x="4917864" y="502919"/>
            <a:ext cx="67204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screen hides and unhides the recipes depending on if the recipes have been saved on the recipe selection screens. </a:t>
            </a:r>
            <a:endParaRPr lang="en-US"/>
          </a:p>
          <a:p>
            <a:r>
              <a:rPr lang="en-US" dirty="0"/>
              <a:t>Allowing you to navigate to the specific recipe for instance if there were more added.</a:t>
            </a:r>
          </a:p>
        </p:txBody>
      </p:sp>
      <p:pic>
        <p:nvPicPr>
          <p:cNvPr id="2" name="Picture 1" descr="A screen shot of a computer program&#10;&#10;Description automatically generated">
            <a:extLst>
              <a:ext uri="{FF2B5EF4-FFF2-40B4-BE49-F238E27FC236}">
                <a16:creationId xmlns:a16="http://schemas.microsoft.com/office/drawing/2014/main" id="{A0D79A2E-6861-8ABF-2E3F-01BF52F409FC}"/>
              </a:ext>
            </a:extLst>
          </p:cNvPr>
          <p:cNvPicPr>
            <a:picLocks noChangeAspect="1"/>
          </p:cNvPicPr>
          <p:nvPr/>
        </p:nvPicPr>
        <p:blipFill>
          <a:blip r:embed="rId3"/>
          <a:stretch>
            <a:fillRect/>
          </a:stretch>
        </p:blipFill>
        <p:spPr>
          <a:xfrm>
            <a:off x="6007100" y="2122805"/>
            <a:ext cx="4953000" cy="4400550"/>
          </a:xfrm>
          <a:prstGeom prst="rect">
            <a:avLst/>
          </a:prstGeom>
        </p:spPr>
      </p:pic>
    </p:spTree>
    <p:extLst>
      <p:ext uri="{BB962C8B-B14F-4D97-AF65-F5344CB8AC3E}">
        <p14:creationId xmlns:p14="http://schemas.microsoft.com/office/powerpoint/2010/main" val="336448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hecklist&#10;&#10;Description automatically generated">
            <a:extLst>
              <a:ext uri="{FF2B5EF4-FFF2-40B4-BE49-F238E27FC236}">
                <a16:creationId xmlns:a16="http://schemas.microsoft.com/office/drawing/2014/main" id="{5332CA28-721C-2330-0241-12869FF28BEE}"/>
              </a:ext>
            </a:extLst>
          </p:cNvPr>
          <p:cNvPicPr>
            <a:picLocks noChangeAspect="1"/>
          </p:cNvPicPr>
          <p:nvPr/>
        </p:nvPicPr>
        <p:blipFill>
          <a:blip r:embed="rId2"/>
          <a:stretch>
            <a:fillRect/>
          </a:stretch>
        </p:blipFill>
        <p:spPr>
          <a:xfrm>
            <a:off x="757767" y="3484033"/>
            <a:ext cx="1924050" cy="3202517"/>
          </a:xfrm>
          <a:prstGeom prst="rect">
            <a:avLst/>
          </a:prstGeom>
        </p:spPr>
      </p:pic>
      <p:sp>
        <p:nvSpPr>
          <p:cNvPr id="3" name="TextBox 2">
            <a:extLst>
              <a:ext uri="{FF2B5EF4-FFF2-40B4-BE49-F238E27FC236}">
                <a16:creationId xmlns:a16="http://schemas.microsoft.com/office/drawing/2014/main" id="{60F5A3AC-46C9-284A-2CBC-6A6C60D28073}"/>
              </a:ext>
            </a:extLst>
          </p:cNvPr>
          <p:cNvSpPr txBox="1"/>
          <p:nvPr/>
        </p:nvSpPr>
        <p:spPr>
          <a:xfrm>
            <a:off x="3631353" y="417406"/>
            <a:ext cx="672041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item selection screen allows you to pick the selected ingredients that you wish to order. Each checkbox is checked on the order button being clicked for its value which is then totaled on the payment screen.</a:t>
            </a:r>
          </a:p>
          <a:p>
            <a:endParaRPr lang="en-US" dirty="0"/>
          </a:p>
          <a:p>
            <a:r>
              <a:rPr lang="en-US" dirty="0"/>
              <a:t>To stop people navigating onto both pages the order now button sets the value to 0 and unchecks the boxes.</a:t>
            </a:r>
          </a:p>
        </p:txBody>
      </p:sp>
      <p:pic>
        <p:nvPicPr>
          <p:cNvPr id="5" name="Picture 4" descr="A screenshot of a food survey&#10;&#10;Description automatically generated">
            <a:extLst>
              <a:ext uri="{FF2B5EF4-FFF2-40B4-BE49-F238E27FC236}">
                <a16:creationId xmlns:a16="http://schemas.microsoft.com/office/drawing/2014/main" id="{2ACCB1AE-5472-E763-A443-3FF124CAC661}"/>
              </a:ext>
            </a:extLst>
          </p:cNvPr>
          <p:cNvPicPr>
            <a:picLocks noChangeAspect="1"/>
          </p:cNvPicPr>
          <p:nvPr/>
        </p:nvPicPr>
        <p:blipFill>
          <a:blip r:embed="rId3"/>
          <a:stretch>
            <a:fillRect/>
          </a:stretch>
        </p:blipFill>
        <p:spPr>
          <a:xfrm>
            <a:off x="761471" y="203200"/>
            <a:ext cx="1990725" cy="32766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1B464F3E-355F-DB62-3820-FD42CE3A5634}"/>
              </a:ext>
            </a:extLst>
          </p:cNvPr>
          <p:cNvPicPr>
            <a:picLocks noChangeAspect="1"/>
          </p:cNvPicPr>
          <p:nvPr/>
        </p:nvPicPr>
        <p:blipFill>
          <a:blip r:embed="rId4"/>
          <a:stretch>
            <a:fillRect/>
          </a:stretch>
        </p:blipFill>
        <p:spPr>
          <a:xfrm>
            <a:off x="4056062" y="3150552"/>
            <a:ext cx="5400675" cy="3076575"/>
          </a:xfrm>
          <a:prstGeom prst="rect">
            <a:avLst/>
          </a:prstGeom>
        </p:spPr>
      </p:pic>
    </p:spTree>
    <p:extLst>
      <p:ext uri="{BB962C8B-B14F-4D97-AF65-F5344CB8AC3E}">
        <p14:creationId xmlns:p14="http://schemas.microsoft.com/office/powerpoint/2010/main" val="363017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login form&#10;&#10;Description automatically generated">
            <a:extLst>
              <a:ext uri="{FF2B5EF4-FFF2-40B4-BE49-F238E27FC236}">
                <a16:creationId xmlns:a16="http://schemas.microsoft.com/office/drawing/2014/main" id="{1F8FCA4F-C2D3-0312-888F-D353B1DE2556}"/>
              </a:ext>
            </a:extLst>
          </p:cNvPr>
          <p:cNvPicPr>
            <a:picLocks noChangeAspect="1"/>
          </p:cNvPicPr>
          <p:nvPr/>
        </p:nvPicPr>
        <p:blipFill>
          <a:blip r:embed="rId2"/>
          <a:stretch>
            <a:fillRect/>
          </a:stretch>
        </p:blipFill>
        <p:spPr>
          <a:xfrm>
            <a:off x="743480" y="336021"/>
            <a:ext cx="3952875" cy="6524625"/>
          </a:xfrm>
          <a:prstGeom prst="rect">
            <a:avLst/>
          </a:prstGeom>
        </p:spPr>
      </p:pic>
      <p:sp>
        <p:nvSpPr>
          <p:cNvPr id="4" name="TextBox 3">
            <a:extLst>
              <a:ext uri="{FF2B5EF4-FFF2-40B4-BE49-F238E27FC236}">
                <a16:creationId xmlns:a16="http://schemas.microsoft.com/office/drawing/2014/main" id="{A6950061-F017-9449-7E26-5B58AF0F6B6A}"/>
              </a:ext>
            </a:extLst>
          </p:cNvPr>
          <p:cNvSpPr txBox="1"/>
          <p:nvPr/>
        </p:nvSpPr>
        <p:spPr>
          <a:xfrm>
            <a:off x="5048250" y="2116666"/>
            <a:ext cx="62335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From the item selection screens you are taken to the payment method screen which is entirely just for show. But the name and address fields are used later via </a:t>
            </a:r>
            <a:r>
              <a:rPr lang="en-US" dirty="0" err="1"/>
              <a:t>getText</a:t>
            </a:r>
            <a:r>
              <a:rPr lang="en-US" dirty="0"/>
              <a:t> to display the correct delivery information along with the cost of the order.</a:t>
            </a:r>
          </a:p>
          <a:p>
            <a:endParaRPr lang="en-US" dirty="0"/>
          </a:p>
          <a:p>
            <a:r>
              <a:rPr lang="en-US" dirty="0"/>
              <a:t>Entering the information into the field and pressing enter unhides the payment options.</a:t>
            </a:r>
          </a:p>
        </p:txBody>
      </p:sp>
      <p:pic>
        <p:nvPicPr>
          <p:cNvPr id="3" name="Picture 2" descr="A screen shot of a computer code&#10;&#10;Description automatically generated">
            <a:extLst>
              <a:ext uri="{FF2B5EF4-FFF2-40B4-BE49-F238E27FC236}">
                <a16:creationId xmlns:a16="http://schemas.microsoft.com/office/drawing/2014/main" id="{874275EB-B102-FE64-2FA8-3827ADEE7E61}"/>
              </a:ext>
            </a:extLst>
          </p:cNvPr>
          <p:cNvPicPr>
            <a:picLocks noChangeAspect="1"/>
          </p:cNvPicPr>
          <p:nvPr/>
        </p:nvPicPr>
        <p:blipFill>
          <a:blip r:embed="rId3"/>
          <a:stretch>
            <a:fillRect/>
          </a:stretch>
        </p:blipFill>
        <p:spPr>
          <a:xfrm>
            <a:off x="4985385" y="334962"/>
            <a:ext cx="4171950" cy="1209675"/>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4D057296-D96E-421F-45B5-0CBAF34174E8}"/>
              </a:ext>
            </a:extLst>
          </p:cNvPr>
          <p:cNvPicPr>
            <a:picLocks noChangeAspect="1"/>
          </p:cNvPicPr>
          <p:nvPr/>
        </p:nvPicPr>
        <p:blipFill>
          <a:blip r:embed="rId4"/>
          <a:stretch>
            <a:fillRect/>
          </a:stretch>
        </p:blipFill>
        <p:spPr>
          <a:xfrm>
            <a:off x="5048250" y="4832668"/>
            <a:ext cx="4229100" cy="1724025"/>
          </a:xfrm>
          <a:prstGeom prst="rect">
            <a:avLst/>
          </a:prstGeom>
        </p:spPr>
      </p:pic>
    </p:spTree>
    <p:extLst>
      <p:ext uri="{BB962C8B-B14F-4D97-AF65-F5344CB8AC3E}">
        <p14:creationId xmlns:p14="http://schemas.microsoft.com/office/powerpoint/2010/main" val="297605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phone&#10;&#10;Description automatically generated">
            <a:extLst>
              <a:ext uri="{FF2B5EF4-FFF2-40B4-BE49-F238E27FC236}">
                <a16:creationId xmlns:a16="http://schemas.microsoft.com/office/drawing/2014/main" id="{F2908006-09B6-0D18-FB11-D288CAB78A06}"/>
              </a:ext>
            </a:extLst>
          </p:cNvPr>
          <p:cNvPicPr>
            <a:picLocks noChangeAspect="1"/>
          </p:cNvPicPr>
          <p:nvPr/>
        </p:nvPicPr>
        <p:blipFill>
          <a:blip r:embed="rId2"/>
          <a:stretch>
            <a:fillRect/>
          </a:stretch>
        </p:blipFill>
        <p:spPr>
          <a:xfrm>
            <a:off x="742422" y="420159"/>
            <a:ext cx="3849158" cy="6345766"/>
          </a:xfrm>
          <a:prstGeom prst="rect">
            <a:avLst/>
          </a:prstGeom>
        </p:spPr>
      </p:pic>
      <p:sp>
        <p:nvSpPr>
          <p:cNvPr id="9" name="TextBox 8">
            <a:extLst>
              <a:ext uri="{FF2B5EF4-FFF2-40B4-BE49-F238E27FC236}">
                <a16:creationId xmlns:a16="http://schemas.microsoft.com/office/drawing/2014/main" id="{E37A04D4-60CD-8698-AB16-E37E2E090619}"/>
              </a:ext>
            </a:extLst>
          </p:cNvPr>
          <p:cNvSpPr txBox="1"/>
          <p:nvPr/>
        </p:nvSpPr>
        <p:spPr>
          <a:xfrm>
            <a:off x="5120217" y="519430"/>
            <a:ext cx="62335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where the </a:t>
            </a:r>
            <a:r>
              <a:rPr lang="en-US" dirty="0" err="1"/>
              <a:t>getText</a:t>
            </a:r>
            <a:r>
              <a:rPr lang="en-US" dirty="0"/>
              <a:t> and item totals are brought together and displayed for the customer to verify with a gif of the usual pay verification on Apple in absence of an actual pay system.</a:t>
            </a:r>
          </a:p>
        </p:txBody>
      </p:sp>
      <p:pic>
        <p:nvPicPr>
          <p:cNvPr id="2" name="Picture 1" descr="A screenshot of a computer code&#10;&#10;Description automatically generated">
            <a:extLst>
              <a:ext uri="{FF2B5EF4-FFF2-40B4-BE49-F238E27FC236}">
                <a16:creationId xmlns:a16="http://schemas.microsoft.com/office/drawing/2014/main" id="{61DCCE32-B103-D3F1-C0DE-F3A472C21692}"/>
              </a:ext>
            </a:extLst>
          </p:cNvPr>
          <p:cNvPicPr>
            <a:picLocks noChangeAspect="1"/>
          </p:cNvPicPr>
          <p:nvPr/>
        </p:nvPicPr>
        <p:blipFill>
          <a:blip r:embed="rId3"/>
          <a:stretch>
            <a:fillRect/>
          </a:stretch>
        </p:blipFill>
        <p:spPr>
          <a:xfrm>
            <a:off x="5251133" y="2190750"/>
            <a:ext cx="5591175" cy="4000500"/>
          </a:xfrm>
          <a:prstGeom prst="rect">
            <a:avLst/>
          </a:prstGeom>
        </p:spPr>
      </p:pic>
    </p:spTree>
    <p:extLst>
      <p:ext uri="{BB962C8B-B14F-4D97-AF65-F5344CB8AC3E}">
        <p14:creationId xmlns:p14="http://schemas.microsoft.com/office/powerpoint/2010/main" val="57861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map&#10;&#10;Description automatically generated">
            <a:extLst>
              <a:ext uri="{FF2B5EF4-FFF2-40B4-BE49-F238E27FC236}">
                <a16:creationId xmlns:a16="http://schemas.microsoft.com/office/drawing/2014/main" id="{33746486-1A92-89ED-A3BE-A46E633E059A}"/>
              </a:ext>
            </a:extLst>
          </p:cNvPr>
          <p:cNvPicPr>
            <a:picLocks noChangeAspect="1"/>
          </p:cNvPicPr>
          <p:nvPr/>
        </p:nvPicPr>
        <p:blipFill>
          <a:blip r:embed="rId2"/>
          <a:stretch>
            <a:fillRect/>
          </a:stretch>
        </p:blipFill>
        <p:spPr>
          <a:xfrm>
            <a:off x="770996" y="157163"/>
            <a:ext cx="3876675" cy="6543675"/>
          </a:xfrm>
          <a:prstGeom prst="rect">
            <a:avLst/>
          </a:prstGeom>
        </p:spPr>
      </p:pic>
      <p:sp>
        <p:nvSpPr>
          <p:cNvPr id="4" name="TextBox 3">
            <a:extLst>
              <a:ext uri="{FF2B5EF4-FFF2-40B4-BE49-F238E27FC236}">
                <a16:creationId xmlns:a16="http://schemas.microsoft.com/office/drawing/2014/main" id="{B8B74EE3-A10F-A7A0-52E7-1797B5E1CFD2}"/>
              </a:ext>
            </a:extLst>
          </p:cNvPr>
          <p:cNvSpPr txBox="1"/>
          <p:nvPr/>
        </p:nvSpPr>
        <p:spPr>
          <a:xfrm>
            <a:off x="4974167" y="2783416"/>
            <a:ext cx="672041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is simply an image of google maps with a button to navigate to a help screen if the "order" hasn't arrived.</a:t>
            </a:r>
          </a:p>
          <a:p>
            <a:endParaRPr lang="en-US" dirty="0"/>
          </a:p>
          <a:p>
            <a:r>
              <a:rPr lang="en-US" dirty="0"/>
              <a:t>And a button to navigate back to the home screen so you can review the recipe.</a:t>
            </a:r>
          </a:p>
        </p:txBody>
      </p:sp>
    </p:spTree>
    <p:extLst>
      <p:ext uri="{BB962C8B-B14F-4D97-AF65-F5344CB8AC3E}">
        <p14:creationId xmlns:p14="http://schemas.microsoft.com/office/powerpoint/2010/main" val="3450296360"/>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GradientVTI</vt:lpstr>
      <vt:lpstr>IDK App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206</cp:revision>
  <dcterms:created xsi:type="dcterms:W3CDTF">2024-05-03T11:50:52Z</dcterms:created>
  <dcterms:modified xsi:type="dcterms:W3CDTF">2024-05-07T10:50:29Z</dcterms:modified>
</cp:coreProperties>
</file>