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2"/>
  </p:notesMasterIdLst>
  <p:sldIdLst>
    <p:sldId id="256" r:id="rId2"/>
    <p:sldId id="277" r:id="rId3"/>
    <p:sldId id="276" r:id="rId4"/>
    <p:sldId id="259" r:id="rId5"/>
    <p:sldId id="262" r:id="rId6"/>
    <p:sldId id="264" r:id="rId7"/>
    <p:sldId id="266" r:id="rId8"/>
    <p:sldId id="278" r:id="rId9"/>
    <p:sldId id="275" r:id="rId10"/>
    <p:sldId id="274" r:id="rId11"/>
  </p:sldIdLst>
  <p:sldSz cx="9144000" cy="5143500" type="screen16x9"/>
  <p:notesSz cx="6858000" cy="9144000"/>
  <p:embeddedFontLst>
    <p:embeddedFont>
      <p:font typeface="Roboto Black" panose="020B0604020202020204" charset="0"/>
      <p:bold r:id="rId13"/>
      <p:boldItalic r:id="rId14"/>
    </p:embeddedFont>
    <p:embeddedFont>
      <p:font typeface="Roboto Thin" panose="020B0604020202020204" charset="0"/>
      <p:regular r:id="rId15"/>
      <p:bold r:id="rId16"/>
      <p:italic r:id="rId17"/>
      <p:boldItalic r:id="rId18"/>
    </p:embeddedFont>
    <p:embeddedFont>
      <p:font typeface="Roboto Light" panose="020B0604020202020204" charset="0"/>
      <p:regular r:id="rId19"/>
      <p:bold r:id="rId20"/>
      <p:italic r:id="rId21"/>
      <p:boldItalic r:id="rId22"/>
    </p:embeddedFont>
    <p:embeddedFont>
      <p:font typeface="Roboto Mono Regular" panose="020B0604020202020204" charset="0"/>
      <p:regular r:id="rId23"/>
      <p:bold r:id="rId24"/>
      <p:italic r:id="rId25"/>
      <p:boldItalic r:id="rId26"/>
    </p:embeddedFont>
    <p:embeddedFont>
      <p:font typeface="Bree Serif"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399FF"/>
    <a:srgbClr val="E8507F"/>
    <a:srgbClr val="EAFC3E"/>
    <a:srgbClr val="03C103"/>
    <a:srgbClr val="FB3333"/>
    <a:srgbClr val="3B5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74" autoAdjust="0"/>
  </p:normalViewPr>
  <p:slideViewPr>
    <p:cSldViewPr snapToGrid="0">
      <p:cViewPr>
        <p:scale>
          <a:sx n="107" d="100"/>
          <a:sy n="107" d="100"/>
        </p:scale>
        <p:origin x="-16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8870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94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351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extLst>
      <p:ext uri="{BB962C8B-B14F-4D97-AF65-F5344CB8AC3E}">
        <p14:creationId xmlns:p14="http://schemas.microsoft.com/office/powerpoint/2010/main" val="148397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6" r:id="rId5"/>
    <p:sldLayoutId id="2147483657" r:id="rId6"/>
    <p:sldLayoutId id="2147483660" r:id="rId7"/>
    <p:sldLayoutId id="2147483663"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10" name="Google Shape;106;p20">
            <a:extLst>
              <a:ext uri="{FF2B5EF4-FFF2-40B4-BE49-F238E27FC236}">
                <a16:creationId xmlns:a16="http://schemas.microsoft.com/office/drawing/2014/main" xmlns="" id="{D716BD5B-B173-47AB-811C-E17EBE0358C0}"/>
              </a:ext>
            </a:extLst>
          </p:cNvPr>
          <p:cNvSpPr txBox="1">
            <a:spLocks/>
          </p:cNvSpPr>
          <p:nvPr/>
        </p:nvSpPr>
        <p:spPr>
          <a:xfrm>
            <a:off x="5810026" y="3648205"/>
            <a:ext cx="1260954" cy="3251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r>
              <a:rPr lang="en-IN" dirty="0"/>
              <a:t>Presented by-</a:t>
            </a:r>
          </a:p>
          <a:p>
            <a:pPr marL="0" indent="0"/>
            <a:endParaRPr lang="en-IN" dirty="0"/>
          </a:p>
        </p:txBody>
      </p:sp>
      <p:sp>
        <p:nvSpPr>
          <p:cNvPr id="7" name="Google Shape;106;p20">
            <a:extLst>
              <a:ext uri="{FF2B5EF4-FFF2-40B4-BE49-F238E27FC236}">
                <a16:creationId xmlns:a16="http://schemas.microsoft.com/office/drawing/2014/main" xmlns="" id="{6EF24CC8-72C0-4E5B-BC98-BEAD5AF79DE5}"/>
              </a:ext>
            </a:extLst>
          </p:cNvPr>
          <p:cNvSpPr txBox="1">
            <a:spLocks/>
          </p:cNvSpPr>
          <p:nvPr/>
        </p:nvSpPr>
        <p:spPr>
          <a:xfrm>
            <a:off x="5712372" y="3955568"/>
            <a:ext cx="1953086" cy="388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lgn="ctr"/>
            <a:r>
              <a:rPr lang="en-IN" sz="1400" dirty="0" smtClean="0"/>
              <a:t>Ashutosh </a:t>
            </a:r>
            <a:r>
              <a:rPr lang="en-IN" sz="1400" dirty="0" smtClean="0"/>
              <a:t>Prasad</a:t>
            </a:r>
            <a:endParaRPr lang="en-IN" sz="1400" dirty="0"/>
          </a:p>
        </p:txBody>
      </p:sp>
      <p:sp>
        <p:nvSpPr>
          <p:cNvPr id="9" name="Google Shape;6841;p49"/>
          <p:cNvSpPr/>
          <p:nvPr/>
        </p:nvSpPr>
        <p:spPr>
          <a:xfrm>
            <a:off x="819452" y="448624"/>
            <a:ext cx="3362035" cy="4086183"/>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p20"/>
          <p:cNvSpPr txBox="1">
            <a:spLocks/>
          </p:cNvSpPr>
          <p:nvPr/>
        </p:nvSpPr>
        <p:spPr>
          <a:xfrm>
            <a:off x="994565" y="2277901"/>
            <a:ext cx="2581177" cy="2654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r>
              <a:rPr lang="en-US" sz="1100" i="1" dirty="0" smtClean="0"/>
              <a:t>Looking for digitize future</a:t>
            </a:r>
            <a:endParaRPr lang="en-US" sz="1100" i="1" dirty="0"/>
          </a:p>
        </p:txBody>
      </p:sp>
      <p:sp>
        <p:nvSpPr>
          <p:cNvPr id="11" name="Title 4">
            <a:extLst>
              <a:ext uri="{FF2B5EF4-FFF2-40B4-BE49-F238E27FC236}">
                <a16:creationId xmlns:a16="http://schemas.microsoft.com/office/drawing/2014/main" xmlns="" id="{4B7F669E-B517-42C0-9F12-2794390AE6B6}"/>
              </a:ext>
            </a:extLst>
          </p:cNvPr>
          <p:cNvSpPr txBox="1">
            <a:spLocks/>
          </p:cNvSpPr>
          <p:nvPr/>
        </p:nvSpPr>
        <p:spPr>
          <a:xfrm>
            <a:off x="1218857" y="1736910"/>
            <a:ext cx="2815673" cy="7232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r>
              <a:rPr lang="en-IN" sz="2800" dirty="0" smtClean="0">
                <a:solidFill>
                  <a:schemeClr val="bg1"/>
                </a:solidFill>
              </a:rPr>
              <a:t>DIGITAL DIARY</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grpSp>
        <p:nvGrpSpPr>
          <p:cNvPr id="7" name="Google Shape;8415;p53"/>
          <p:cNvGrpSpPr/>
          <p:nvPr/>
        </p:nvGrpSpPr>
        <p:grpSpPr>
          <a:xfrm>
            <a:off x="3375721" y="1523996"/>
            <a:ext cx="2030071" cy="1880625"/>
            <a:chOff x="-10308163" y="3722161"/>
            <a:chExt cx="186675" cy="163214"/>
          </a:xfrm>
        </p:grpSpPr>
        <p:sp>
          <p:nvSpPr>
            <p:cNvPr id="8" name="Google Shape;8416;p53"/>
            <p:cNvSpPr/>
            <p:nvPr/>
          </p:nvSpPr>
          <p:spPr>
            <a:xfrm>
              <a:off x="-10308163" y="3780575"/>
              <a:ext cx="186675" cy="104800"/>
            </a:xfrm>
            <a:custGeom>
              <a:avLst/>
              <a:gdLst/>
              <a:ahLst/>
              <a:cxnLst/>
              <a:rect l="l" t="t" r="r" b="b"/>
              <a:pathLst>
                <a:path w="7467" h="4192" extrusionOk="0">
                  <a:moveTo>
                    <a:pt x="0" y="1"/>
                  </a:moveTo>
                  <a:lnTo>
                    <a:pt x="0" y="4191"/>
                  </a:lnTo>
                  <a:lnTo>
                    <a:pt x="7467" y="4191"/>
                  </a:lnTo>
                  <a:lnTo>
                    <a:pt x="7467" y="1"/>
                  </a:lnTo>
                  <a:close/>
                </a:path>
              </a:pathLst>
            </a:custGeom>
            <a:solidFill>
              <a:srgbClr val="5F7D9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smtClean="0">
                  <a:solidFill>
                    <a:schemeClr val="accent2">
                      <a:lumMod val="75000"/>
                    </a:schemeClr>
                  </a:solidFill>
                </a:rPr>
                <a:t>THANK YOU</a:t>
              </a:r>
              <a:endParaRPr sz="2000" b="1" dirty="0">
                <a:solidFill>
                  <a:schemeClr val="accent2">
                    <a:lumMod val="75000"/>
                  </a:schemeClr>
                </a:solidFill>
              </a:endParaRPr>
            </a:p>
          </p:txBody>
        </p:sp>
        <p:sp>
          <p:nvSpPr>
            <p:cNvPr id="10" name="Google Shape;8418;p53"/>
            <p:cNvSpPr/>
            <p:nvPr/>
          </p:nvSpPr>
          <p:spPr>
            <a:xfrm>
              <a:off x="-10266813" y="3722161"/>
              <a:ext cx="103975" cy="81150"/>
            </a:xfrm>
            <a:custGeom>
              <a:avLst/>
              <a:gdLst/>
              <a:ahLst/>
              <a:cxnLst/>
              <a:rect l="l" t="t" r="r" b="b"/>
              <a:pathLst>
                <a:path w="4159" h="3246" extrusionOk="0">
                  <a:moveTo>
                    <a:pt x="2048" y="1"/>
                  </a:moveTo>
                  <a:cubicBezTo>
                    <a:pt x="1387" y="1"/>
                    <a:pt x="851" y="536"/>
                    <a:pt x="851" y="1230"/>
                  </a:cubicBezTo>
                  <a:cubicBezTo>
                    <a:pt x="851" y="1450"/>
                    <a:pt x="914" y="1671"/>
                    <a:pt x="1040" y="1891"/>
                  </a:cubicBezTo>
                  <a:lnTo>
                    <a:pt x="0" y="3246"/>
                  </a:lnTo>
                  <a:lnTo>
                    <a:pt x="1072" y="3246"/>
                  </a:lnTo>
                  <a:lnTo>
                    <a:pt x="1733" y="2364"/>
                  </a:lnTo>
                  <a:cubicBezTo>
                    <a:pt x="1859" y="2395"/>
                    <a:pt x="1985" y="2427"/>
                    <a:pt x="2080" y="2427"/>
                  </a:cubicBezTo>
                  <a:cubicBezTo>
                    <a:pt x="2206" y="2427"/>
                    <a:pt x="2332" y="2395"/>
                    <a:pt x="2458" y="2364"/>
                  </a:cubicBezTo>
                  <a:lnTo>
                    <a:pt x="3119" y="3246"/>
                  </a:lnTo>
                  <a:lnTo>
                    <a:pt x="4159" y="3246"/>
                  </a:lnTo>
                  <a:lnTo>
                    <a:pt x="3119" y="1891"/>
                  </a:lnTo>
                  <a:cubicBezTo>
                    <a:pt x="3245" y="1671"/>
                    <a:pt x="3308" y="1450"/>
                    <a:pt x="3308" y="1230"/>
                  </a:cubicBezTo>
                  <a:cubicBezTo>
                    <a:pt x="3308" y="536"/>
                    <a:pt x="2773"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09725" y="943981"/>
            <a:ext cx="3946348" cy="6539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000" dirty="0" smtClean="0"/>
              <a:t>INTRODUCTION To PROJECT</a:t>
            </a:r>
            <a:endParaRPr sz="2000" dirty="0"/>
          </a:p>
        </p:txBody>
      </p:sp>
      <p:sp>
        <p:nvSpPr>
          <p:cNvPr id="259" name="Google Shape;259;p22"/>
          <p:cNvSpPr txBox="1">
            <a:spLocks noGrp="1"/>
          </p:cNvSpPr>
          <p:nvPr>
            <p:ph type="subTitle" idx="1"/>
          </p:nvPr>
        </p:nvSpPr>
        <p:spPr>
          <a:xfrm>
            <a:off x="4735079" y="1978209"/>
            <a:ext cx="3485189" cy="188464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dirty="0"/>
              <a:t>Basically an E-Diary, which is used to record personal events and experiences online. Instead of use a traditional diary or notebook to express your thoughts and feelings, use this E-diary .User has to create authenticated account and enjoy the services like saving personal contacts and images. This is secure because an authentication is required when user verified then they authorized to use the services.</a:t>
            </a:r>
            <a:endParaRPr dirty="0"/>
          </a:p>
          <a:p>
            <a:pPr marL="0" lvl="0" indent="0" algn="l" rtl="0">
              <a:spcBef>
                <a:spcPts val="0"/>
              </a:spcBef>
              <a:spcAft>
                <a:spcPts val="0"/>
              </a:spcAft>
              <a:buNone/>
            </a:pPr>
            <a:endParaRPr dirty="0"/>
          </a:p>
        </p:txBody>
      </p:sp>
      <p:cxnSp>
        <p:nvCxnSpPr>
          <p:cNvPr id="260" name="Google Shape;260;p22"/>
          <p:cNvCxnSpPr>
            <a:cxnSpLocks/>
          </p:cNvCxnSpPr>
          <p:nvPr/>
        </p:nvCxnSpPr>
        <p:spPr>
          <a:xfrm>
            <a:off x="4809725" y="1744790"/>
            <a:ext cx="3475293" cy="0"/>
          </a:xfrm>
          <a:prstGeom prst="straightConnector1">
            <a:avLst/>
          </a:prstGeom>
          <a:noFill/>
          <a:ln w="9525" cap="flat" cmpd="sng">
            <a:solidFill>
              <a:schemeClr val="accent1"/>
            </a:solidFill>
            <a:prstDash val="solid"/>
            <a:round/>
            <a:headEnd type="none" w="med" len="med"/>
            <a:tailEnd type="none" w="med" len="med"/>
          </a:ln>
        </p:spPr>
      </p:cxnSp>
      <p:pic>
        <p:nvPicPr>
          <p:cNvPr id="5" name="Picture 4">
            <a:extLst>
              <a:ext uri="{FF2B5EF4-FFF2-40B4-BE49-F238E27FC236}">
                <a16:creationId xmlns:a16="http://schemas.microsoft.com/office/drawing/2014/main" xmlns="" id="{50B7148A-526C-4510-BC14-10EFAE5956D3}"/>
              </a:ext>
            </a:extLst>
          </p:cNvPr>
          <p:cNvPicPr>
            <a:picLocks noChangeAspect="1"/>
          </p:cNvPicPr>
          <p:nvPr/>
        </p:nvPicPr>
        <p:blipFill>
          <a:blip r:embed="rId3"/>
          <a:stretch>
            <a:fillRect/>
          </a:stretch>
        </p:blipFill>
        <p:spPr>
          <a:xfrm>
            <a:off x="1617134" y="1744790"/>
            <a:ext cx="2347861" cy="1709855"/>
          </a:xfrm>
          <a:prstGeom prst="rect">
            <a:avLst/>
          </a:prstGeom>
        </p:spPr>
      </p:pic>
    </p:spTree>
    <p:extLst>
      <p:ext uri="{BB962C8B-B14F-4D97-AF65-F5344CB8AC3E}">
        <p14:creationId xmlns:p14="http://schemas.microsoft.com/office/powerpoint/2010/main" val="42720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5DCD361B-13D4-45D7-A8E7-04D77DABC4C7}"/>
              </a:ext>
            </a:extLst>
          </p:cNvPr>
          <p:cNvSpPr>
            <a:spLocks noGrp="1"/>
          </p:cNvSpPr>
          <p:nvPr>
            <p:ph type="ctrTitle" idx="6"/>
          </p:nvPr>
        </p:nvSpPr>
        <p:spPr/>
        <p:txBody>
          <a:bodyPr/>
          <a:lstStyle/>
          <a:p>
            <a:r>
              <a:rPr lang="en-IN" dirty="0" smtClean="0"/>
              <a:t>OBJECTIVES OF PROJECT</a:t>
            </a:r>
            <a:endParaRPr lang="en-IN" dirty="0"/>
          </a:p>
        </p:txBody>
      </p:sp>
      <p:cxnSp>
        <p:nvCxnSpPr>
          <p:cNvPr id="9" name="Google Shape;643;p30">
            <a:extLst>
              <a:ext uri="{FF2B5EF4-FFF2-40B4-BE49-F238E27FC236}">
                <a16:creationId xmlns:a16="http://schemas.microsoft.com/office/drawing/2014/main" xmlns="" id="{523D95E3-C3A6-4AEB-99F7-AD1B0BD7B4B3}"/>
              </a:ext>
            </a:extLst>
          </p:cNvPr>
          <p:cNvCxnSpPr/>
          <p:nvPr/>
        </p:nvCxnSpPr>
        <p:spPr>
          <a:xfrm>
            <a:off x="0" y="1191700"/>
            <a:ext cx="9144000"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xmlns="" id="{6FA927FF-6620-4833-B993-7D9487B3D5DD}"/>
              </a:ext>
            </a:extLst>
          </p:cNvPr>
          <p:cNvSpPr txBox="1"/>
          <p:nvPr/>
        </p:nvSpPr>
        <p:spPr>
          <a:xfrm>
            <a:off x="2370083" y="1184083"/>
            <a:ext cx="4260300" cy="276999"/>
          </a:xfrm>
          <a:prstGeom prst="rect">
            <a:avLst/>
          </a:prstGeom>
          <a:noFill/>
        </p:spPr>
        <p:txBody>
          <a:bodyPr wrap="square" rtlCol="0">
            <a:spAutoFit/>
          </a:bodyPr>
          <a:lstStyle/>
          <a:p>
            <a:r>
              <a:rPr lang="en-IN" sz="1200" b="1" dirty="0">
                <a:solidFill>
                  <a:schemeClr val="bg1"/>
                </a:solidFill>
              </a:rPr>
              <a:t>“</a:t>
            </a:r>
            <a:r>
              <a:rPr lang="en-IN" sz="1100" b="1" dirty="0">
                <a:solidFill>
                  <a:schemeClr val="bg1"/>
                </a:solidFill>
              </a:rPr>
              <a:t>a physical diary can’t fit in pocket. But, a digital diary will.”</a:t>
            </a:r>
            <a:endParaRPr lang="en-IN" sz="1200" b="1" dirty="0">
              <a:solidFill>
                <a:schemeClr val="bg1"/>
              </a:solidFill>
            </a:endParaRPr>
          </a:p>
        </p:txBody>
      </p:sp>
      <p:sp>
        <p:nvSpPr>
          <p:cNvPr id="37" name="Google Shape;1498;p43">
            <a:extLst>
              <a:ext uri="{FF2B5EF4-FFF2-40B4-BE49-F238E27FC236}">
                <a16:creationId xmlns:a16="http://schemas.microsoft.com/office/drawing/2014/main" xmlns="" id="{F6E22796-60D3-401C-9C5B-14E129729ED5}"/>
              </a:ext>
            </a:extLst>
          </p:cNvPr>
          <p:cNvSpPr/>
          <p:nvPr/>
        </p:nvSpPr>
        <p:spPr>
          <a:xfrm>
            <a:off x="1249267" y="1738851"/>
            <a:ext cx="1120816" cy="74305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FFF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t>Easy to Organize</a:t>
            </a:r>
            <a:endParaRPr sz="1100" dirty="0"/>
          </a:p>
        </p:txBody>
      </p:sp>
      <p:sp>
        <p:nvSpPr>
          <p:cNvPr id="38" name="Google Shape;1498;p43">
            <a:extLst>
              <a:ext uri="{FF2B5EF4-FFF2-40B4-BE49-F238E27FC236}">
                <a16:creationId xmlns:a16="http://schemas.microsoft.com/office/drawing/2014/main" xmlns="" id="{F6E22796-60D3-401C-9C5B-14E129729ED5}"/>
              </a:ext>
            </a:extLst>
          </p:cNvPr>
          <p:cNvSpPr/>
          <p:nvPr/>
        </p:nvSpPr>
        <p:spPr>
          <a:xfrm>
            <a:off x="3076483" y="1738851"/>
            <a:ext cx="1120816" cy="74305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FFF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t>Daily Work</a:t>
            </a:r>
            <a:endParaRPr sz="1100" dirty="0"/>
          </a:p>
        </p:txBody>
      </p:sp>
      <p:sp>
        <p:nvSpPr>
          <p:cNvPr id="39" name="Google Shape;1498;p43">
            <a:extLst>
              <a:ext uri="{FF2B5EF4-FFF2-40B4-BE49-F238E27FC236}">
                <a16:creationId xmlns:a16="http://schemas.microsoft.com/office/drawing/2014/main" xmlns="" id="{F6E22796-60D3-401C-9C5B-14E129729ED5}"/>
              </a:ext>
            </a:extLst>
          </p:cNvPr>
          <p:cNvSpPr/>
          <p:nvPr/>
        </p:nvSpPr>
        <p:spPr>
          <a:xfrm>
            <a:off x="4826774" y="1738851"/>
            <a:ext cx="1120816" cy="74305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FFF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t>Personal Data </a:t>
            </a:r>
            <a:r>
              <a:rPr lang="en-US" sz="1100" dirty="0"/>
              <a:t>S</a:t>
            </a:r>
            <a:r>
              <a:rPr lang="en-US" sz="1100" dirty="0" smtClean="0"/>
              <a:t>tore</a:t>
            </a:r>
            <a:endParaRPr sz="1100" dirty="0"/>
          </a:p>
        </p:txBody>
      </p:sp>
      <p:sp>
        <p:nvSpPr>
          <p:cNvPr id="40" name="Google Shape;1498;p43">
            <a:extLst>
              <a:ext uri="{FF2B5EF4-FFF2-40B4-BE49-F238E27FC236}">
                <a16:creationId xmlns:a16="http://schemas.microsoft.com/office/drawing/2014/main" xmlns="" id="{F6E22796-60D3-401C-9C5B-14E129729ED5}"/>
              </a:ext>
            </a:extLst>
          </p:cNvPr>
          <p:cNvSpPr/>
          <p:nvPr/>
        </p:nvSpPr>
        <p:spPr>
          <a:xfrm>
            <a:off x="6577065" y="1738851"/>
            <a:ext cx="1120816" cy="74305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FFF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t>Easy Writing Service</a:t>
            </a:r>
            <a:endParaRPr sz="1100" dirty="0"/>
          </a:p>
        </p:txBody>
      </p:sp>
      <p:sp>
        <p:nvSpPr>
          <p:cNvPr id="41" name="Google Shape;1498;p43">
            <a:extLst>
              <a:ext uri="{FF2B5EF4-FFF2-40B4-BE49-F238E27FC236}">
                <a16:creationId xmlns:a16="http://schemas.microsoft.com/office/drawing/2014/main" xmlns="" id="{F6E22796-60D3-401C-9C5B-14E129729ED5}"/>
              </a:ext>
            </a:extLst>
          </p:cNvPr>
          <p:cNvSpPr/>
          <p:nvPr/>
        </p:nvSpPr>
        <p:spPr>
          <a:xfrm>
            <a:off x="1955667" y="3138160"/>
            <a:ext cx="1120816" cy="74305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FFF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t>Simple to Use</a:t>
            </a:r>
            <a:endParaRPr sz="1100" dirty="0"/>
          </a:p>
        </p:txBody>
      </p:sp>
      <p:sp>
        <p:nvSpPr>
          <p:cNvPr id="42" name="Google Shape;1498;p43">
            <a:extLst>
              <a:ext uri="{FF2B5EF4-FFF2-40B4-BE49-F238E27FC236}">
                <a16:creationId xmlns:a16="http://schemas.microsoft.com/office/drawing/2014/main" xmlns="" id="{F6E22796-60D3-401C-9C5B-14E129729ED5}"/>
              </a:ext>
            </a:extLst>
          </p:cNvPr>
          <p:cNvSpPr/>
          <p:nvPr/>
        </p:nvSpPr>
        <p:spPr>
          <a:xfrm>
            <a:off x="3939825" y="3138160"/>
            <a:ext cx="1120816" cy="74305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FFF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t>No Age Restriction</a:t>
            </a:r>
            <a:endParaRPr sz="1100" dirty="0"/>
          </a:p>
        </p:txBody>
      </p:sp>
      <p:sp>
        <p:nvSpPr>
          <p:cNvPr id="43" name="Google Shape;1498;p43">
            <a:extLst>
              <a:ext uri="{FF2B5EF4-FFF2-40B4-BE49-F238E27FC236}">
                <a16:creationId xmlns:a16="http://schemas.microsoft.com/office/drawing/2014/main" xmlns="" id="{F6E22796-60D3-401C-9C5B-14E129729ED5}"/>
              </a:ext>
            </a:extLst>
          </p:cNvPr>
          <p:cNvSpPr/>
          <p:nvPr/>
        </p:nvSpPr>
        <p:spPr>
          <a:xfrm>
            <a:off x="5704229" y="3138160"/>
            <a:ext cx="1120816" cy="74305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FFF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t>Memorizing User Info</a:t>
            </a:r>
            <a:endParaRPr sz="1100" dirty="0"/>
          </a:p>
        </p:txBody>
      </p:sp>
    </p:spTree>
    <p:extLst>
      <p:ext uri="{BB962C8B-B14F-4D97-AF65-F5344CB8AC3E}">
        <p14:creationId xmlns:p14="http://schemas.microsoft.com/office/powerpoint/2010/main" val="4262384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800" dirty="0" smtClean="0"/>
              <a:t>FEATURES Of PROJECT</a:t>
            </a:r>
            <a:endParaRPr sz="2800" dirty="0"/>
          </a:p>
        </p:txBody>
      </p:sp>
      <p:sp>
        <p:nvSpPr>
          <p:cNvPr id="272" name="Google Shape;272;p23"/>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Make it secure for each and every user.</a:t>
            </a:r>
            <a:endParaRPr dirty="0"/>
          </a:p>
        </p:txBody>
      </p:sp>
      <p:sp>
        <p:nvSpPr>
          <p:cNvPr id="273" name="Google Shape;273;p23"/>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With the simple design(GUI), it loaded faster.</a:t>
            </a:r>
            <a:endParaRPr dirty="0"/>
          </a:p>
        </p:txBody>
      </p:sp>
      <p:sp>
        <p:nvSpPr>
          <p:cNvPr id="274" name="Google Shape;274;p23"/>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We make it as user friendly and easy accessible by  users.</a:t>
            </a:r>
            <a:endParaRPr dirty="0"/>
          </a:p>
        </p:txBody>
      </p:sp>
      <p:sp>
        <p:nvSpPr>
          <p:cNvPr id="275" name="Google Shape;275;p23"/>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SECURE</a:t>
            </a:r>
            <a:endParaRPr/>
          </a:p>
        </p:txBody>
      </p:sp>
      <p:sp>
        <p:nvSpPr>
          <p:cNvPr id="276" name="Google Shape;276;p23"/>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FAST AND RELIABLE</a:t>
            </a:r>
            <a:endParaRPr/>
          </a:p>
        </p:txBody>
      </p:sp>
      <p:sp>
        <p:nvSpPr>
          <p:cNvPr id="277" name="Google Shape;277;p23"/>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ACCESSIBLE</a:t>
            </a:r>
            <a:endParaRPr/>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FB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a:solidFill>
            <a:srgbClr val="03C103"/>
          </a:solidFill>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77940" y="2077049"/>
            <a:ext cx="1002833" cy="837003"/>
            <a:chOff x="12618250" y="628300"/>
            <a:chExt cx="5236725" cy="4370775"/>
          </a:xfrm>
          <a:solidFill>
            <a:srgbClr val="EAFC3E"/>
          </a:solidFill>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0" y="125115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6" name="Google Shape;396;p26"/>
          <p:cNvSpPr/>
          <p:nvPr/>
        </p:nvSpPr>
        <p:spPr>
          <a:xfrm>
            <a:off x="1336225" y="3304888"/>
            <a:ext cx="2326500" cy="381000"/>
          </a:xfrm>
          <a:prstGeom prst="homePlate">
            <a:avLst>
              <a:gd name="adj" fmla="val 50000"/>
            </a:avLst>
          </a:prstGeom>
          <a:solidFill>
            <a:srgbClr val="03C1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26"/>
          <p:cNvSpPr/>
          <p:nvPr/>
        </p:nvSpPr>
        <p:spPr>
          <a:xfrm>
            <a:off x="1336225" y="2603538"/>
            <a:ext cx="2326500" cy="381000"/>
          </a:xfrm>
          <a:prstGeom prst="homePlate">
            <a:avLst>
              <a:gd name="adj" fmla="val 50000"/>
            </a:avLst>
          </a:prstGeom>
          <a:solidFill>
            <a:srgbClr val="EAF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26"/>
          <p:cNvSpPr/>
          <p:nvPr/>
        </p:nvSpPr>
        <p:spPr>
          <a:xfrm>
            <a:off x="1336225" y="1902188"/>
            <a:ext cx="2326500" cy="381000"/>
          </a:xfrm>
          <a:prstGeom prst="homePlate">
            <a:avLst>
              <a:gd name="adj" fmla="val 50000"/>
            </a:avLst>
          </a:prstGeom>
          <a:solidFill>
            <a:srgbClr val="FB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9" name="Google Shape;399;p26"/>
          <p:cNvSpPr txBox="1">
            <a:spLocks noGrp="1"/>
          </p:cNvSpPr>
          <p:nvPr>
            <p:ph type="ctrTitle" idx="4"/>
          </p:nvPr>
        </p:nvSpPr>
        <p:spPr>
          <a:xfrm>
            <a:off x="933213" y="317251"/>
            <a:ext cx="7065478" cy="7697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t>PROJECT BUILDING PROCESS</a:t>
            </a:r>
            <a:endParaRPr dirty="0">
              <a:solidFill>
                <a:srgbClr val="FFFFFF"/>
              </a:solidFill>
            </a:endParaRPr>
          </a:p>
        </p:txBody>
      </p:sp>
      <p:sp>
        <p:nvSpPr>
          <p:cNvPr id="400" name="Google Shape;400;p26"/>
          <p:cNvSpPr txBox="1">
            <a:spLocks noGrp="1"/>
          </p:cNvSpPr>
          <p:nvPr>
            <p:ph type="ctrTitle"/>
          </p:nvPr>
        </p:nvSpPr>
        <p:spPr>
          <a:xfrm>
            <a:off x="1557931" y="1796695"/>
            <a:ext cx="2076000" cy="4813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chemeClr val="dk1"/>
                </a:solidFill>
              </a:rPr>
              <a:t>SIMPLE </a:t>
            </a:r>
            <a:r>
              <a:rPr lang="es" dirty="0">
                <a:solidFill>
                  <a:schemeClr val="dk1"/>
                </a:solidFill>
              </a:rPr>
              <a:t>DESIGN</a:t>
            </a:r>
            <a:endParaRPr dirty="0">
              <a:solidFill>
                <a:schemeClr val="dk1"/>
              </a:solidFill>
            </a:endParaRPr>
          </a:p>
        </p:txBody>
      </p:sp>
      <p:sp>
        <p:nvSpPr>
          <p:cNvPr id="401" name="Google Shape;401;p26"/>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DATABASE STORING</a:t>
            </a:r>
            <a:endParaRPr dirty="0">
              <a:solidFill>
                <a:schemeClr val="dk1"/>
              </a:solidFill>
            </a:endParaRPr>
          </a:p>
        </p:txBody>
      </p:sp>
      <p:sp>
        <p:nvSpPr>
          <p:cNvPr id="402" name="Google Shape;402;p26"/>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PROGRAMMING</a:t>
            </a:r>
            <a:endParaRPr dirty="0">
              <a:solidFill>
                <a:schemeClr val="dk1"/>
              </a:solidFill>
            </a:endParaRPr>
          </a:p>
        </p:txBody>
      </p:sp>
      <p:cxnSp>
        <p:nvCxnSpPr>
          <p:cNvPr id="403" name="Google Shape;403;p26"/>
          <p:cNvCxnSpPr>
            <a:cxnSpLocks/>
          </p:cNvCxnSpPr>
          <p:nvPr/>
        </p:nvCxnSpPr>
        <p:spPr>
          <a:xfrm flipV="1">
            <a:off x="0" y="1200727"/>
            <a:ext cx="9144000" cy="18474"/>
          </a:xfrm>
          <a:prstGeom prst="straightConnector1">
            <a:avLst/>
          </a:prstGeom>
          <a:noFill/>
          <a:ln w="9525" cap="flat" cmpd="sng">
            <a:solidFill>
              <a:schemeClr val="accent1"/>
            </a:solidFill>
            <a:prstDash val="solid"/>
            <a:round/>
            <a:headEnd type="none" w="med" len="med"/>
            <a:tailEnd type="none" w="med" len="med"/>
          </a:ln>
        </p:spPr>
      </p:cxnSp>
      <p:sp>
        <p:nvSpPr>
          <p:cNvPr id="404" name="Google Shape;404;p26"/>
          <p:cNvSpPr/>
          <p:nvPr/>
        </p:nvSpPr>
        <p:spPr>
          <a:xfrm>
            <a:off x="819925" y="1880738"/>
            <a:ext cx="423900" cy="423900"/>
          </a:xfrm>
          <a:prstGeom prst="ellipse">
            <a:avLst/>
          </a:prstGeom>
          <a:solidFill>
            <a:srgbClr val="3B5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819925" y="2582088"/>
            <a:ext cx="423900" cy="423900"/>
          </a:xfrm>
          <a:prstGeom prst="ellipse">
            <a:avLst/>
          </a:prstGeom>
          <a:solidFill>
            <a:srgbClr val="3B5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26"/>
          <p:cNvSpPr/>
          <p:nvPr/>
        </p:nvSpPr>
        <p:spPr>
          <a:xfrm>
            <a:off x="819925" y="3283438"/>
            <a:ext cx="423900" cy="423900"/>
          </a:xfrm>
          <a:prstGeom prst="ellipse">
            <a:avLst/>
          </a:prstGeom>
          <a:solidFill>
            <a:srgbClr val="3B5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880550" y="2712182"/>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898731" y="3413525"/>
            <a:ext cx="265768" cy="163730"/>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876837" y="1896413"/>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028570"/>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3623518"/>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028570"/>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229371"/>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320876"/>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022390"/>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097364"/>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197764"/>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022390"/>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131534"/>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2779662"/>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2587756"/>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2589031"/>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2669090"/>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2702137"/>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2850825"/>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7057810" y="1653091"/>
            <a:ext cx="841321" cy="1095449"/>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7176003" y="1796695"/>
            <a:ext cx="609762" cy="679738"/>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402652" y="2551451"/>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9;p26">
            <a:extLst>
              <a:ext uri="{FF2B5EF4-FFF2-40B4-BE49-F238E27FC236}">
                <a16:creationId xmlns:a16="http://schemas.microsoft.com/office/drawing/2014/main" xmlns="" id="{992B42E0-2908-43DA-98E5-8AB13834E426}"/>
              </a:ext>
            </a:extLst>
          </p:cNvPr>
          <p:cNvSpPr/>
          <p:nvPr/>
        </p:nvSpPr>
        <p:spPr>
          <a:xfrm>
            <a:off x="7289058" y="1937044"/>
            <a:ext cx="303972" cy="31004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1;p26">
            <a:extLst>
              <a:ext uri="{FF2B5EF4-FFF2-40B4-BE49-F238E27FC236}">
                <a16:creationId xmlns:a16="http://schemas.microsoft.com/office/drawing/2014/main" xmlns="" id="{538BA1F1-B26E-4E99-849C-2E784EE80FF3}"/>
              </a:ext>
            </a:extLst>
          </p:cNvPr>
          <p:cNvSpPr/>
          <p:nvPr/>
        </p:nvSpPr>
        <p:spPr>
          <a:xfrm>
            <a:off x="7393273" y="1984048"/>
            <a:ext cx="154927" cy="185605"/>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48645" y="395168"/>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WHY DIGITAL DIARY REQUIRED?</a:t>
            </a:r>
            <a:endParaRPr sz="2800" dirty="0"/>
          </a:p>
        </p:txBody>
      </p:sp>
      <p:cxnSp>
        <p:nvCxnSpPr>
          <p:cNvPr id="596" name="Google Shape;596;p28"/>
          <p:cNvCxnSpPr/>
          <p:nvPr/>
        </p:nvCxnSpPr>
        <p:spPr>
          <a:xfrm>
            <a:off x="0" y="1001768"/>
            <a:ext cx="9217891"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p:cNvSpPr txBox="1"/>
          <p:nvPr/>
        </p:nvSpPr>
        <p:spPr>
          <a:xfrm>
            <a:off x="1311564" y="1727201"/>
            <a:ext cx="7001163" cy="2462213"/>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dirty="0" smtClean="0">
                <a:solidFill>
                  <a:schemeClr val="bg1"/>
                </a:solidFill>
              </a:rPr>
              <a:t>Journaling </a:t>
            </a:r>
            <a:r>
              <a:rPr lang="en-US" dirty="0">
                <a:solidFill>
                  <a:schemeClr val="bg1"/>
                </a:solidFill>
              </a:rPr>
              <a:t>by hand is </a:t>
            </a:r>
            <a:r>
              <a:rPr lang="en-US" dirty="0" smtClean="0">
                <a:solidFill>
                  <a:schemeClr val="bg1"/>
                </a:solidFill>
              </a:rPr>
              <a:t>simple, but </a:t>
            </a:r>
            <a:r>
              <a:rPr lang="en-US" dirty="0">
                <a:solidFill>
                  <a:schemeClr val="bg1"/>
                </a:solidFill>
              </a:rPr>
              <a:t>y</a:t>
            </a:r>
            <a:r>
              <a:rPr lang="en-US" dirty="0" smtClean="0">
                <a:solidFill>
                  <a:schemeClr val="bg1"/>
                </a:solidFill>
              </a:rPr>
              <a:t>ou </a:t>
            </a:r>
            <a:r>
              <a:rPr lang="en-US" dirty="0">
                <a:solidFill>
                  <a:schemeClr val="bg1"/>
                </a:solidFill>
              </a:rPr>
              <a:t>can lose or damage a </a:t>
            </a:r>
            <a:r>
              <a:rPr lang="en-US" dirty="0" smtClean="0">
                <a:solidFill>
                  <a:schemeClr val="bg1"/>
                </a:solidFill>
              </a:rPr>
              <a:t>journal.</a:t>
            </a:r>
          </a:p>
          <a:p>
            <a:pPr marL="285750" indent="-285750">
              <a:buClr>
                <a:schemeClr val="bg1"/>
              </a:buClr>
              <a:buFont typeface="Wingdings" panose="05000000000000000000" pitchFamily="2" charset="2"/>
              <a:buChar char="q"/>
            </a:pPr>
            <a:endParaRPr lang="en-US" dirty="0">
              <a:solidFill>
                <a:schemeClr val="bg1"/>
              </a:solidFill>
            </a:endParaRPr>
          </a:p>
          <a:p>
            <a:pPr marL="285750" indent="-285750">
              <a:buClr>
                <a:schemeClr val="bg1"/>
              </a:buClr>
              <a:buFont typeface="Wingdings" panose="05000000000000000000" pitchFamily="2" charset="2"/>
              <a:buChar char="q"/>
            </a:pPr>
            <a:r>
              <a:rPr lang="en-US" dirty="0">
                <a:solidFill>
                  <a:schemeClr val="bg1"/>
                </a:solidFill>
              </a:rPr>
              <a:t>You can journal any time, as long as you have your smartphone or computer</a:t>
            </a:r>
            <a:r>
              <a:rPr lang="en-US" dirty="0" smtClean="0">
                <a:solidFill>
                  <a:schemeClr val="bg1"/>
                </a:solidFill>
              </a:rPr>
              <a:t>.</a:t>
            </a:r>
          </a:p>
          <a:p>
            <a:pPr marL="285750" indent="-285750">
              <a:buClr>
                <a:schemeClr val="bg1"/>
              </a:buClr>
              <a:buFont typeface="Wingdings" panose="05000000000000000000" pitchFamily="2" charset="2"/>
              <a:buChar char="q"/>
            </a:pPr>
            <a:endParaRPr lang="en-US" dirty="0">
              <a:solidFill>
                <a:schemeClr val="bg1"/>
              </a:solidFill>
            </a:endParaRPr>
          </a:p>
          <a:p>
            <a:pPr marL="285750" indent="-285750">
              <a:buClr>
                <a:schemeClr val="bg1"/>
              </a:buClr>
              <a:buFont typeface="Wingdings" panose="05000000000000000000" pitchFamily="2" charset="2"/>
              <a:buChar char="q"/>
            </a:pPr>
            <a:r>
              <a:rPr lang="en-US" dirty="0">
                <a:solidFill>
                  <a:schemeClr val="bg1"/>
                </a:solidFill>
              </a:rPr>
              <a:t>With a pen, you can easily doodle, draw, add graphs, and the </a:t>
            </a:r>
            <a:r>
              <a:rPr lang="en-US" dirty="0" smtClean="0">
                <a:solidFill>
                  <a:schemeClr val="bg1"/>
                </a:solidFill>
              </a:rPr>
              <a:t>like, but </a:t>
            </a:r>
            <a:r>
              <a:rPr lang="en-US" dirty="0">
                <a:solidFill>
                  <a:schemeClr val="bg1"/>
                </a:solidFill>
              </a:rPr>
              <a:t>all your </a:t>
            </a:r>
            <a:r>
              <a:rPr lang="en-US" dirty="0" err="1">
                <a:solidFill>
                  <a:schemeClr val="bg1"/>
                </a:solidFill>
              </a:rPr>
              <a:t>journalling</a:t>
            </a:r>
            <a:r>
              <a:rPr lang="en-US" dirty="0">
                <a:solidFill>
                  <a:schemeClr val="bg1"/>
                </a:solidFill>
              </a:rPr>
              <a:t> n</a:t>
            </a:r>
            <a:r>
              <a:rPr lang="en-US" dirty="0" smtClean="0">
                <a:solidFill>
                  <a:schemeClr val="bg1"/>
                </a:solidFill>
              </a:rPr>
              <a:t>o </a:t>
            </a:r>
            <a:r>
              <a:rPr lang="en-US" dirty="0">
                <a:solidFill>
                  <a:schemeClr val="bg1"/>
                </a:solidFill>
              </a:rPr>
              <a:t>backups, no </a:t>
            </a:r>
            <a:r>
              <a:rPr lang="en-US" dirty="0" smtClean="0">
                <a:solidFill>
                  <a:schemeClr val="bg1"/>
                </a:solidFill>
              </a:rPr>
              <a:t>replacements.</a:t>
            </a:r>
          </a:p>
          <a:p>
            <a:pPr marL="285750" indent="-285750">
              <a:buClr>
                <a:schemeClr val="bg1"/>
              </a:buClr>
              <a:buFont typeface="Wingdings" panose="05000000000000000000" pitchFamily="2" charset="2"/>
              <a:buChar char="q"/>
            </a:pPr>
            <a:endParaRPr lang="en-US" dirty="0">
              <a:solidFill>
                <a:schemeClr val="bg1"/>
              </a:solidFill>
            </a:endParaRPr>
          </a:p>
          <a:p>
            <a:pPr marL="285750" indent="-285750">
              <a:buClr>
                <a:schemeClr val="bg1"/>
              </a:buClr>
              <a:buFont typeface="Wingdings" panose="05000000000000000000" pitchFamily="2" charset="2"/>
              <a:buChar char="q"/>
            </a:pPr>
            <a:r>
              <a:rPr lang="en-US" dirty="0" smtClean="0">
                <a:solidFill>
                  <a:schemeClr val="bg1"/>
                </a:solidFill>
              </a:rPr>
              <a:t>But DIGITAL DIARY provides features that your data remain in database as long as you cannot delete.</a:t>
            </a:r>
          </a:p>
          <a:p>
            <a:pPr marL="285750" indent="-285750">
              <a:buClr>
                <a:schemeClr val="bg1"/>
              </a:buClr>
              <a:buFont typeface="Wingdings" panose="05000000000000000000" pitchFamily="2" charset="2"/>
              <a:buChar char="q"/>
            </a:pPr>
            <a:endParaRPr lang="en-US" dirty="0">
              <a:solidFill>
                <a:schemeClr val="bg1"/>
              </a:solidFill>
            </a:endParaRPr>
          </a:p>
          <a:p>
            <a:pPr marL="285750" indent="-285750">
              <a:buClr>
                <a:schemeClr val="bg1"/>
              </a:buClr>
              <a:buFont typeface="Wingdings" panose="05000000000000000000" pitchFamily="2" charset="2"/>
              <a:buChar char="q"/>
            </a:pPr>
            <a:endParaRPr 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0"/>
          <p:cNvSpPr/>
          <p:nvPr/>
        </p:nvSpPr>
        <p:spPr>
          <a:xfrm>
            <a:off x="655389" y="3792322"/>
            <a:ext cx="1581300" cy="1351177"/>
          </a:xfrm>
          <a:prstGeom prst="rect">
            <a:avLst/>
          </a:prstGeom>
          <a:solidFill>
            <a:srgbClr val="FB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2624928" y="3514159"/>
            <a:ext cx="1581300" cy="1622099"/>
          </a:xfrm>
          <a:prstGeom prst="rect">
            <a:avLst/>
          </a:prstGeom>
          <a:solidFill>
            <a:srgbClr val="03C1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txBox="1">
            <a:spLocks noGrp="1"/>
          </p:cNvSpPr>
          <p:nvPr>
            <p:ph type="ctrTitle" idx="6"/>
          </p:nvPr>
        </p:nvSpPr>
        <p:spPr>
          <a:xfrm>
            <a:off x="311700" y="46759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solidFill>
                  <a:srgbClr val="FFFFFF"/>
                </a:solidFill>
              </a:rPr>
              <a:t>SCOPE OF PROJECT</a:t>
            </a:r>
            <a:endParaRPr dirty="0">
              <a:solidFill>
                <a:srgbClr val="FFFFFF"/>
              </a:solidFill>
            </a:endParaRPr>
          </a:p>
        </p:txBody>
      </p:sp>
      <p:sp>
        <p:nvSpPr>
          <p:cNvPr id="619" name="Google Shape;619;p30"/>
          <p:cNvSpPr txBox="1">
            <a:spLocks noGrp="1"/>
          </p:cNvSpPr>
          <p:nvPr>
            <p:ph type="subTitle" idx="1"/>
          </p:nvPr>
        </p:nvSpPr>
        <p:spPr>
          <a:xfrm>
            <a:off x="2791885" y="4007875"/>
            <a:ext cx="1394100" cy="7622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This website is available on internet so it use to carry and available everywhere.</a:t>
            </a:r>
            <a:endParaRPr dirty="0">
              <a:solidFill>
                <a:schemeClr val="bg1"/>
              </a:solidFill>
            </a:endParaRPr>
          </a:p>
        </p:txBody>
      </p:sp>
      <p:sp>
        <p:nvSpPr>
          <p:cNvPr id="620" name="Google Shape;620;p30"/>
          <p:cNvSpPr/>
          <p:nvPr/>
        </p:nvSpPr>
        <p:spPr>
          <a:xfrm>
            <a:off x="4630008" y="3230968"/>
            <a:ext cx="1581300" cy="1912532"/>
          </a:xfrm>
          <a:prstGeom prst="rect">
            <a:avLst/>
          </a:prstGeom>
          <a:solidFill>
            <a:srgbClr val="3B5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txBox="1">
            <a:spLocks noGrp="1"/>
          </p:cNvSpPr>
          <p:nvPr>
            <p:ph type="subTitle" idx="2"/>
          </p:nvPr>
        </p:nvSpPr>
        <p:spPr>
          <a:xfrm>
            <a:off x="4780892" y="3794804"/>
            <a:ext cx="13941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Easy to use because it is simple designed for any age of user</a:t>
            </a:r>
            <a:r>
              <a:rPr lang="en-IN" dirty="0">
                <a:solidFill>
                  <a:srgbClr val="0E2A47"/>
                </a:solidFill>
              </a:rPr>
              <a:t>.</a:t>
            </a:r>
            <a:endParaRPr dirty="0">
              <a:solidFill>
                <a:srgbClr val="0E2A47"/>
              </a:solidFill>
            </a:endParaRPr>
          </a:p>
        </p:txBody>
      </p:sp>
      <p:sp>
        <p:nvSpPr>
          <p:cNvPr id="622" name="Google Shape;622;p30"/>
          <p:cNvSpPr txBox="1">
            <a:spLocks noGrp="1"/>
          </p:cNvSpPr>
          <p:nvPr>
            <p:ph type="subTitle" idx="3"/>
          </p:nvPr>
        </p:nvSpPr>
        <p:spPr>
          <a:xfrm>
            <a:off x="754417" y="4297304"/>
            <a:ext cx="1394100" cy="60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latin typeface="Roboto Light"/>
                <a:ea typeface="Roboto Light"/>
                <a:cs typeface="Roboto Light"/>
                <a:sym typeface="Roboto Light"/>
              </a:rPr>
              <a:t>User no longer need to carry the traditional notebook.</a:t>
            </a:r>
          </a:p>
          <a:p>
            <a:pPr marL="0" lvl="0" indent="0" algn="ctr" rtl="0">
              <a:spcBef>
                <a:spcPts val="0"/>
              </a:spcBef>
              <a:spcAft>
                <a:spcPts val="0"/>
              </a:spcAft>
              <a:buNone/>
            </a:pPr>
            <a:endParaRPr dirty="0">
              <a:solidFill>
                <a:srgbClr val="0E2A47"/>
              </a:solidFill>
              <a:latin typeface="Roboto Light"/>
              <a:ea typeface="Roboto Light"/>
              <a:cs typeface="Roboto Light"/>
              <a:sym typeface="Roboto Light"/>
            </a:endParaRPr>
          </a:p>
        </p:txBody>
      </p:sp>
      <p:sp>
        <p:nvSpPr>
          <p:cNvPr id="623" name="Google Shape;623;p30"/>
          <p:cNvSpPr txBox="1">
            <a:spLocks noGrp="1"/>
          </p:cNvSpPr>
          <p:nvPr>
            <p:ph type="ctrTitle"/>
          </p:nvPr>
        </p:nvSpPr>
        <p:spPr>
          <a:xfrm>
            <a:off x="2350301" y="38116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bg1"/>
                </a:solidFill>
              </a:rPr>
              <a:t>AVAILABILITY</a:t>
            </a:r>
            <a:endParaRPr dirty="0">
              <a:solidFill>
                <a:schemeClr val="bg1"/>
              </a:solidFill>
            </a:endParaRPr>
          </a:p>
        </p:txBody>
      </p:sp>
      <p:sp>
        <p:nvSpPr>
          <p:cNvPr id="624" name="Google Shape;624;p30"/>
          <p:cNvSpPr txBox="1">
            <a:spLocks noGrp="1"/>
          </p:cNvSpPr>
          <p:nvPr>
            <p:ph type="ctrTitle" idx="4"/>
          </p:nvPr>
        </p:nvSpPr>
        <p:spPr>
          <a:xfrm>
            <a:off x="4426301" y="3490907"/>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bg1"/>
                </a:solidFill>
              </a:rPr>
              <a:t>ACCESSING</a:t>
            </a:r>
            <a:endParaRPr dirty="0">
              <a:solidFill>
                <a:schemeClr val="bg1"/>
              </a:solidFill>
            </a:endParaRPr>
          </a:p>
        </p:txBody>
      </p:sp>
      <p:sp>
        <p:nvSpPr>
          <p:cNvPr id="625" name="Google Shape;625;p30"/>
          <p:cNvSpPr txBox="1">
            <a:spLocks noGrp="1"/>
          </p:cNvSpPr>
          <p:nvPr>
            <p:ph type="ctrTitle" idx="5"/>
          </p:nvPr>
        </p:nvSpPr>
        <p:spPr>
          <a:xfrm>
            <a:off x="374425" y="3984696"/>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bg1"/>
                </a:solidFill>
              </a:rPr>
              <a:t>PAPERLESS</a:t>
            </a:r>
            <a:endParaRPr dirty="0">
              <a:solidFill>
                <a:schemeClr val="bg1"/>
              </a:solidFill>
            </a:endParaRPr>
          </a:p>
        </p:txBody>
      </p:sp>
      <p:sp>
        <p:nvSpPr>
          <p:cNvPr id="626" name="Google Shape;626;p30"/>
          <p:cNvSpPr/>
          <p:nvPr/>
        </p:nvSpPr>
        <p:spPr>
          <a:xfrm>
            <a:off x="966250" y="2655707"/>
            <a:ext cx="959579" cy="933300"/>
          </a:xfrm>
          <a:prstGeom prst="ellipse">
            <a:avLst/>
          </a:prstGeom>
          <a:solidFill>
            <a:srgbClr val="EAF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0"/>
          <p:cNvSpPr/>
          <p:nvPr/>
        </p:nvSpPr>
        <p:spPr>
          <a:xfrm>
            <a:off x="2925581" y="2357017"/>
            <a:ext cx="933300" cy="933300"/>
          </a:xfrm>
          <a:prstGeom prst="ellipse">
            <a:avLst/>
          </a:prstGeom>
          <a:solidFill>
            <a:srgbClr val="EAF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4935509" y="2048686"/>
            <a:ext cx="933300" cy="933300"/>
          </a:xfrm>
          <a:prstGeom prst="ellipse">
            <a:avLst/>
          </a:prstGeom>
          <a:solidFill>
            <a:srgbClr val="EAF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30"/>
          <p:cNvGrpSpPr/>
          <p:nvPr/>
        </p:nvGrpSpPr>
        <p:grpSpPr>
          <a:xfrm>
            <a:off x="5173645" y="2243080"/>
            <a:ext cx="472533" cy="473852"/>
            <a:chOff x="1869175" y="3274825"/>
            <a:chExt cx="1567275" cy="1571650"/>
          </a:xfrm>
        </p:grpSpPr>
        <p:sp>
          <p:nvSpPr>
            <p:cNvPr id="636" name="Google Shape;636;p30"/>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3" name="Google Shape;643;p30"/>
          <p:cNvCxnSpPr/>
          <p:nvPr/>
        </p:nvCxnSpPr>
        <p:spPr>
          <a:xfrm flipV="1">
            <a:off x="0" y="1209964"/>
            <a:ext cx="9144000" cy="1"/>
          </a:xfrm>
          <a:prstGeom prst="straightConnector1">
            <a:avLst/>
          </a:prstGeom>
          <a:noFill/>
          <a:ln w="9525" cap="flat" cmpd="sng">
            <a:solidFill>
              <a:schemeClr val="accent1"/>
            </a:solidFill>
            <a:prstDash val="solid"/>
            <a:round/>
            <a:headEnd type="none" w="med" len="med"/>
            <a:tailEnd type="none" w="med" len="med"/>
          </a:ln>
        </p:spPr>
      </p:cxnSp>
      <p:grpSp>
        <p:nvGrpSpPr>
          <p:cNvPr id="37" name="Google Shape;8489;p53">
            <a:extLst>
              <a:ext uri="{FF2B5EF4-FFF2-40B4-BE49-F238E27FC236}">
                <a16:creationId xmlns:a16="http://schemas.microsoft.com/office/drawing/2014/main" xmlns="" id="{D515EC22-9C18-4854-B3B2-15000F55CD3F}"/>
              </a:ext>
            </a:extLst>
          </p:cNvPr>
          <p:cNvGrpSpPr/>
          <p:nvPr/>
        </p:nvGrpSpPr>
        <p:grpSpPr>
          <a:xfrm>
            <a:off x="1278148" y="2949510"/>
            <a:ext cx="342328" cy="340807"/>
            <a:chOff x="-9958475" y="3180025"/>
            <a:chExt cx="354450" cy="352875"/>
          </a:xfrm>
          <a:solidFill>
            <a:schemeClr val="bg2">
              <a:lumMod val="50000"/>
            </a:schemeClr>
          </a:solidFill>
        </p:grpSpPr>
        <p:sp>
          <p:nvSpPr>
            <p:cNvPr id="38" name="Google Shape;8490;p53">
              <a:extLst>
                <a:ext uri="{FF2B5EF4-FFF2-40B4-BE49-F238E27FC236}">
                  <a16:creationId xmlns:a16="http://schemas.microsoft.com/office/drawing/2014/main" xmlns="" id="{BA7526F0-4C73-43C9-AEBA-6A46C94A0681}"/>
                </a:ext>
              </a:extLst>
            </p:cNvPr>
            <p:cNvSpPr/>
            <p:nvPr/>
          </p:nvSpPr>
          <p:spPr>
            <a:xfrm>
              <a:off x="-9958475" y="3491125"/>
              <a:ext cx="354450" cy="41775"/>
            </a:xfrm>
            <a:custGeom>
              <a:avLst/>
              <a:gdLst/>
              <a:ahLst/>
              <a:cxnLst/>
              <a:rect l="l" t="t" r="r" b="b"/>
              <a:pathLst>
                <a:path w="14178" h="1671" extrusionOk="0">
                  <a:moveTo>
                    <a:pt x="1702" y="1"/>
                  </a:moveTo>
                  <a:cubicBezTo>
                    <a:pt x="1387" y="1"/>
                    <a:pt x="1135" y="158"/>
                    <a:pt x="977" y="442"/>
                  </a:cubicBezTo>
                  <a:lnTo>
                    <a:pt x="442" y="442"/>
                  </a:lnTo>
                  <a:cubicBezTo>
                    <a:pt x="190" y="442"/>
                    <a:pt x="1" y="631"/>
                    <a:pt x="1" y="820"/>
                  </a:cubicBezTo>
                  <a:cubicBezTo>
                    <a:pt x="1" y="1072"/>
                    <a:pt x="190" y="1261"/>
                    <a:pt x="442" y="1261"/>
                  </a:cubicBezTo>
                  <a:lnTo>
                    <a:pt x="977" y="1261"/>
                  </a:lnTo>
                  <a:cubicBezTo>
                    <a:pt x="1135" y="1513"/>
                    <a:pt x="1387" y="1670"/>
                    <a:pt x="1702" y="1670"/>
                  </a:cubicBezTo>
                  <a:lnTo>
                    <a:pt x="12477" y="1670"/>
                  </a:lnTo>
                  <a:cubicBezTo>
                    <a:pt x="12792" y="1670"/>
                    <a:pt x="13044" y="1513"/>
                    <a:pt x="13170" y="1261"/>
                  </a:cubicBezTo>
                  <a:lnTo>
                    <a:pt x="13737" y="1261"/>
                  </a:lnTo>
                  <a:cubicBezTo>
                    <a:pt x="13957" y="1261"/>
                    <a:pt x="14178" y="1072"/>
                    <a:pt x="14178" y="820"/>
                  </a:cubicBezTo>
                  <a:cubicBezTo>
                    <a:pt x="14178" y="631"/>
                    <a:pt x="13957" y="442"/>
                    <a:pt x="13737" y="442"/>
                  </a:cubicBezTo>
                  <a:lnTo>
                    <a:pt x="13170" y="442"/>
                  </a:lnTo>
                  <a:cubicBezTo>
                    <a:pt x="13044" y="190"/>
                    <a:pt x="12792" y="1"/>
                    <a:pt x="1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91;p53">
              <a:extLst>
                <a:ext uri="{FF2B5EF4-FFF2-40B4-BE49-F238E27FC236}">
                  <a16:creationId xmlns:a16="http://schemas.microsoft.com/office/drawing/2014/main" xmlns="" id="{0EB78804-2695-44E7-A2C1-92F526F02144}"/>
                </a:ext>
              </a:extLst>
            </p:cNvPr>
            <p:cNvSpPr/>
            <p:nvPr/>
          </p:nvSpPr>
          <p:spPr>
            <a:xfrm>
              <a:off x="-9958475" y="3180025"/>
              <a:ext cx="354450" cy="42550"/>
            </a:xfrm>
            <a:custGeom>
              <a:avLst/>
              <a:gdLst/>
              <a:ahLst/>
              <a:cxnLst/>
              <a:rect l="l" t="t" r="r" b="b"/>
              <a:pathLst>
                <a:path w="14178" h="1702" extrusionOk="0">
                  <a:moveTo>
                    <a:pt x="1702" y="0"/>
                  </a:moveTo>
                  <a:cubicBezTo>
                    <a:pt x="1387" y="0"/>
                    <a:pt x="1135" y="158"/>
                    <a:pt x="977" y="441"/>
                  </a:cubicBezTo>
                  <a:lnTo>
                    <a:pt x="442" y="441"/>
                  </a:lnTo>
                  <a:cubicBezTo>
                    <a:pt x="190" y="441"/>
                    <a:pt x="1" y="630"/>
                    <a:pt x="1" y="819"/>
                  </a:cubicBezTo>
                  <a:cubicBezTo>
                    <a:pt x="1" y="1040"/>
                    <a:pt x="190" y="1260"/>
                    <a:pt x="442" y="1260"/>
                  </a:cubicBezTo>
                  <a:lnTo>
                    <a:pt x="977" y="1260"/>
                  </a:lnTo>
                  <a:cubicBezTo>
                    <a:pt x="1135" y="1512"/>
                    <a:pt x="1387" y="1701"/>
                    <a:pt x="1702" y="1701"/>
                  </a:cubicBezTo>
                  <a:lnTo>
                    <a:pt x="12477" y="1701"/>
                  </a:lnTo>
                  <a:cubicBezTo>
                    <a:pt x="12792" y="1701"/>
                    <a:pt x="13044" y="1544"/>
                    <a:pt x="13170" y="1260"/>
                  </a:cubicBezTo>
                  <a:lnTo>
                    <a:pt x="13737" y="1260"/>
                  </a:lnTo>
                  <a:cubicBezTo>
                    <a:pt x="13957" y="1260"/>
                    <a:pt x="14178" y="1071"/>
                    <a:pt x="14178" y="819"/>
                  </a:cubicBezTo>
                  <a:cubicBezTo>
                    <a:pt x="14178" y="599"/>
                    <a:pt x="13957" y="441"/>
                    <a:pt x="13737" y="441"/>
                  </a:cubicBezTo>
                  <a:lnTo>
                    <a:pt x="13170" y="441"/>
                  </a:lnTo>
                  <a:cubicBezTo>
                    <a:pt x="13044" y="189"/>
                    <a:pt x="12792" y="0"/>
                    <a:pt x="12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92;p53">
              <a:extLst>
                <a:ext uri="{FF2B5EF4-FFF2-40B4-BE49-F238E27FC236}">
                  <a16:creationId xmlns:a16="http://schemas.microsoft.com/office/drawing/2014/main" xmlns="" id="{6CF4729B-B9D7-42A6-8DDC-DF9E636F737C}"/>
                </a:ext>
              </a:extLst>
            </p:cNvPr>
            <p:cNvSpPr/>
            <p:nvPr/>
          </p:nvSpPr>
          <p:spPr>
            <a:xfrm>
              <a:off x="-9916725" y="3243025"/>
              <a:ext cx="270175" cy="228425"/>
            </a:xfrm>
            <a:custGeom>
              <a:avLst/>
              <a:gdLst/>
              <a:ahLst/>
              <a:cxnLst/>
              <a:rect l="l" t="t" r="r" b="b"/>
              <a:pathLst>
                <a:path w="10807" h="9137" extrusionOk="0">
                  <a:moveTo>
                    <a:pt x="7940" y="820"/>
                  </a:moveTo>
                  <a:cubicBezTo>
                    <a:pt x="8160" y="820"/>
                    <a:pt x="8349" y="1040"/>
                    <a:pt x="8349" y="1261"/>
                  </a:cubicBezTo>
                  <a:cubicBezTo>
                    <a:pt x="8349" y="1513"/>
                    <a:pt x="8160" y="1670"/>
                    <a:pt x="7940" y="1670"/>
                  </a:cubicBezTo>
                  <a:lnTo>
                    <a:pt x="2962" y="1670"/>
                  </a:lnTo>
                  <a:cubicBezTo>
                    <a:pt x="2741" y="1670"/>
                    <a:pt x="2521" y="1450"/>
                    <a:pt x="2521" y="1261"/>
                  </a:cubicBezTo>
                  <a:cubicBezTo>
                    <a:pt x="2521" y="1040"/>
                    <a:pt x="2741" y="820"/>
                    <a:pt x="2962" y="820"/>
                  </a:cubicBezTo>
                  <a:close/>
                  <a:moveTo>
                    <a:pt x="6270" y="2489"/>
                  </a:moveTo>
                  <a:cubicBezTo>
                    <a:pt x="6459" y="2489"/>
                    <a:pt x="6680" y="2679"/>
                    <a:pt x="6680" y="2931"/>
                  </a:cubicBezTo>
                  <a:cubicBezTo>
                    <a:pt x="6680" y="3151"/>
                    <a:pt x="6459" y="3340"/>
                    <a:pt x="6270" y="3340"/>
                  </a:cubicBezTo>
                  <a:lnTo>
                    <a:pt x="3781" y="3340"/>
                  </a:lnTo>
                  <a:cubicBezTo>
                    <a:pt x="3561" y="3340"/>
                    <a:pt x="3403" y="3151"/>
                    <a:pt x="3403" y="2931"/>
                  </a:cubicBezTo>
                  <a:cubicBezTo>
                    <a:pt x="3403" y="2679"/>
                    <a:pt x="3592" y="2489"/>
                    <a:pt x="3781" y="2489"/>
                  </a:cubicBezTo>
                  <a:close/>
                  <a:moveTo>
                    <a:pt x="7940" y="4128"/>
                  </a:moveTo>
                  <a:cubicBezTo>
                    <a:pt x="8160" y="4128"/>
                    <a:pt x="8349" y="4348"/>
                    <a:pt x="8349" y="4569"/>
                  </a:cubicBezTo>
                  <a:cubicBezTo>
                    <a:pt x="8349" y="4789"/>
                    <a:pt x="8160" y="5010"/>
                    <a:pt x="7940" y="5010"/>
                  </a:cubicBezTo>
                  <a:lnTo>
                    <a:pt x="2962" y="5010"/>
                  </a:lnTo>
                  <a:cubicBezTo>
                    <a:pt x="2741" y="5010"/>
                    <a:pt x="2521" y="4789"/>
                    <a:pt x="2521" y="4569"/>
                  </a:cubicBezTo>
                  <a:cubicBezTo>
                    <a:pt x="2521" y="4348"/>
                    <a:pt x="2741" y="4128"/>
                    <a:pt x="2962" y="4128"/>
                  </a:cubicBezTo>
                  <a:close/>
                  <a:moveTo>
                    <a:pt x="6312" y="5826"/>
                  </a:moveTo>
                  <a:cubicBezTo>
                    <a:pt x="6490" y="5826"/>
                    <a:pt x="6680" y="6005"/>
                    <a:pt x="6680" y="6239"/>
                  </a:cubicBezTo>
                  <a:cubicBezTo>
                    <a:pt x="6680" y="6459"/>
                    <a:pt x="6459" y="6617"/>
                    <a:pt x="6270" y="6617"/>
                  </a:cubicBezTo>
                  <a:lnTo>
                    <a:pt x="3781" y="6617"/>
                  </a:lnTo>
                  <a:cubicBezTo>
                    <a:pt x="3561" y="6617"/>
                    <a:pt x="3403" y="6428"/>
                    <a:pt x="3403" y="6239"/>
                  </a:cubicBezTo>
                  <a:cubicBezTo>
                    <a:pt x="3403" y="5987"/>
                    <a:pt x="3592" y="5829"/>
                    <a:pt x="3781" y="5829"/>
                  </a:cubicBezTo>
                  <a:lnTo>
                    <a:pt x="6270" y="5829"/>
                  </a:lnTo>
                  <a:cubicBezTo>
                    <a:pt x="6284" y="5827"/>
                    <a:pt x="6298" y="5826"/>
                    <a:pt x="6312" y="5826"/>
                  </a:cubicBezTo>
                  <a:close/>
                  <a:moveTo>
                    <a:pt x="7940" y="7436"/>
                  </a:moveTo>
                  <a:cubicBezTo>
                    <a:pt x="8160" y="7436"/>
                    <a:pt x="8349" y="7656"/>
                    <a:pt x="8349" y="7877"/>
                  </a:cubicBezTo>
                  <a:cubicBezTo>
                    <a:pt x="8349" y="8129"/>
                    <a:pt x="8160" y="8286"/>
                    <a:pt x="7940" y="8286"/>
                  </a:cubicBezTo>
                  <a:lnTo>
                    <a:pt x="2962" y="8286"/>
                  </a:lnTo>
                  <a:cubicBezTo>
                    <a:pt x="2741" y="8286"/>
                    <a:pt x="2521" y="8066"/>
                    <a:pt x="2521" y="7877"/>
                  </a:cubicBezTo>
                  <a:cubicBezTo>
                    <a:pt x="2521" y="7656"/>
                    <a:pt x="2741" y="7436"/>
                    <a:pt x="2962" y="7436"/>
                  </a:cubicBezTo>
                  <a:close/>
                  <a:moveTo>
                    <a:pt x="1" y="1"/>
                  </a:moveTo>
                  <a:lnTo>
                    <a:pt x="1" y="5388"/>
                  </a:lnTo>
                  <a:cubicBezTo>
                    <a:pt x="1" y="5545"/>
                    <a:pt x="95" y="5703"/>
                    <a:pt x="253" y="5766"/>
                  </a:cubicBezTo>
                  <a:lnTo>
                    <a:pt x="1166" y="6239"/>
                  </a:lnTo>
                  <a:lnTo>
                    <a:pt x="253" y="6711"/>
                  </a:lnTo>
                  <a:cubicBezTo>
                    <a:pt x="127" y="6743"/>
                    <a:pt x="1" y="6900"/>
                    <a:pt x="1" y="7058"/>
                  </a:cubicBezTo>
                  <a:lnTo>
                    <a:pt x="1" y="9137"/>
                  </a:lnTo>
                  <a:lnTo>
                    <a:pt x="10807" y="9137"/>
                  </a:lnTo>
                  <a:lnTo>
                    <a:pt x="10807" y="3750"/>
                  </a:lnTo>
                  <a:cubicBezTo>
                    <a:pt x="10807" y="3592"/>
                    <a:pt x="10712" y="3435"/>
                    <a:pt x="10555" y="3403"/>
                  </a:cubicBezTo>
                  <a:lnTo>
                    <a:pt x="9673" y="2931"/>
                  </a:lnTo>
                  <a:lnTo>
                    <a:pt x="10555" y="2458"/>
                  </a:lnTo>
                  <a:cubicBezTo>
                    <a:pt x="10712" y="2363"/>
                    <a:pt x="10807" y="2237"/>
                    <a:pt x="10807" y="2080"/>
                  </a:cubicBezTo>
                  <a:lnTo>
                    <a:pt x="108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8836;p54">
            <a:extLst>
              <a:ext uri="{FF2B5EF4-FFF2-40B4-BE49-F238E27FC236}">
                <a16:creationId xmlns:a16="http://schemas.microsoft.com/office/drawing/2014/main" xmlns="" id="{A8949DA4-0626-45F9-847F-EB2FB2C94C83}"/>
              </a:ext>
            </a:extLst>
          </p:cNvPr>
          <p:cNvGrpSpPr/>
          <p:nvPr/>
        </p:nvGrpSpPr>
        <p:grpSpPr>
          <a:xfrm>
            <a:off x="3108636" y="2628289"/>
            <a:ext cx="463887" cy="404502"/>
            <a:chOff x="-6689825" y="3992050"/>
            <a:chExt cx="293025" cy="291250"/>
          </a:xfrm>
          <a:solidFill>
            <a:schemeClr val="bg2">
              <a:lumMod val="50000"/>
            </a:schemeClr>
          </a:solidFill>
        </p:grpSpPr>
        <p:sp>
          <p:nvSpPr>
            <p:cNvPr id="42" name="Google Shape;8837;p54">
              <a:extLst>
                <a:ext uri="{FF2B5EF4-FFF2-40B4-BE49-F238E27FC236}">
                  <a16:creationId xmlns:a16="http://schemas.microsoft.com/office/drawing/2014/main" xmlns="" id="{EA16A3C8-FA0E-442D-A854-BFC7EBD52D91}"/>
                </a:ext>
              </a:extLst>
            </p:cNvPr>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838;p54">
              <a:extLst>
                <a:ext uri="{FF2B5EF4-FFF2-40B4-BE49-F238E27FC236}">
                  <a16:creationId xmlns:a16="http://schemas.microsoft.com/office/drawing/2014/main" xmlns="" id="{FEE14819-39B3-44BF-896A-088714100659}"/>
                </a:ext>
              </a:extLst>
            </p:cNvPr>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839;p54">
              <a:extLst>
                <a:ext uri="{FF2B5EF4-FFF2-40B4-BE49-F238E27FC236}">
                  <a16:creationId xmlns:a16="http://schemas.microsoft.com/office/drawing/2014/main" xmlns="" id="{591CD6AA-68E6-409D-9484-1557117572B1}"/>
                </a:ext>
              </a:extLst>
            </p:cNvPr>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840;p54">
              <a:extLst>
                <a:ext uri="{FF2B5EF4-FFF2-40B4-BE49-F238E27FC236}">
                  <a16:creationId xmlns:a16="http://schemas.microsoft.com/office/drawing/2014/main" xmlns="" id="{DF421491-8FA3-42F2-8B34-17072D093013}"/>
                </a:ext>
              </a:extLst>
            </p:cNvPr>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41;p54">
              <a:extLst>
                <a:ext uri="{FF2B5EF4-FFF2-40B4-BE49-F238E27FC236}">
                  <a16:creationId xmlns:a16="http://schemas.microsoft.com/office/drawing/2014/main" xmlns="" id="{325A0584-549D-4707-81F1-5297803BCF1F}"/>
                </a:ext>
              </a:extLst>
            </p:cNvPr>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42;p54">
              <a:extLst>
                <a:ext uri="{FF2B5EF4-FFF2-40B4-BE49-F238E27FC236}">
                  <a16:creationId xmlns:a16="http://schemas.microsoft.com/office/drawing/2014/main" xmlns="" id="{049BB550-5C3E-4B08-8689-BDEC432E0778}"/>
                </a:ext>
              </a:extLst>
            </p:cNvPr>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43;p54">
              <a:extLst>
                <a:ext uri="{FF2B5EF4-FFF2-40B4-BE49-F238E27FC236}">
                  <a16:creationId xmlns:a16="http://schemas.microsoft.com/office/drawing/2014/main" xmlns="" id="{C21B9E37-BBC3-477E-AE5B-88AD3509D0B8}"/>
                </a:ext>
              </a:extLst>
            </p:cNvPr>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44;p54">
              <a:extLst>
                <a:ext uri="{FF2B5EF4-FFF2-40B4-BE49-F238E27FC236}">
                  <a16:creationId xmlns:a16="http://schemas.microsoft.com/office/drawing/2014/main" xmlns="" id="{B0F56662-1A1C-4B06-A3B6-B0DC4E2C0FAD}"/>
                </a:ext>
              </a:extLst>
            </p:cNvPr>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45;p54">
              <a:extLst>
                <a:ext uri="{FF2B5EF4-FFF2-40B4-BE49-F238E27FC236}">
                  <a16:creationId xmlns:a16="http://schemas.microsoft.com/office/drawing/2014/main" xmlns="" id="{D1B1C6B7-BB95-4FB8-AEA6-2A5508DA3C7B}"/>
                </a:ext>
              </a:extLst>
            </p:cNvPr>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46;p54">
              <a:extLst>
                <a:ext uri="{FF2B5EF4-FFF2-40B4-BE49-F238E27FC236}">
                  <a16:creationId xmlns:a16="http://schemas.microsoft.com/office/drawing/2014/main" xmlns="" id="{B17E8503-FFE2-4AA3-8A3F-9B9756919D5A}"/>
                </a:ext>
              </a:extLst>
            </p:cNvPr>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47;p54">
              <a:extLst>
                <a:ext uri="{FF2B5EF4-FFF2-40B4-BE49-F238E27FC236}">
                  <a16:creationId xmlns:a16="http://schemas.microsoft.com/office/drawing/2014/main" xmlns="" id="{5DE5D443-D8A9-42AA-B139-EFF35065A83C}"/>
                </a:ext>
              </a:extLst>
            </p:cNvPr>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48;p54">
              <a:extLst>
                <a:ext uri="{FF2B5EF4-FFF2-40B4-BE49-F238E27FC236}">
                  <a16:creationId xmlns:a16="http://schemas.microsoft.com/office/drawing/2014/main" xmlns="" id="{524EF3D1-0304-4405-ADAA-09B397B2D3FE}"/>
                </a:ext>
              </a:extLst>
            </p:cNvPr>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620;p30"/>
          <p:cNvSpPr/>
          <p:nvPr/>
        </p:nvSpPr>
        <p:spPr>
          <a:xfrm>
            <a:off x="6643190" y="2879492"/>
            <a:ext cx="1581300" cy="2256766"/>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1;p30"/>
          <p:cNvSpPr txBox="1">
            <a:spLocks/>
          </p:cNvSpPr>
          <p:nvPr/>
        </p:nvSpPr>
        <p:spPr>
          <a:xfrm>
            <a:off x="6753582" y="3610127"/>
            <a:ext cx="13941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9pPr>
          </a:lstStyle>
          <a:p>
            <a:pPr marL="0" indent="0" algn="l"/>
            <a:r>
              <a:rPr lang="en-IN" dirty="0">
                <a:solidFill>
                  <a:schemeClr val="bg1"/>
                </a:solidFill>
              </a:rPr>
              <a:t>Our website did not charge any cost from the users. Users are free to use our website.</a:t>
            </a:r>
            <a:endParaRPr lang="en-US" dirty="0">
              <a:solidFill>
                <a:srgbClr val="0E2A47"/>
              </a:solidFill>
            </a:endParaRPr>
          </a:p>
        </p:txBody>
      </p:sp>
      <p:sp>
        <p:nvSpPr>
          <p:cNvPr id="56" name="Google Shape;628;p30"/>
          <p:cNvSpPr/>
          <p:nvPr/>
        </p:nvSpPr>
        <p:spPr>
          <a:xfrm>
            <a:off x="6945437" y="1757144"/>
            <a:ext cx="933300" cy="933300"/>
          </a:xfrm>
          <a:prstGeom prst="ellipse">
            <a:avLst/>
          </a:prstGeom>
          <a:solidFill>
            <a:srgbClr val="EAF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24;p30"/>
          <p:cNvSpPr txBox="1">
            <a:spLocks/>
          </p:cNvSpPr>
          <p:nvPr/>
        </p:nvSpPr>
        <p:spPr>
          <a:xfrm>
            <a:off x="6363315" y="315450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1pPr>
            <a:lvl2pPr marR="0" lvl="1"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2pPr>
            <a:lvl3pPr marR="0" lvl="2"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3pPr>
            <a:lvl4pPr marR="0" lvl="3"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4pPr>
            <a:lvl5pPr marR="0" lvl="4"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5pPr>
            <a:lvl6pPr marR="0" lvl="5"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6pPr>
            <a:lvl7pPr marR="0" lvl="6"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7pPr>
            <a:lvl8pPr marR="0" lvl="7"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8pPr>
            <a:lvl9pPr marR="0" lvl="8"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9pPr>
          </a:lstStyle>
          <a:p>
            <a:r>
              <a:rPr lang="en-US" dirty="0" smtClean="0">
                <a:solidFill>
                  <a:schemeClr val="bg1"/>
                </a:solidFill>
              </a:rPr>
              <a:t>FREE OF COST</a:t>
            </a:r>
            <a:endParaRPr lang="en-US" dirty="0">
              <a:solidFill>
                <a:schemeClr val="bg1"/>
              </a:solidFill>
            </a:endParaRPr>
          </a:p>
        </p:txBody>
      </p:sp>
      <p:sp>
        <p:nvSpPr>
          <p:cNvPr id="62" name="Google Shape;5489;p46">
            <a:extLst>
              <a:ext uri="{FF2B5EF4-FFF2-40B4-BE49-F238E27FC236}">
                <a16:creationId xmlns:a16="http://schemas.microsoft.com/office/drawing/2014/main" xmlns="" id="{06448E7A-037D-4CF8-B29C-97DE2D7F0D4D}"/>
              </a:ext>
            </a:extLst>
          </p:cNvPr>
          <p:cNvSpPr/>
          <p:nvPr/>
        </p:nvSpPr>
        <p:spPr>
          <a:xfrm>
            <a:off x="7177776" y="2023446"/>
            <a:ext cx="468622" cy="449002"/>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311700" y="26467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SNAPSHOT OF PROJECT</a:t>
            </a:r>
            <a:endParaRPr dirty="0"/>
          </a:p>
        </p:txBody>
      </p:sp>
      <p:cxnSp>
        <p:nvCxnSpPr>
          <p:cNvPr id="694" name="Google Shape;694;p32"/>
          <p:cNvCxnSpPr/>
          <p:nvPr/>
        </p:nvCxnSpPr>
        <p:spPr>
          <a:xfrm>
            <a:off x="311700" y="862244"/>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81240"/>
          <a:stretch/>
        </p:blipFill>
        <p:spPr>
          <a:xfrm>
            <a:off x="447018" y="1355623"/>
            <a:ext cx="2565213" cy="12749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7991" y="1338414"/>
            <a:ext cx="2525370" cy="236083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3534" y="1346263"/>
            <a:ext cx="2935917" cy="1467958"/>
          </a:xfrm>
          <a:prstGeom prst="rect">
            <a:avLst/>
          </a:prstGeom>
        </p:spPr>
      </p:pic>
      <p:sp>
        <p:nvSpPr>
          <p:cNvPr id="9" name="TextBox 8"/>
          <p:cNvSpPr txBox="1"/>
          <p:nvPr/>
        </p:nvSpPr>
        <p:spPr>
          <a:xfrm>
            <a:off x="1201983" y="3016772"/>
            <a:ext cx="1055282" cy="276999"/>
          </a:xfrm>
          <a:prstGeom prst="rect">
            <a:avLst/>
          </a:prstGeom>
          <a:noFill/>
        </p:spPr>
        <p:txBody>
          <a:bodyPr wrap="square" rtlCol="0">
            <a:spAutoFit/>
          </a:bodyPr>
          <a:lstStyle/>
          <a:p>
            <a:r>
              <a:rPr lang="en-US" sz="1200" dirty="0" smtClean="0">
                <a:solidFill>
                  <a:schemeClr val="bg1"/>
                </a:solidFill>
              </a:rPr>
              <a:t>Main Portal</a:t>
            </a:r>
            <a:endParaRPr lang="en-US" sz="1200" dirty="0">
              <a:solidFill>
                <a:schemeClr val="bg1"/>
              </a:solidFill>
            </a:endParaRPr>
          </a:p>
        </p:txBody>
      </p:sp>
      <p:sp>
        <p:nvSpPr>
          <p:cNvPr id="12" name="TextBox 11"/>
          <p:cNvSpPr txBox="1"/>
          <p:nvPr/>
        </p:nvSpPr>
        <p:spPr>
          <a:xfrm>
            <a:off x="3838785" y="3939787"/>
            <a:ext cx="1311564" cy="276999"/>
          </a:xfrm>
          <a:prstGeom prst="rect">
            <a:avLst/>
          </a:prstGeom>
          <a:noFill/>
        </p:spPr>
        <p:txBody>
          <a:bodyPr wrap="square" rtlCol="0">
            <a:spAutoFit/>
          </a:bodyPr>
          <a:lstStyle/>
          <a:p>
            <a:r>
              <a:rPr lang="en-US" sz="1200" dirty="0" smtClean="0">
                <a:solidFill>
                  <a:schemeClr val="bg1"/>
                </a:solidFill>
              </a:rPr>
              <a:t>User Portal</a:t>
            </a:r>
            <a:endParaRPr lang="en-US" sz="1200" dirty="0">
              <a:solidFill>
                <a:schemeClr val="bg1"/>
              </a:solidFill>
            </a:endParaRPr>
          </a:p>
        </p:txBody>
      </p:sp>
      <p:sp>
        <p:nvSpPr>
          <p:cNvPr id="13" name="TextBox 12"/>
          <p:cNvSpPr txBox="1"/>
          <p:nvPr/>
        </p:nvSpPr>
        <p:spPr>
          <a:xfrm>
            <a:off x="6600937" y="3063955"/>
            <a:ext cx="1588655" cy="276999"/>
          </a:xfrm>
          <a:prstGeom prst="rect">
            <a:avLst/>
          </a:prstGeom>
          <a:noFill/>
        </p:spPr>
        <p:txBody>
          <a:bodyPr wrap="square" rtlCol="0">
            <a:spAutoFit/>
          </a:bodyPr>
          <a:lstStyle/>
          <a:p>
            <a:r>
              <a:rPr lang="en-US" sz="1200" dirty="0" smtClean="0">
                <a:solidFill>
                  <a:schemeClr val="bg1"/>
                </a:solidFill>
              </a:rPr>
              <a:t>Administration Portal</a:t>
            </a:r>
            <a:endParaRPr lang="en-US" sz="1200" dirty="0">
              <a:solidFill>
                <a:schemeClr val="bg1"/>
              </a:solidFill>
            </a:endParaRPr>
          </a:p>
        </p:txBody>
      </p:sp>
    </p:spTree>
    <p:extLst>
      <p:ext uri="{BB962C8B-B14F-4D97-AF65-F5344CB8AC3E}">
        <p14:creationId xmlns:p14="http://schemas.microsoft.com/office/powerpoint/2010/main" val="41414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55F276C-E678-4F7A-B233-5421E2F5CC09}"/>
              </a:ext>
            </a:extLst>
          </p:cNvPr>
          <p:cNvSpPr>
            <a:spLocks noGrp="1"/>
          </p:cNvSpPr>
          <p:nvPr>
            <p:ph type="ctrTitle" idx="6"/>
          </p:nvPr>
        </p:nvSpPr>
        <p:spPr/>
        <p:txBody>
          <a:bodyPr/>
          <a:lstStyle/>
          <a:p>
            <a:r>
              <a:rPr lang="en-IN" dirty="0" smtClean="0"/>
              <a:t>CONCLUSION</a:t>
            </a:r>
            <a:endParaRPr lang="en-IN" dirty="0"/>
          </a:p>
        </p:txBody>
      </p:sp>
      <p:cxnSp>
        <p:nvCxnSpPr>
          <p:cNvPr id="9" name="Google Shape;610;p29">
            <a:extLst>
              <a:ext uri="{FF2B5EF4-FFF2-40B4-BE49-F238E27FC236}">
                <a16:creationId xmlns:a16="http://schemas.microsoft.com/office/drawing/2014/main" xmlns="" id="{19342D9C-8984-47EC-AD1D-DDCDC2CDDE35}"/>
              </a:ext>
            </a:extLst>
          </p:cNvPr>
          <p:cNvCxnSpPr/>
          <p:nvPr/>
        </p:nvCxnSpPr>
        <p:spPr>
          <a:xfrm>
            <a:off x="0" y="1251150"/>
            <a:ext cx="9144000" cy="0"/>
          </a:xfrm>
          <a:prstGeom prst="straightConnector1">
            <a:avLst/>
          </a:prstGeom>
          <a:noFill/>
          <a:ln w="9525" cap="flat" cmpd="sng">
            <a:solidFill>
              <a:schemeClr val="accent1"/>
            </a:solidFill>
            <a:prstDash val="solid"/>
            <a:round/>
            <a:headEnd type="none" w="med" len="med"/>
            <a:tailEnd type="none" w="med" len="med"/>
          </a:ln>
        </p:spPr>
      </p:cxnSp>
      <p:sp>
        <p:nvSpPr>
          <p:cNvPr id="3" name="TextBox 2"/>
          <p:cNvSpPr txBox="1"/>
          <p:nvPr/>
        </p:nvSpPr>
        <p:spPr>
          <a:xfrm>
            <a:off x="1274618" y="1671782"/>
            <a:ext cx="6788727" cy="2677656"/>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dirty="0" smtClean="0">
                <a:solidFill>
                  <a:schemeClr val="bg1"/>
                </a:solidFill>
              </a:rPr>
              <a:t>With Digital Diary’s </a:t>
            </a:r>
            <a:r>
              <a:rPr lang="en-US" dirty="0">
                <a:solidFill>
                  <a:schemeClr val="bg1"/>
                </a:solidFill>
              </a:rPr>
              <a:t>online diary software, you can jot down things from your office computer, as well as your personal one, without missing a beat</a:t>
            </a:r>
            <a:r>
              <a:rPr lang="en-US" dirty="0" smtClean="0">
                <a:solidFill>
                  <a:schemeClr val="bg1"/>
                </a:solidFill>
              </a:rPr>
              <a:t>..</a:t>
            </a:r>
          </a:p>
          <a:p>
            <a:pPr>
              <a:buClr>
                <a:schemeClr val="bg1"/>
              </a:buClr>
            </a:pPr>
            <a:endParaRPr lang="en-US" dirty="0" smtClean="0">
              <a:solidFill>
                <a:schemeClr val="bg1"/>
              </a:solidFill>
            </a:endParaRPr>
          </a:p>
          <a:p>
            <a:pPr marL="285750" indent="-285750">
              <a:buClr>
                <a:schemeClr val="bg1"/>
              </a:buClr>
              <a:buFont typeface="Wingdings" panose="05000000000000000000" pitchFamily="2" charset="2"/>
              <a:buChar char="q"/>
            </a:pPr>
            <a:r>
              <a:rPr lang="en-US" dirty="0">
                <a:solidFill>
                  <a:schemeClr val="bg1"/>
                </a:solidFill>
              </a:rPr>
              <a:t>The website and app work in tandem through the digital journal software, allowing you to access your personal diary seamlessly on both</a:t>
            </a:r>
            <a:r>
              <a:rPr lang="en-US" dirty="0" smtClean="0">
                <a:solidFill>
                  <a:schemeClr val="bg1"/>
                </a:solidFill>
              </a:rPr>
              <a:t>.</a:t>
            </a:r>
          </a:p>
          <a:p>
            <a:pPr marL="285750" indent="-285750">
              <a:buClr>
                <a:schemeClr val="bg1"/>
              </a:buClr>
              <a:buFont typeface="Wingdings" panose="05000000000000000000" pitchFamily="2" charset="2"/>
              <a:buChar char="q"/>
            </a:pPr>
            <a:endParaRPr lang="en-US" dirty="0" smtClean="0">
              <a:solidFill>
                <a:schemeClr val="bg1"/>
              </a:solidFill>
            </a:endParaRPr>
          </a:p>
          <a:p>
            <a:pPr marL="285750" indent="-285750">
              <a:buClr>
                <a:schemeClr val="bg1"/>
              </a:buClr>
              <a:buFont typeface="Wingdings" panose="05000000000000000000" pitchFamily="2" charset="2"/>
              <a:buChar char="q"/>
            </a:pPr>
            <a:r>
              <a:rPr lang="en-US" dirty="0" smtClean="0">
                <a:solidFill>
                  <a:schemeClr val="bg1"/>
                </a:solidFill>
              </a:rPr>
              <a:t>This project aims to build a system which will help users to personalized and permanently store their data in an online journal platform.</a:t>
            </a:r>
          </a:p>
          <a:p>
            <a:pPr marL="285750" indent="-285750">
              <a:buClr>
                <a:schemeClr val="bg1"/>
              </a:buClr>
              <a:buFont typeface="Wingdings" panose="05000000000000000000" pitchFamily="2" charset="2"/>
              <a:buChar char="q"/>
            </a:pPr>
            <a:endParaRPr lang="en-US" dirty="0" smtClean="0">
              <a:solidFill>
                <a:schemeClr val="bg1"/>
              </a:solidFill>
            </a:endParaRPr>
          </a:p>
          <a:p>
            <a:pPr marL="285750" indent="-285750">
              <a:buClr>
                <a:schemeClr val="bg1"/>
              </a:buClr>
              <a:buFont typeface="Wingdings" panose="05000000000000000000" pitchFamily="2" charset="2"/>
              <a:buChar char="q"/>
            </a:pPr>
            <a:r>
              <a:rPr lang="en-US" dirty="0" smtClean="0">
                <a:solidFill>
                  <a:schemeClr val="bg1"/>
                </a:solidFill>
              </a:rPr>
              <a:t>We looking for new features in order to help users to enhanced their data personalization and accessibility on this project.</a:t>
            </a:r>
            <a:endParaRPr lang="en-US" dirty="0">
              <a:solidFill>
                <a:schemeClr val="bg1"/>
              </a:solidFill>
            </a:endParaRPr>
          </a:p>
          <a:p>
            <a:pPr marL="285750" indent="-285750">
              <a:buClr>
                <a:schemeClr val="bg1"/>
              </a:buClr>
              <a:buFont typeface="Wingdings" panose="05000000000000000000" pitchFamily="2" charset="2"/>
              <a:buChar char="q"/>
            </a:pPr>
            <a:endParaRPr lang="en-US" dirty="0" smtClean="0">
              <a:solidFill>
                <a:schemeClr val="bg1"/>
              </a:solidFill>
            </a:endParaRPr>
          </a:p>
        </p:txBody>
      </p:sp>
    </p:spTree>
    <p:extLst>
      <p:ext uri="{BB962C8B-B14F-4D97-AF65-F5344CB8AC3E}">
        <p14:creationId xmlns:p14="http://schemas.microsoft.com/office/powerpoint/2010/main" val="917836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427</Words>
  <Application>Microsoft Office PowerPoint</Application>
  <PresentationFormat>On-screen Show (16:9)</PresentationFormat>
  <Paragraphs>56</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Roboto Black</vt:lpstr>
      <vt:lpstr>Roboto Thin</vt:lpstr>
      <vt:lpstr>Wingdings</vt:lpstr>
      <vt:lpstr>Roboto Light</vt:lpstr>
      <vt:lpstr>Roboto Mono Regular</vt:lpstr>
      <vt:lpstr>Bree Serif</vt:lpstr>
      <vt:lpstr>WEB PROPOSAL</vt:lpstr>
      <vt:lpstr>PowerPoint Presentation</vt:lpstr>
      <vt:lpstr>INTRODUCTION To PROJECT</vt:lpstr>
      <vt:lpstr>OBJECTIVES OF PROJECT</vt:lpstr>
      <vt:lpstr>FEATURES Of PROJECT</vt:lpstr>
      <vt:lpstr>PROJECT BUILDING PROCESS</vt:lpstr>
      <vt:lpstr>WHY DIGITAL DIARY REQUIRED?</vt:lpstr>
      <vt:lpstr>SCOPE OF PROJECT</vt:lpstr>
      <vt:lpstr>SNAPSHOT OF PROJECT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DIARY</dc:title>
  <dc:creator>₳₷Ⱨὖ⸗⸗ ₱</dc:creator>
  <cp:lastModifiedBy>Ashutosh Prasad</cp:lastModifiedBy>
  <cp:revision>76</cp:revision>
  <dcterms:modified xsi:type="dcterms:W3CDTF">2021-01-14T09:07:40Z</dcterms:modified>
</cp:coreProperties>
</file>