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8"/>
  </p:notesMasterIdLst>
  <p:sldIdLst>
    <p:sldId id="256" r:id="rId2"/>
    <p:sldId id="562" r:id="rId3"/>
    <p:sldId id="563" r:id="rId4"/>
    <p:sldId id="571" r:id="rId5"/>
    <p:sldId id="407" r:id="rId6"/>
    <p:sldId id="564" r:id="rId7"/>
    <p:sldId id="534" r:id="rId8"/>
    <p:sldId id="535" r:id="rId9"/>
    <p:sldId id="550" r:id="rId10"/>
    <p:sldId id="551" r:id="rId11"/>
    <p:sldId id="552" r:id="rId12"/>
    <p:sldId id="565" r:id="rId13"/>
    <p:sldId id="566" r:id="rId14"/>
    <p:sldId id="567" r:id="rId15"/>
    <p:sldId id="568" r:id="rId16"/>
    <p:sldId id="575" r:id="rId17"/>
    <p:sldId id="569" r:id="rId18"/>
    <p:sldId id="570" r:id="rId19"/>
    <p:sldId id="408" r:id="rId20"/>
    <p:sldId id="516" r:id="rId21"/>
    <p:sldId id="576" r:id="rId22"/>
    <p:sldId id="549" r:id="rId23"/>
    <p:sldId id="574" r:id="rId24"/>
    <p:sldId id="572" r:id="rId25"/>
    <p:sldId id="573" r:id="rId26"/>
    <p:sldId id="54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829" autoAdjust="0"/>
  </p:normalViewPr>
  <p:slideViewPr>
    <p:cSldViewPr snapToGrid="0">
      <p:cViewPr varScale="1">
        <p:scale>
          <a:sx n="68" d="100"/>
          <a:sy n="68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Get-Service.psf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62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juneb@sapien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ien.com/blog/2015/04/06/adding-auto-complete-to-an-input-textbox/" TargetMode="External"/><Relationship Id="rId3" Type="http://schemas.openxmlformats.org/officeDocument/2006/relationships/hyperlink" Target="http://www.sapien.com/blog/2014/12/15/display-output-in-a-gui-application-copy/" TargetMode="External"/><Relationship Id="rId7" Type="http://schemas.openxmlformats.org/officeDocument/2006/relationships/hyperlink" Target="https://www.sapien.com/blog/2015/01/19/creating-a-gui-for-csv-data/" TargetMode="External"/><Relationship Id="rId2" Type="http://schemas.openxmlformats.org/officeDocument/2006/relationships/hyperlink" Target="http://www.lazywinadmin.com/p/scripts.html#TutorialCreatingaBasic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ien.com/blog/2013/10/01/powershell-studio-passing-and-returning-values-using-forms/" TargetMode="External"/><Relationship Id="rId5" Type="http://schemas.openxmlformats.org/officeDocument/2006/relationships/hyperlink" Target="http://blogs.technet.com/b/heyscriptingguy/archive/2014/03/30/understanding-streams-redirection-and-write-host-in-powershell.aspx" TargetMode="External"/><Relationship Id="rId4" Type="http://schemas.openxmlformats.org/officeDocument/2006/relationships/hyperlink" Target="https://www.sapien.com/blog/2015/01/15/manage-errors-in-a-gui-application/" TargetMode="External"/><Relationship Id="rId9" Type="http://schemas.openxmlformats.org/officeDocument/2006/relationships/hyperlink" Target="https://www.sapien.com/blog/2015/05/27/copy-to-clipboard-in-a-gui-applica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7/16/powershell-guis-where-do-i-star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283" y="4169922"/>
            <a:ext cx="2034048" cy="1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516571" y="2994212"/>
            <a:ext cx="130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Button.Click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4" y="4061013"/>
            <a:ext cx="2152139" cy="1605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-</a:t>
            </a:r>
            <a:r>
              <a:rPr lang="en-US" sz="3200" dirty="0" smtClean="0">
                <a:solidFill>
                  <a:schemeClr val="accent2"/>
                </a:solidFill>
              </a:rPr>
              <a:t>ServiceName</a:t>
            </a:r>
            <a:r>
              <a:rPr lang="en-US" sz="3200" dirty="0" smtClean="0">
                <a:solidFill>
                  <a:schemeClr val="tx1"/>
                </a:solidFill>
              </a:rPr>
              <a:t> foo 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{ Get-Service -</a:t>
            </a:r>
            <a:r>
              <a:rPr lang="en-US" sz="3200" dirty="0">
                <a:solidFill>
                  <a:schemeClr val="accent2"/>
                </a:solidFill>
              </a:rPr>
              <a:t>ComputerName</a:t>
            </a:r>
            <a:r>
              <a:rPr lang="en-US" sz="3200" dirty="0">
                <a:solidFill>
                  <a:schemeClr val="tx1"/>
                </a:solidFill>
              </a:rPr>
              <a:t> 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-ServiceName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56226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subexpression</a:t>
            </a:r>
            <a:r>
              <a:rPr lang="en-US" sz="2400" dirty="0" smtClean="0"/>
              <a:t> 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1:  Simple GUI -&gt; Out-GridView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>
                <a:solidFill>
                  <a:schemeClr val="tx2"/>
                </a:solidFill>
              </a:rPr>
              <a:t>Input :		</a:t>
            </a:r>
            <a:r>
              <a:rPr lang="en-US" sz="3200" smtClean="0">
                <a:solidFill>
                  <a:srgbClr val="0070C0"/>
                </a:solidFill>
              </a:rPr>
              <a:t>Textbox, Buttons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Processing: 	</a:t>
            </a:r>
            <a:r>
              <a:rPr lang="en-US" sz="3200" smtClean="0">
                <a:solidFill>
                  <a:srgbClr val="0070C0"/>
                </a:solidFill>
              </a:rPr>
              <a:t>Script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Output: </a:t>
            </a:r>
            <a:r>
              <a:rPr lang="en-US" sz="3200" smtClean="0"/>
              <a:t>		</a:t>
            </a:r>
            <a:r>
              <a:rPr lang="en-US" sz="3200" smtClean="0">
                <a:solidFill>
                  <a:srgbClr val="0070C0"/>
                </a:solidFill>
              </a:rPr>
              <a:t>Out-GridView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GUI -&gt; Out-GridView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939955"/>
            <a:ext cx="6962775" cy="42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Slides &amp; Code: http://GitHub.com/juneb/ThinkingInEvents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0330"/>
            <a:ext cx="7132320" cy="42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  Thinking in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0236" y="2088776"/>
            <a:ext cx="95025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 Tutorials</a:t>
            </a:r>
          </a:p>
          <a:p>
            <a:pPr lvl="1"/>
            <a:r>
              <a:rPr lang="en-US" smtClean="0">
                <a:hlinkClick r:id="rId2"/>
              </a:rPr>
              <a:t>Creating </a:t>
            </a:r>
            <a:r>
              <a:rPr lang="en-US">
                <a:hlinkClick r:id="rId2"/>
              </a:rPr>
              <a:t>a Basic GUI</a:t>
            </a:r>
            <a:endParaRPr lang="en-US"/>
          </a:p>
          <a:p>
            <a:pPr lvl="1"/>
            <a:r>
              <a:rPr lang="en-US">
                <a:hlinkClick r:id="rId3"/>
              </a:rPr>
              <a:t>Displaying Output in a GUI Application</a:t>
            </a:r>
            <a:endParaRPr lang="en-US"/>
          </a:p>
          <a:p>
            <a:pPr lvl="1"/>
            <a:r>
              <a:rPr lang="en-US" smtClean="0">
                <a:hlinkClick r:id="rId4"/>
              </a:rPr>
              <a:t>Managing </a:t>
            </a:r>
            <a:r>
              <a:rPr lang="en-US">
                <a:hlinkClick r:id="rId4"/>
              </a:rPr>
              <a:t>Errors in a GUI Application</a:t>
            </a:r>
            <a:endParaRPr lang="en-US"/>
          </a:p>
          <a:p>
            <a:pPr lvl="1"/>
            <a:r>
              <a:rPr lang="en-US" smtClean="0">
                <a:hlinkClick r:id="rId5"/>
              </a:rPr>
              <a:t>Understanding Streams, Redirection, and Write-Host</a:t>
            </a:r>
            <a:r>
              <a:rPr lang="en-US" smtClean="0"/>
              <a:t>  (update July 4, 2015)</a:t>
            </a:r>
          </a:p>
          <a:p>
            <a:pPr lvl="1"/>
            <a:r>
              <a:rPr lang="en-US" smtClean="0">
                <a:hlinkClick r:id="rId6"/>
              </a:rPr>
              <a:t>Passing and Returning Values Using Forms</a:t>
            </a:r>
            <a:endParaRPr lang="en-US"/>
          </a:p>
          <a:p>
            <a:pPr lvl="1"/>
            <a:r>
              <a:rPr lang="en-US">
                <a:hlinkClick r:id="rId7" tooltip="Permanent Link: Creating a GUI for CSV Data"/>
              </a:rPr>
              <a:t>Creating a GUI for CSV Data</a:t>
            </a:r>
            <a:endParaRPr lang="en-US"/>
          </a:p>
          <a:p>
            <a:pPr lvl="1"/>
            <a:r>
              <a:rPr lang="en-US" smtClean="0">
                <a:hlinkClick r:id="rId8" tooltip="Permanent Link to Adding auto-complete to an input textbox"/>
              </a:rPr>
              <a:t>Adding Auto-Complete to an Input Textbox</a:t>
            </a:r>
            <a:endParaRPr lang="en-US" smtClean="0"/>
          </a:p>
          <a:p>
            <a:pPr lvl="1"/>
            <a:r>
              <a:rPr lang="en-US">
                <a:hlinkClick r:id="rId9" tooltip="Permanent Link to Copy to Clipboard in a GUI Application"/>
              </a:rPr>
              <a:t>Copy to Clipboard in a GUI Application</a:t>
            </a:r>
            <a:endParaRPr lang="en-US"/>
          </a:p>
          <a:p>
            <a:endParaRPr lang="en-US" smtClean="0"/>
          </a:p>
          <a:p>
            <a:r>
              <a:rPr lang="en-US" smtClean="0"/>
              <a:t>About Face:  The Essentials of Interactive Design (Sept. 2014)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67" y="1595069"/>
            <a:ext cx="6793761" cy="468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95" y="329571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PowerShell Page in MSDN</a:t>
            </a:r>
            <a:b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</a:br>
            <a:r>
              <a:rPr lang="en-US" sz="28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http://msdn.microsoft.com/PowerShell</a:t>
            </a:r>
            <a:endParaRPr lang="en-US" sz="28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561" y="329571"/>
            <a:ext cx="1205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Light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11849437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66" y="123382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File a Bug – Suggest a Change</a:t>
            </a: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/>
            </a:r>
            <a:b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</a:b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>Microsoft Connect:    http://Connect.Microsoft.com/PowerShell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22" y="1771650"/>
            <a:ext cx="8993188" cy="44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4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45014" y="3857414"/>
            <a:ext cx="5858634" cy="283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In a GUI, you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You have to display standard output and errors.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4" y="2489608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10683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12646</TotalTime>
  <Words>573</Words>
  <Application>Microsoft Office PowerPoint</Application>
  <PresentationFormat>Widescreen</PresentationFormat>
  <Paragraphs>134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</vt:lpstr>
      <vt:lpstr>Segoe Light</vt:lpstr>
      <vt:lpstr>Segoe UI</vt:lpstr>
      <vt:lpstr>Wingdings</vt:lpstr>
      <vt:lpstr>Retrospect</vt:lpstr>
      <vt:lpstr>Thinking in Events</vt:lpstr>
      <vt:lpstr>SAPIEN USB Drive</vt:lpstr>
      <vt:lpstr>PowerShell Studio 2015</vt:lpstr>
      <vt:lpstr>PowerPoint Presentation</vt:lpstr>
      <vt:lpstr>Creating GUI Tools</vt:lpstr>
      <vt:lpstr>In a GUI, you control the display</vt:lpstr>
      <vt:lpstr>Controlling the Order of Operations</vt:lpstr>
      <vt:lpstr>Windows Forms:  System.Windows.Forms</vt:lpstr>
      <vt:lpstr>An event is a member</vt:lpstr>
      <vt:lpstr>An event handler...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</vt:lpstr>
      <vt:lpstr>Important properties and methods</vt:lpstr>
      <vt:lpstr>GUI CheatSheet:</vt:lpstr>
      <vt:lpstr>Part 1:  Simple GUI -&gt; Out-GridView</vt:lpstr>
      <vt:lpstr>Simple GUI -&gt; Out-GridView</vt:lpstr>
      <vt:lpstr>Slides &amp; Code: http://GitHub.com/juneb/ThinkingInEvents</vt:lpstr>
      <vt:lpstr>References:  Thinking in Events</vt:lpstr>
      <vt:lpstr>PowerShell GUIs: Where do I start?</vt:lpstr>
      <vt:lpstr>PowerPoint Presentation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 Rogers</cp:lastModifiedBy>
  <cp:revision>1024</cp:revision>
  <dcterms:created xsi:type="dcterms:W3CDTF">2015-04-07T19:55:26Z</dcterms:created>
  <dcterms:modified xsi:type="dcterms:W3CDTF">2015-08-25T21:10:25Z</dcterms:modified>
</cp:coreProperties>
</file>