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167" autoAdjust="0"/>
  </p:normalViewPr>
  <p:slideViewPr>
    <p:cSldViewPr snapToGrid="0">
      <p:cViewPr>
        <p:scale>
          <a:sx n="150" d="100"/>
          <a:sy n="150" d="100"/>
        </p:scale>
        <p:origin x="-390" y="-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963CA-C03C-498A-8696-7F62B2EE0CD6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6C86E-EAB4-4AED-BD20-6576984EB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1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전반적인 흐름도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6C86E-EAB4-4AED-BD20-6576984EB1C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3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</a:t>
            </a:r>
            <a:r>
              <a:rPr lang="ko-KR" altLang="en-US" baseline="0" dirty="0" smtClean="0"/>
              <a:t> 음식점들 </a:t>
            </a:r>
            <a:r>
              <a:rPr lang="ko-KR" altLang="en-US" baseline="0" dirty="0" err="1" smtClean="0"/>
              <a:t>메뉴사항</a:t>
            </a:r>
            <a:r>
              <a:rPr lang="ko-KR" altLang="en-US" baseline="0" dirty="0" smtClean="0"/>
              <a:t> 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최종 주문 </a:t>
            </a:r>
            <a:r>
              <a:rPr lang="ko-KR" altLang="en-US" baseline="0" dirty="0" err="1" smtClean="0"/>
              <a:t>전단계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)   &lt;-</a:t>
            </a:r>
            <a:r>
              <a:rPr lang="ko-KR" altLang="en-US" baseline="0" dirty="0" smtClean="0"/>
              <a:t>기본 폰트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6C86E-EAB4-4AED-BD20-6576984EB1C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95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</a:t>
            </a:r>
            <a:r>
              <a:rPr lang="ko-KR" altLang="en-US" baseline="0" dirty="0" smtClean="0"/>
              <a:t> 음식점들 </a:t>
            </a:r>
            <a:r>
              <a:rPr lang="ko-KR" altLang="en-US" baseline="0" dirty="0" err="1" smtClean="0"/>
              <a:t>메뉴사항</a:t>
            </a:r>
            <a:r>
              <a:rPr lang="ko-KR" altLang="en-US" baseline="0" dirty="0" smtClean="0"/>
              <a:t> 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최종 주문 </a:t>
            </a:r>
            <a:r>
              <a:rPr lang="en-US" altLang="ko-KR" baseline="0" dirty="0" smtClean="0"/>
              <a:t>)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6C86E-EAB4-4AED-BD20-6576984EB1C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2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</a:t>
            </a:r>
            <a:r>
              <a:rPr lang="ko-KR" altLang="en-US" baseline="0" dirty="0" smtClean="0"/>
              <a:t> 음식점들 </a:t>
            </a:r>
            <a:r>
              <a:rPr lang="ko-KR" altLang="en-US" baseline="0" dirty="0" err="1" smtClean="0"/>
              <a:t>메뉴사항</a:t>
            </a:r>
            <a:r>
              <a:rPr lang="ko-KR" altLang="en-US" baseline="0" dirty="0" smtClean="0"/>
              <a:t> 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최종 주문 </a:t>
            </a:r>
            <a:r>
              <a:rPr lang="en-US" altLang="ko-KR" baseline="0" dirty="0" smtClean="0"/>
              <a:t>)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6C86E-EAB4-4AED-BD20-6576984EB1C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3519-7FD3-40B5-B549-F57CAEE1678A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1FC-6448-42C2-8168-6EF7F457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6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3519-7FD3-40B5-B549-F57CAEE1678A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1FC-6448-42C2-8168-6EF7F457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1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3519-7FD3-40B5-B549-F57CAEE1678A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1FC-6448-42C2-8168-6EF7F457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3519-7FD3-40B5-B549-F57CAEE1678A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1FC-6448-42C2-8168-6EF7F457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4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3519-7FD3-40B5-B549-F57CAEE1678A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1FC-6448-42C2-8168-6EF7F457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6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3519-7FD3-40B5-B549-F57CAEE1678A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1FC-6448-42C2-8168-6EF7F457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1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3519-7FD3-40B5-B549-F57CAEE1678A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1FC-6448-42C2-8168-6EF7F457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9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3519-7FD3-40B5-B549-F57CAEE1678A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1FC-6448-42C2-8168-6EF7F457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1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3519-7FD3-40B5-B549-F57CAEE1678A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1FC-6448-42C2-8168-6EF7F457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18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3519-7FD3-40B5-B549-F57CAEE1678A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1FC-6448-42C2-8168-6EF7F457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7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3519-7FD3-40B5-B549-F57CAEE1678A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B61FC-6448-42C2-8168-6EF7F457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0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3519-7FD3-40B5-B549-F57CAEE1678A}" type="datetimeFigureOut">
              <a:rPr lang="ko-KR" altLang="en-US" smtClean="0"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B61FC-6448-42C2-8168-6EF7F457C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4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그룹 407"/>
          <p:cNvGrpSpPr/>
          <p:nvPr/>
        </p:nvGrpSpPr>
        <p:grpSpPr>
          <a:xfrm>
            <a:off x="5183422" y="2336718"/>
            <a:ext cx="1480033" cy="1780815"/>
            <a:chOff x="3762262" y="4198380"/>
            <a:chExt cx="1480033" cy="1780815"/>
          </a:xfrm>
        </p:grpSpPr>
        <p:grpSp>
          <p:nvGrpSpPr>
            <p:cNvPr id="409" name="그룹 408"/>
            <p:cNvGrpSpPr/>
            <p:nvPr/>
          </p:nvGrpSpPr>
          <p:grpSpPr>
            <a:xfrm>
              <a:off x="3762262" y="4198380"/>
              <a:ext cx="1480033" cy="1780815"/>
              <a:chOff x="2626525" y="828663"/>
              <a:chExt cx="3240000" cy="5940000"/>
            </a:xfrm>
          </p:grpSpPr>
          <p:grpSp>
            <p:nvGrpSpPr>
              <p:cNvPr id="442" name="그룹 441"/>
              <p:cNvGrpSpPr/>
              <p:nvPr/>
            </p:nvGrpSpPr>
            <p:grpSpPr>
              <a:xfrm>
                <a:off x="2626525" y="828663"/>
                <a:ext cx="3240000" cy="5940000"/>
                <a:chOff x="2266580" y="4920917"/>
                <a:chExt cx="628565" cy="624403"/>
              </a:xfrm>
            </p:grpSpPr>
            <p:pic>
              <p:nvPicPr>
                <p:cNvPr id="452" name="그림 451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35" t="7048" r="37946" b="26329"/>
                <a:stretch/>
              </p:blipFill>
              <p:spPr>
                <a:xfrm>
                  <a:off x="2303100" y="4951765"/>
                  <a:ext cx="555366" cy="555366"/>
                </a:xfrm>
                <a:prstGeom prst="rect">
                  <a:avLst/>
                </a:prstGeom>
              </p:spPr>
            </p:pic>
            <p:grpSp>
              <p:nvGrpSpPr>
                <p:cNvPr id="453" name="그룹 452"/>
                <p:cNvGrpSpPr/>
                <p:nvPr/>
              </p:nvGrpSpPr>
              <p:grpSpPr>
                <a:xfrm>
                  <a:off x="2266580" y="4920917"/>
                  <a:ext cx="628565" cy="624403"/>
                  <a:chOff x="3816958" y="1531343"/>
                  <a:chExt cx="628565" cy="624403"/>
                </a:xfrm>
              </p:grpSpPr>
              <p:sp>
                <p:nvSpPr>
                  <p:cNvPr id="454" name="모서리가 둥근 직사각형 453"/>
                  <p:cNvSpPr/>
                  <p:nvPr/>
                </p:nvSpPr>
                <p:spPr>
                  <a:xfrm>
                    <a:off x="3816958" y="1531343"/>
                    <a:ext cx="628565" cy="624403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accent3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55" name="모서리가 둥근 직사각형 4"/>
                  <p:cNvSpPr txBox="1"/>
                  <p:nvPr/>
                </p:nvSpPr>
                <p:spPr>
                  <a:xfrm>
                    <a:off x="3835246" y="1549631"/>
                    <a:ext cx="591989" cy="587827"/>
                  </a:xfrm>
                  <a:prstGeom prst="rect">
                    <a:avLst/>
                  </a:prstGeom>
                  <a:solidFill>
                    <a:schemeClr val="accent3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175" tIns="3175" rIns="3175" bIns="3175" numCol="1" spcCol="1270" anchor="ctr" anchorCtr="0">
                    <a:noAutofit/>
                  </a:bodyPr>
                  <a:lstStyle/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ko-KR" altLang="en-US" sz="500" kern="1200" dirty="0"/>
                  </a:p>
                </p:txBody>
              </p:sp>
            </p:grpSp>
          </p:grpSp>
          <p:sp>
            <p:nvSpPr>
              <p:cNvPr id="443" name="모서리가 둥근 직사각형 442"/>
              <p:cNvSpPr/>
              <p:nvPr/>
            </p:nvSpPr>
            <p:spPr>
              <a:xfrm>
                <a:off x="2790824" y="1076324"/>
                <a:ext cx="2905125" cy="7151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음식 외 사진</a:t>
                </a:r>
              </a:p>
            </p:txBody>
          </p:sp>
          <p:sp>
            <p:nvSpPr>
              <p:cNvPr id="444" name="모서리가 둥근 직사각형 443"/>
              <p:cNvSpPr/>
              <p:nvPr/>
            </p:nvSpPr>
            <p:spPr>
              <a:xfrm>
                <a:off x="2789228" y="1855191"/>
                <a:ext cx="2905125" cy="12287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5" name="모서리가 둥근 직사각형 444"/>
              <p:cNvSpPr/>
              <p:nvPr/>
            </p:nvSpPr>
            <p:spPr>
              <a:xfrm>
                <a:off x="2828631" y="1923037"/>
                <a:ext cx="900000" cy="1098141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" dirty="0" smtClean="0"/>
                  <a:t>오늘의 메뉴</a:t>
                </a:r>
                <a:endParaRPr lang="ko-KR" altLang="en-US" sz="200" dirty="0"/>
              </a:p>
            </p:txBody>
          </p:sp>
          <p:sp>
            <p:nvSpPr>
              <p:cNvPr id="446" name="모서리가 둥근 직사각형 445"/>
              <p:cNvSpPr/>
              <p:nvPr/>
            </p:nvSpPr>
            <p:spPr>
              <a:xfrm>
                <a:off x="3793037" y="1923036"/>
                <a:ext cx="900000" cy="1098141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" dirty="0" smtClean="0"/>
                  <a:t>콤보</a:t>
                </a:r>
                <a:r>
                  <a:rPr lang="en-US" altLang="ko-KR" sz="200" dirty="0" smtClean="0"/>
                  <a:t>&amp;</a:t>
                </a:r>
                <a:r>
                  <a:rPr lang="ko-KR" altLang="en-US" sz="200" dirty="0" err="1" smtClean="0"/>
                  <a:t>메인메뉴</a:t>
                </a:r>
                <a:endParaRPr lang="ko-KR" altLang="en-US" sz="200" dirty="0"/>
              </a:p>
            </p:txBody>
          </p:sp>
          <p:sp>
            <p:nvSpPr>
              <p:cNvPr id="447" name="모서리가 둥근 직사각형 446"/>
              <p:cNvSpPr/>
              <p:nvPr/>
            </p:nvSpPr>
            <p:spPr>
              <a:xfrm>
                <a:off x="4757440" y="1923036"/>
                <a:ext cx="900000" cy="1098141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" dirty="0" smtClean="0"/>
                  <a:t>나의 메뉴</a:t>
                </a:r>
                <a:endParaRPr lang="ko-KR" altLang="en-US" sz="200" dirty="0"/>
              </a:p>
            </p:txBody>
          </p:sp>
          <p:sp>
            <p:nvSpPr>
              <p:cNvPr id="448" name="모서리가 둥근 직사각형 447"/>
              <p:cNvSpPr/>
              <p:nvPr/>
            </p:nvSpPr>
            <p:spPr>
              <a:xfrm>
                <a:off x="2789227" y="3147629"/>
                <a:ext cx="2905125" cy="22423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메뉴</a:t>
                </a:r>
                <a:r>
                  <a:rPr lang="en-US" altLang="ko-KR" sz="800" dirty="0" smtClean="0"/>
                  <a:t>&amp;</a:t>
                </a:r>
                <a:r>
                  <a:rPr lang="ko-KR" altLang="en-US" sz="8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정보</a:t>
                </a:r>
                <a:r>
                  <a:rPr lang="en-US" altLang="ko-KR" sz="800" dirty="0" smtClean="0"/>
                  <a:t>&amp;</a:t>
                </a:r>
                <a:r>
                  <a:rPr lang="ko-KR" altLang="en-US" sz="8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리뷰</a:t>
                </a:r>
                <a:endParaRPr lang="en-US" altLang="ko-KR" dirty="0" smtClean="0"/>
              </a:p>
              <a:p>
                <a:pPr algn="ctr"/>
                <a:r>
                  <a:rPr lang="en-US" altLang="ko-KR" sz="400" dirty="0" smtClean="0"/>
                  <a:t>(</a:t>
                </a:r>
                <a:r>
                  <a:rPr lang="ko-KR" altLang="en-US" sz="400" dirty="0" smtClean="0"/>
                  <a:t>메뉴</a:t>
                </a:r>
                <a:r>
                  <a:rPr lang="en-US" altLang="ko-KR" sz="400" dirty="0" smtClean="0"/>
                  <a:t>,</a:t>
                </a:r>
                <a:r>
                  <a:rPr lang="ko-KR" altLang="en-US" sz="400" dirty="0" smtClean="0"/>
                  <a:t>정보</a:t>
                </a:r>
                <a:r>
                  <a:rPr lang="en-US" altLang="ko-KR" sz="400" dirty="0" smtClean="0"/>
                  <a:t>,</a:t>
                </a:r>
                <a:r>
                  <a:rPr lang="ko-KR" altLang="en-US" sz="400" dirty="0" smtClean="0"/>
                  <a:t>리뷰 이 글은 </a:t>
                </a:r>
                <a:r>
                  <a:rPr lang="ko-KR" altLang="en-US" sz="400" dirty="0" err="1" smtClean="0"/>
                  <a:t>고정바로</a:t>
                </a:r>
                <a:r>
                  <a:rPr lang="ko-KR" altLang="en-US" sz="400" dirty="0" smtClean="0"/>
                  <a:t> 스크롤 </a:t>
                </a:r>
                <a:r>
                  <a:rPr lang="ko-KR" altLang="en-US" sz="400" dirty="0" err="1" smtClean="0"/>
                  <a:t>내릴시</a:t>
                </a:r>
                <a:r>
                  <a:rPr lang="ko-KR" altLang="en-US" sz="400" dirty="0" smtClean="0"/>
                  <a:t> 같이 움직이도록</a:t>
                </a:r>
                <a:r>
                  <a:rPr lang="en-US" altLang="ko-KR" sz="400" dirty="0" smtClean="0"/>
                  <a:t>)</a:t>
                </a:r>
              </a:p>
              <a:p>
                <a:pPr algn="ctr"/>
                <a:endParaRPr lang="en-US" altLang="ko-KR" sz="400" dirty="0" smtClean="0"/>
              </a:p>
              <a:p>
                <a:pPr algn="ctr"/>
                <a:r>
                  <a:rPr lang="en-US" altLang="ko-KR" sz="400" dirty="0" smtClean="0"/>
                  <a:t>(</a:t>
                </a:r>
                <a:r>
                  <a:rPr lang="ko-KR" altLang="en-US" sz="4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가맹점의 메뉴를 </a:t>
                </a:r>
                <a:r>
                  <a:rPr lang="ko-KR" altLang="en-US" sz="400" dirty="0" err="1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나열한뒤</a:t>
                </a:r>
                <a:r>
                  <a:rPr lang="ko-KR" altLang="en-US" sz="4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클릭 </a:t>
                </a:r>
                <a:r>
                  <a:rPr lang="ko-KR" altLang="en-US" sz="400" dirty="0" err="1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할수</a:t>
                </a:r>
                <a:r>
                  <a:rPr lang="ko-KR" altLang="en-US" sz="400" dirty="0" smtClean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있도록</a:t>
                </a:r>
                <a:r>
                  <a:rPr lang="en-US" altLang="ko-KR" sz="400" dirty="0" smtClean="0"/>
                  <a:t>)</a:t>
                </a:r>
                <a:endParaRPr lang="en-US" altLang="ko-KR" sz="400" dirty="0"/>
              </a:p>
              <a:p>
                <a:pPr algn="ctr"/>
                <a:endParaRPr lang="en-US" altLang="ko-KR" sz="400" dirty="0" smtClean="0"/>
              </a:p>
            </p:txBody>
          </p:sp>
          <p:sp>
            <p:nvSpPr>
              <p:cNvPr id="449" name="모서리가 둥근 직사각형 448"/>
              <p:cNvSpPr/>
              <p:nvPr/>
            </p:nvSpPr>
            <p:spPr>
              <a:xfrm>
                <a:off x="2789226" y="5454158"/>
                <a:ext cx="2905125" cy="28416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0" name="모서리가 둥근 직사각형 449"/>
              <p:cNvSpPr/>
              <p:nvPr/>
            </p:nvSpPr>
            <p:spPr>
              <a:xfrm>
                <a:off x="2847293" y="5484318"/>
                <a:ext cx="1308830" cy="223141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" dirty="0" smtClean="0"/>
                  <a:t>수량</a:t>
                </a:r>
                <a:endParaRPr lang="ko-KR" altLang="en-US" sz="300" dirty="0"/>
              </a:p>
            </p:txBody>
          </p:sp>
          <p:sp>
            <p:nvSpPr>
              <p:cNvPr id="451" name="모서리가 둥근 직사각형 450"/>
              <p:cNvSpPr/>
              <p:nvPr/>
            </p:nvSpPr>
            <p:spPr>
              <a:xfrm>
                <a:off x="4323185" y="5484319"/>
                <a:ext cx="1308830" cy="223141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" dirty="0" smtClean="0"/>
                  <a:t>결제금액</a:t>
                </a:r>
                <a:endParaRPr lang="ko-KR" altLang="en-US" sz="300" dirty="0"/>
              </a:p>
            </p:txBody>
          </p:sp>
        </p:grpSp>
        <p:sp>
          <p:nvSpPr>
            <p:cNvPr id="410" name="모서리가 둥근 직사각형 409"/>
            <p:cNvSpPr/>
            <p:nvPr/>
          </p:nvSpPr>
          <p:spPr>
            <a:xfrm>
              <a:off x="4753865" y="5683561"/>
              <a:ext cx="407469" cy="214403"/>
            </a:xfrm>
            <a:prstGeom prst="roundRect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" dirty="0" smtClean="0"/>
                <a:t>주문하기</a:t>
              </a:r>
              <a:endParaRPr lang="ko-KR" altLang="en-US" sz="300" dirty="0"/>
            </a:p>
          </p:txBody>
        </p:sp>
        <p:grpSp>
          <p:nvGrpSpPr>
            <p:cNvPr id="411" name="그룹 410"/>
            <p:cNvGrpSpPr/>
            <p:nvPr/>
          </p:nvGrpSpPr>
          <p:grpSpPr>
            <a:xfrm>
              <a:off x="3837211" y="5683980"/>
              <a:ext cx="866275" cy="216000"/>
              <a:chOff x="4472320" y="2859691"/>
              <a:chExt cx="622193" cy="569169"/>
            </a:xfrm>
          </p:grpSpPr>
          <p:grpSp>
            <p:nvGrpSpPr>
              <p:cNvPr id="412" name="그룹 411"/>
              <p:cNvGrpSpPr/>
              <p:nvPr/>
            </p:nvGrpSpPr>
            <p:grpSpPr>
              <a:xfrm>
                <a:off x="4472320" y="2859692"/>
                <a:ext cx="622193" cy="569168"/>
                <a:chOff x="3724317" y="4402673"/>
                <a:chExt cx="628565" cy="624403"/>
              </a:xfrm>
            </p:grpSpPr>
            <p:grpSp>
              <p:nvGrpSpPr>
                <p:cNvPr id="414" name="그룹 413"/>
                <p:cNvGrpSpPr/>
                <p:nvPr/>
              </p:nvGrpSpPr>
              <p:grpSpPr>
                <a:xfrm>
                  <a:off x="3724317" y="4402673"/>
                  <a:ext cx="628565" cy="624403"/>
                  <a:chOff x="3816958" y="1531343"/>
                  <a:chExt cx="628565" cy="624403"/>
                </a:xfrm>
              </p:grpSpPr>
              <p:sp>
                <p:nvSpPr>
                  <p:cNvPr id="440" name="모서리가 둥근 직사각형 439"/>
                  <p:cNvSpPr/>
                  <p:nvPr/>
                </p:nvSpPr>
                <p:spPr>
                  <a:xfrm>
                    <a:off x="3816958" y="1531343"/>
                    <a:ext cx="628565" cy="624403"/>
                  </a:xfrm>
                  <a:prstGeom prst="roundRect">
                    <a:avLst>
                      <a:gd name="adj" fmla="val 10000"/>
                    </a:avLst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41" name="모서리가 둥근 직사각형 4"/>
                  <p:cNvSpPr txBox="1"/>
                  <p:nvPr/>
                </p:nvSpPr>
                <p:spPr>
                  <a:xfrm>
                    <a:off x="3835246" y="1549631"/>
                    <a:ext cx="591989" cy="587827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175" tIns="3175" rIns="3175" bIns="3175" numCol="1" spcCol="1270" anchor="ctr" anchorCtr="0">
                    <a:noAutofit/>
                  </a:bodyPr>
                  <a:lstStyle/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ko-KR" altLang="en-US" sz="500" kern="1200" dirty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415" name="그룹 414"/>
                <p:cNvGrpSpPr/>
                <p:nvPr/>
              </p:nvGrpSpPr>
              <p:grpSpPr>
                <a:xfrm>
                  <a:off x="3755528" y="4439367"/>
                  <a:ext cx="569474" cy="559156"/>
                  <a:chOff x="3606303" y="4286967"/>
                  <a:chExt cx="569474" cy="559156"/>
                </a:xfrm>
              </p:grpSpPr>
              <p:grpSp>
                <p:nvGrpSpPr>
                  <p:cNvPr id="416" name="그룹 415"/>
                  <p:cNvGrpSpPr/>
                  <p:nvPr/>
                </p:nvGrpSpPr>
                <p:grpSpPr>
                  <a:xfrm>
                    <a:off x="3608143" y="4287165"/>
                    <a:ext cx="296996" cy="178981"/>
                    <a:chOff x="3843659" y="1568235"/>
                    <a:chExt cx="296996" cy="178981"/>
                  </a:xfrm>
                </p:grpSpPr>
                <p:sp>
                  <p:nvSpPr>
                    <p:cNvPr id="438" name="직사각형 437"/>
                    <p:cNvSpPr/>
                    <p:nvPr/>
                  </p:nvSpPr>
                  <p:spPr>
                    <a:xfrm>
                      <a:off x="3843659" y="1568235"/>
                      <a:ext cx="296996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439" name="TextBox 438"/>
                    <p:cNvSpPr txBox="1"/>
                    <p:nvPr/>
                  </p:nvSpPr>
                  <p:spPr>
                    <a:xfrm>
                      <a:off x="3843659" y="1568235"/>
                      <a:ext cx="296996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540" tIns="2540" rIns="2540" bIns="2540" numCol="1" spcCol="1270" anchor="ctr" anchorCtr="0">
                      <a:noAutofit/>
                    </a:bodyPr>
                    <a:lstStyle/>
                    <a:p>
                      <a:pPr lvl="0" algn="ctr" defTabSz="17780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ko-KR" altLang="en-US" sz="400" kern="1200" dirty="0" err="1" smtClean="0">
                          <a:solidFill>
                            <a:schemeClr val="tx1">
                              <a:alpha val="38000"/>
                            </a:schemeClr>
                          </a:solidFill>
                        </a:rPr>
                        <a:t>그릭데이</a:t>
                      </a:r>
                      <a:endParaRPr lang="en-US" altLang="ko-KR" sz="4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417" name="그룹 416"/>
                  <p:cNvGrpSpPr/>
                  <p:nvPr/>
                </p:nvGrpSpPr>
                <p:grpSpPr>
                  <a:xfrm>
                    <a:off x="3748348" y="4475571"/>
                    <a:ext cx="296996" cy="178981"/>
                    <a:chOff x="3987039" y="1756641"/>
                    <a:chExt cx="296996" cy="178981"/>
                  </a:xfrm>
                </p:grpSpPr>
                <p:sp>
                  <p:nvSpPr>
                    <p:cNvPr id="436" name="직사각형 435"/>
                    <p:cNvSpPr/>
                    <p:nvPr/>
                  </p:nvSpPr>
                  <p:spPr>
                    <a:xfrm>
                      <a:off x="3987039" y="1756641"/>
                      <a:ext cx="296996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437" name="TextBox 436"/>
                    <p:cNvSpPr txBox="1"/>
                    <p:nvPr/>
                  </p:nvSpPr>
                  <p:spPr>
                    <a:xfrm>
                      <a:off x="3987039" y="1756641"/>
                      <a:ext cx="296996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540" tIns="2540" rIns="2540" bIns="2540" numCol="1" spcCol="1270" anchor="ctr" anchorCtr="0">
                      <a:noAutofit/>
                    </a:bodyPr>
                    <a:lstStyle/>
                    <a:p>
                      <a:pPr lvl="0" algn="ctr" defTabSz="17780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ko-KR" altLang="en-US" sz="400" kern="1200" dirty="0" err="1" smtClean="0">
                          <a:solidFill>
                            <a:schemeClr val="tx1">
                              <a:alpha val="38000"/>
                            </a:schemeClr>
                          </a:solidFill>
                        </a:rPr>
                        <a:t>소오밥</a:t>
                      </a:r>
                      <a:endParaRPr lang="en-US" altLang="ko-KR" sz="4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418" name="그룹 417"/>
                  <p:cNvGrpSpPr/>
                  <p:nvPr/>
                </p:nvGrpSpPr>
                <p:grpSpPr>
                  <a:xfrm>
                    <a:off x="3696349" y="4666826"/>
                    <a:ext cx="296996" cy="178981"/>
                    <a:chOff x="3928690" y="1944721"/>
                    <a:chExt cx="296996" cy="178981"/>
                  </a:xfrm>
                </p:grpSpPr>
                <p:sp>
                  <p:nvSpPr>
                    <p:cNvPr id="434" name="직사각형 433"/>
                    <p:cNvSpPr/>
                    <p:nvPr/>
                  </p:nvSpPr>
                  <p:spPr>
                    <a:xfrm>
                      <a:off x="3928690" y="1944721"/>
                      <a:ext cx="296996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435" name="TextBox 434"/>
                    <p:cNvSpPr txBox="1"/>
                    <p:nvPr/>
                  </p:nvSpPr>
                  <p:spPr>
                    <a:xfrm>
                      <a:off x="3928690" y="1944721"/>
                      <a:ext cx="296996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540" tIns="2540" rIns="2540" bIns="2540" numCol="1" spcCol="1270" anchor="ctr" anchorCtr="0">
                      <a:noAutofit/>
                    </a:bodyPr>
                    <a:lstStyle/>
                    <a:p>
                      <a:pPr lvl="0" algn="ctr" defTabSz="17780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ko-KR" altLang="en-US" sz="400" kern="1200" dirty="0" err="1" smtClean="0">
                          <a:solidFill>
                            <a:schemeClr val="tx1">
                              <a:alpha val="38000"/>
                            </a:schemeClr>
                          </a:solidFill>
                        </a:rPr>
                        <a:t>프라이드킹</a:t>
                      </a:r>
                      <a:endParaRPr lang="en-US" altLang="ko-KR" sz="4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419" name="그룹 418"/>
                  <p:cNvGrpSpPr/>
                  <p:nvPr/>
                </p:nvGrpSpPr>
                <p:grpSpPr>
                  <a:xfrm>
                    <a:off x="4064099" y="4475526"/>
                    <a:ext cx="111533" cy="178981"/>
                    <a:chOff x="4299615" y="1756596"/>
                    <a:chExt cx="111533" cy="178981"/>
                  </a:xfrm>
                </p:grpSpPr>
                <p:sp>
                  <p:nvSpPr>
                    <p:cNvPr id="432" name="직사각형 431"/>
                    <p:cNvSpPr/>
                    <p:nvPr/>
                  </p:nvSpPr>
                  <p:spPr>
                    <a:xfrm>
                      <a:off x="4299615" y="1756596"/>
                      <a:ext cx="111533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433" name="TextBox 432"/>
                    <p:cNvSpPr txBox="1"/>
                    <p:nvPr/>
                  </p:nvSpPr>
                  <p:spPr>
                    <a:xfrm>
                      <a:off x="4299615" y="1756596"/>
                      <a:ext cx="111533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3175" tIns="3175" rIns="3175" bIns="3175" numCol="1" spcCol="1270" anchor="ctr" anchorCtr="0">
                      <a:noAutofit/>
                    </a:bodyPr>
                    <a:lstStyle/>
                    <a:p>
                      <a:pPr lvl="0" algn="ctr" defTabSz="22225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altLang="ko-KR" sz="5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  <a:p>
                      <a:pPr lvl="0" algn="ctr" defTabSz="22225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ko-KR" altLang="en-US" sz="500" kern="1200" dirty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420" name="그룹 419"/>
                  <p:cNvGrpSpPr/>
                  <p:nvPr/>
                </p:nvGrpSpPr>
                <p:grpSpPr>
                  <a:xfrm>
                    <a:off x="3606303" y="4476988"/>
                    <a:ext cx="124785" cy="178981"/>
                    <a:chOff x="3844994" y="1758058"/>
                    <a:chExt cx="124785" cy="178981"/>
                  </a:xfrm>
                </p:grpSpPr>
                <p:sp>
                  <p:nvSpPr>
                    <p:cNvPr id="430" name="직사각형 429"/>
                    <p:cNvSpPr/>
                    <p:nvPr/>
                  </p:nvSpPr>
                  <p:spPr>
                    <a:xfrm>
                      <a:off x="3844994" y="1758058"/>
                      <a:ext cx="124785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431" name="TextBox 430"/>
                    <p:cNvSpPr txBox="1"/>
                    <p:nvPr/>
                  </p:nvSpPr>
                  <p:spPr>
                    <a:xfrm>
                      <a:off x="3844994" y="1758058"/>
                      <a:ext cx="124785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3175" tIns="3175" rIns="3175" bIns="3175" numCol="1" spcCol="1270" anchor="ctr" anchorCtr="0">
                      <a:noAutofit/>
                    </a:bodyPr>
                    <a:lstStyle/>
                    <a:p>
                      <a:pPr lvl="0" algn="ctr" defTabSz="22225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altLang="ko-KR" sz="5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  <a:p>
                      <a:pPr lvl="0" algn="ctr" defTabSz="22225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ko-KR" altLang="en-US" sz="500" kern="1200" dirty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421" name="그룹 420"/>
                  <p:cNvGrpSpPr/>
                  <p:nvPr/>
                </p:nvGrpSpPr>
                <p:grpSpPr>
                  <a:xfrm>
                    <a:off x="3920665" y="4286967"/>
                    <a:ext cx="255112" cy="178981"/>
                    <a:chOff x="4156181" y="1568037"/>
                    <a:chExt cx="255112" cy="178981"/>
                  </a:xfrm>
                </p:grpSpPr>
                <p:sp>
                  <p:nvSpPr>
                    <p:cNvPr id="428" name="직사각형 427"/>
                    <p:cNvSpPr/>
                    <p:nvPr/>
                  </p:nvSpPr>
                  <p:spPr>
                    <a:xfrm>
                      <a:off x="4156181" y="1568037"/>
                      <a:ext cx="255112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429" name="TextBox 428"/>
                    <p:cNvSpPr txBox="1"/>
                    <p:nvPr/>
                  </p:nvSpPr>
                  <p:spPr>
                    <a:xfrm>
                      <a:off x="4156181" y="1568037"/>
                      <a:ext cx="255112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540" tIns="2540" rIns="2540" bIns="2540" numCol="1" spcCol="1270" anchor="ctr" anchorCtr="0">
                      <a:noAutofit/>
                    </a:bodyPr>
                    <a:lstStyle/>
                    <a:p>
                      <a:pPr lvl="0" algn="ctr" defTabSz="17780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ko-KR" altLang="en-US" sz="400" kern="1200" dirty="0" err="1" smtClean="0">
                          <a:solidFill>
                            <a:schemeClr val="tx1">
                              <a:alpha val="38000"/>
                            </a:schemeClr>
                          </a:solidFill>
                        </a:rPr>
                        <a:t>마시스시</a:t>
                      </a:r>
                      <a:endParaRPr lang="en-US" altLang="ko-KR" sz="4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422" name="그룹 421"/>
                  <p:cNvGrpSpPr/>
                  <p:nvPr/>
                </p:nvGrpSpPr>
                <p:grpSpPr>
                  <a:xfrm>
                    <a:off x="4014780" y="4664951"/>
                    <a:ext cx="159844" cy="178981"/>
                    <a:chOff x="4253471" y="1946021"/>
                    <a:chExt cx="159844" cy="178981"/>
                  </a:xfrm>
                </p:grpSpPr>
                <p:sp>
                  <p:nvSpPr>
                    <p:cNvPr id="426" name="직사각형 425"/>
                    <p:cNvSpPr/>
                    <p:nvPr/>
                  </p:nvSpPr>
                  <p:spPr>
                    <a:xfrm>
                      <a:off x="4253471" y="1946021"/>
                      <a:ext cx="159844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427" name="TextBox 426"/>
                    <p:cNvSpPr txBox="1"/>
                    <p:nvPr/>
                  </p:nvSpPr>
                  <p:spPr>
                    <a:xfrm>
                      <a:off x="4253471" y="1946021"/>
                      <a:ext cx="159844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540" tIns="2540" rIns="2540" bIns="2540" numCol="1" spcCol="1270" anchor="ctr" anchorCtr="0">
                      <a:noAutofit/>
                    </a:bodyPr>
                    <a:lstStyle/>
                    <a:p>
                      <a:pPr lvl="0" algn="ctr" defTabSz="17780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ko-KR" altLang="en-US" sz="400" kern="1200" dirty="0" err="1" smtClean="0">
                          <a:solidFill>
                            <a:schemeClr val="tx1">
                              <a:alpha val="38000"/>
                            </a:schemeClr>
                          </a:solidFill>
                        </a:rPr>
                        <a:t>브리또</a:t>
                      </a:r>
                      <a:endParaRPr lang="en-US" altLang="ko-KR" sz="4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423" name="그룹 422"/>
                  <p:cNvGrpSpPr/>
                  <p:nvPr/>
                </p:nvGrpSpPr>
                <p:grpSpPr>
                  <a:xfrm>
                    <a:off x="3608377" y="4667142"/>
                    <a:ext cx="67880" cy="178981"/>
                    <a:chOff x="3843893" y="1945037"/>
                    <a:chExt cx="67880" cy="178981"/>
                  </a:xfrm>
                </p:grpSpPr>
                <p:sp>
                  <p:nvSpPr>
                    <p:cNvPr id="424" name="직사각형 423"/>
                    <p:cNvSpPr/>
                    <p:nvPr/>
                  </p:nvSpPr>
                  <p:spPr>
                    <a:xfrm>
                      <a:off x="3843893" y="1945037"/>
                      <a:ext cx="67880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425" name="TextBox 424"/>
                    <p:cNvSpPr txBox="1"/>
                    <p:nvPr/>
                  </p:nvSpPr>
                  <p:spPr>
                    <a:xfrm>
                      <a:off x="3843893" y="1945037"/>
                      <a:ext cx="67880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3175" tIns="3175" rIns="3175" bIns="3175" numCol="1" spcCol="1270" anchor="ctr" anchorCtr="0">
                      <a:noAutofit/>
                    </a:bodyPr>
                    <a:lstStyle/>
                    <a:p>
                      <a:pPr lvl="0" algn="ctr" defTabSz="22225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altLang="ko-KR" sz="5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  <a:p>
                      <a:pPr lvl="0" algn="ctr" defTabSz="22225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ko-KR" altLang="en-US" sz="500" kern="1200" dirty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13" name="모서리가 둥근 직사각형 412"/>
              <p:cNvSpPr/>
              <p:nvPr/>
            </p:nvSpPr>
            <p:spPr>
              <a:xfrm>
                <a:off x="4476312" y="2859691"/>
                <a:ext cx="615820" cy="569168"/>
              </a:xfrm>
              <a:prstGeom prst="roundRect">
                <a:avLst/>
              </a:prstGeom>
              <a:solidFill>
                <a:schemeClr val="accent1">
                  <a:alpha val="60000"/>
                </a:schemeClr>
              </a:solidFill>
              <a:ln w="508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ko-KR" altLang="en-US" sz="300" dirty="0" smtClean="0">
                    <a:solidFill>
                      <a:schemeClr val="bg1"/>
                    </a:solidFill>
                  </a:rPr>
                  <a:t>              스페셜딜리버리도</a:t>
                </a:r>
                <a:r>
                  <a:rPr lang="en-US" altLang="ko-KR" sz="300" dirty="0" smtClean="0">
                    <a:solidFill>
                      <a:schemeClr val="bg1"/>
                    </a:solidFill>
                  </a:rPr>
                  <a:t>..</a:t>
                </a:r>
                <a:endParaRPr lang="ko-KR" altLang="en-US" sz="3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56" name="그룹 455"/>
          <p:cNvGrpSpPr/>
          <p:nvPr/>
        </p:nvGrpSpPr>
        <p:grpSpPr>
          <a:xfrm>
            <a:off x="5188890" y="4180514"/>
            <a:ext cx="1480033" cy="1780814"/>
            <a:chOff x="3757115" y="2355304"/>
            <a:chExt cx="1480033" cy="1780814"/>
          </a:xfrm>
        </p:grpSpPr>
        <p:grpSp>
          <p:nvGrpSpPr>
            <p:cNvPr id="457" name="그룹 456"/>
            <p:cNvGrpSpPr/>
            <p:nvPr/>
          </p:nvGrpSpPr>
          <p:grpSpPr>
            <a:xfrm>
              <a:off x="3757115" y="2355304"/>
              <a:ext cx="1480033" cy="1780814"/>
              <a:chOff x="2266580" y="4920917"/>
              <a:chExt cx="628565" cy="624403"/>
            </a:xfrm>
          </p:grpSpPr>
          <p:pic>
            <p:nvPicPr>
              <p:cNvPr id="499" name="그림 49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35" t="7048" r="37946" b="26329"/>
              <a:stretch/>
            </p:blipFill>
            <p:spPr>
              <a:xfrm>
                <a:off x="2303100" y="4951765"/>
                <a:ext cx="555366" cy="555366"/>
              </a:xfrm>
              <a:prstGeom prst="rect">
                <a:avLst/>
              </a:prstGeom>
            </p:spPr>
          </p:pic>
          <p:grpSp>
            <p:nvGrpSpPr>
              <p:cNvPr id="500" name="그룹 499"/>
              <p:cNvGrpSpPr/>
              <p:nvPr/>
            </p:nvGrpSpPr>
            <p:grpSpPr>
              <a:xfrm>
                <a:off x="2266580" y="4920917"/>
                <a:ext cx="628565" cy="624403"/>
                <a:chOff x="3816958" y="1531343"/>
                <a:chExt cx="628565" cy="624403"/>
              </a:xfrm>
            </p:grpSpPr>
            <p:sp>
              <p:nvSpPr>
                <p:cNvPr id="501" name="모서리가 둥근 직사각형 500"/>
                <p:cNvSpPr/>
                <p:nvPr/>
              </p:nvSpPr>
              <p:spPr>
                <a:xfrm>
                  <a:off x="3816958" y="1531343"/>
                  <a:ext cx="628565" cy="624403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502" name="모서리가 둥근 직사각형 4"/>
                <p:cNvSpPr txBox="1"/>
                <p:nvPr/>
              </p:nvSpPr>
              <p:spPr>
                <a:xfrm>
                  <a:off x="3835246" y="1549631"/>
                  <a:ext cx="591989" cy="587827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175" tIns="3175" rIns="3175" bIns="3175" numCol="1" spcCol="1270" anchor="ctr" anchorCtr="0">
                  <a:noAutofit/>
                </a:bodyPr>
                <a:lstStyle/>
                <a:p>
                  <a:pPr lvl="0" algn="ctr" defTabSz="2222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500" kern="1200" dirty="0"/>
                </a:p>
              </p:txBody>
            </p:sp>
          </p:grpSp>
        </p:grpSp>
        <p:sp>
          <p:nvSpPr>
            <p:cNvPr id="458" name="모서리가 둥근 직사각형 457"/>
            <p:cNvSpPr/>
            <p:nvPr/>
          </p:nvSpPr>
          <p:spPr>
            <a:xfrm>
              <a:off x="3832167" y="2429553"/>
              <a:ext cx="1327062" cy="2144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음식 외 사진</a:t>
              </a:r>
            </a:p>
          </p:txBody>
        </p:sp>
        <p:sp>
          <p:nvSpPr>
            <p:cNvPr id="459" name="모서리가 둥근 직사각형 458"/>
            <p:cNvSpPr/>
            <p:nvPr/>
          </p:nvSpPr>
          <p:spPr>
            <a:xfrm>
              <a:off x="3831438" y="2663057"/>
              <a:ext cx="1327062" cy="3683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모서리가 둥근 직사각형 459"/>
            <p:cNvSpPr/>
            <p:nvPr/>
          </p:nvSpPr>
          <p:spPr>
            <a:xfrm>
              <a:off x="3849437" y="2683398"/>
              <a:ext cx="411120" cy="3292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 smtClean="0"/>
                <a:t>오늘의 메뉴</a:t>
              </a:r>
              <a:endParaRPr lang="ko-KR" altLang="en-US" sz="200" dirty="0"/>
            </a:p>
          </p:txBody>
        </p:sp>
        <p:sp>
          <p:nvSpPr>
            <p:cNvPr id="461" name="모서리가 둥근 직사각형 460"/>
            <p:cNvSpPr/>
            <p:nvPr/>
          </p:nvSpPr>
          <p:spPr>
            <a:xfrm>
              <a:off x="4289978" y="2683397"/>
              <a:ext cx="411120" cy="3292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 smtClean="0"/>
                <a:t>콤보</a:t>
              </a:r>
              <a:r>
                <a:rPr lang="en-US" altLang="ko-KR" sz="200" dirty="0" smtClean="0"/>
                <a:t>&amp;</a:t>
              </a:r>
              <a:r>
                <a:rPr lang="ko-KR" altLang="en-US" sz="200" dirty="0" err="1" smtClean="0"/>
                <a:t>메인메뉴</a:t>
              </a:r>
              <a:endParaRPr lang="ko-KR" altLang="en-US" sz="200" dirty="0"/>
            </a:p>
          </p:txBody>
        </p:sp>
        <p:sp>
          <p:nvSpPr>
            <p:cNvPr id="462" name="모서리가 둥근 직사각형 461"/>
            <p:cNvSpPr/>
            <p:nvPr/>
          </p:nvSpPr>
          <p:spPr>
            <a:xfrm>
              <a:off x="4730518" y="2683397"/>
              <a:ext cx="411120" cy="3292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 smtClean="0"/>
                <a:t>나의 메뉴</a:t>
              </a:r>
              <a:endParaRPr lang="ko-KR" altLang="en-US" sz="200" dirty="0"/>
            </a:p>
          </p:txBody>
        </p:sp>
        <p:sp>
          <p:nvSpPr>
            <p:cNvPr id="463" name="모서리가 둥근 직사각형 462"/>
            <p:cNvSpPr/>
            <p:nvPr/>
          </p:nvSpPr>
          <p:spPr>
            <a:xfrm>
              <a:off x="3831437" y="3050531"/>
              <a:ext cx="1327062" cy="672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메뉴</a:t>
              </a:r>
              <a:r>
                <a:rPr lang="en-US" altLang="ko-KR" sz="800" dirty="0" smtClean="0"/>
                <a:t>&amp;</a:t>
              </a:r>
              <a:r>
                <a:rPr lang="ko-KR" altLang="en-US" sz="8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정보</a:t>
              </a:r>
              <a:r>
                <a:rPr lang="en-US" altLang="ko-KR" sz="800" dirty="0" smtClean="0"/>
                <a:t>&amp;</a:t>
              </a:r>
              <a:r>
                <a:rPr lang="ko-KR" altLang="en-US" sz="8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리뷰</a:t>
              </a:r>
              <a:endParaRPr lang="en-US" altLang="ko-KR" dirty="0" smtClean="0"/>
            </a:p>
            <a:p>
              <a:pPr algn="ctr"/>
              <a:r>
                <a:rPr lang="en-US" altLang="ko-KR" sz="400" dirty="0" smtClean="0"/>
                <a:t>(</a:t>
              </a:r>
              <a:r>
                <a:rPr lang="ko-KR" altLang="en-US" sz="400" dirty="0" smtClean="0"/>
                <a:t>메뉴</a:t>
              </a:r>
              <a:r>
                <a:rPr lang="en-US" altLang="ko-KR" sz="400" dirty="0" smtClean="0"/>
                <a:t>,</a:t>
              </a:r>
              <a:r>
                <a:rPr lang="ko-KR" altLang="en-US" sz="400" dirty="0" smtClean="0"/>
                <a:t>정보</a:t>
              </a:r>
              <a:r>
                <a:rPr lang="en-US" altLang="ko-KR" sz="400" dirty="0" smtClean="0"/>
                <a:t>,</a:t>
              </a:r>
              <a:r>
                <a:rPr lang="ko-KR" altLang="en-US" sz="400" dirty="0" smtClean="0"/>
                <a:t>리뷰 이 글은 </a:t>
              </a:r>
              <a:r>
                <a:rPr lang="ko-KR" altLang="en-US" sz="400" dirty="0" err="1" smtClean="0"/>
                <a:t>고정바로</a:t>
              </a:r>
              <a:r>
                <a:rPr lang="ko-KR" altLang="en-US" sz="400" dirty="0" smtClean="0"/>
                <a:t> 스크롤 </a:t>
              </a:r>
              <a:r>
                <a:rPr lang="ko-KR" altLang="en-US" sz="400" dirty="0" err="1" smtClean="0"/>
                <a:t>내릴시</a:t>
              </a:r>
              <a:r>
                <a:rPr lang="ko-KR" altLang="en-US" sz="400" dirty="0" smtClean="0"/>
                <a:t> 같이 움직이도록</a:t>
              </a:r>
              <a:r>
                <a:rPr lang="en-US" altLang="ko-KR" sz="400" dirty="0" smtClean="0"/>
                <a:t>)</a:t>
              </a:r>
            </a:p>
            <a:p>
              <a:pPr algn="ctr"/>
              <a:endParaRPr lang="en-US" altLang="ko-KR" sz="400" dirty="0" smtClean="0"/>
            </a:p>
            <a:p>
              <a:pPr algn="ctr"/>
              <a:r>
                <a:rPr lang="en-US" altLang="ko-KR" sz="400" dirty="0" smtClean="0"/>
                <a:t>(</a:t>
              </a:r>
              <a:r>
                <a:rPr lang="ko-KR" altLang="en-US" sz="4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가맹점의 메뉴를 </a:t>
              </a:r>
              <a:r>
                <a:rPr lang="ko-KR" altLang="en-US" sz="400" dirty="0" err="1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나열한뒤</a:t>
              </a:r>
              <a:r>
                <a:rPr lang="ko-KR" altLang="en-US" sz="4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클릭 </a:t>
              </a:r>
              <a:r>
                <a:rPr lang="ko-KR" altLang="en-US" sz="400" dirty="0" err="1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할수</a:t>
              </a:r>
              <a:r>
                <a:rPr lang="ko-KR" altLang="en-US" sz="4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있도록</a:t>
              </a:r>
              <a:r>
                <a:rPr lang="en-US" altLang="ko-KR" sz="400" dirty="0" smtClean="0"/>
                <a:t>)</a:t>
              </a:r>
              <a:endParaRPr lang="en-US" altLang="ko-KR" sz="400" dirty="0"/>
            </a:p>
            <a:p>
              <a:pPr algn="ctr"/>
              <a:endParaRPr lang="en-US" altLang="ko-KR" sz="400" dirty="0" smtClean="0"/>
            </a:p>
          </p:txBody>
        </p:sp>
        <p:sp>
          <p:nvSpPr>
            <p:cNvPr id="464" name="모서리가 둥근 직사각형 463"/>
            <p:cNvSpPr/>
            <p:nvPr/>
          </p:nvSpPr>
          <p:spPr>
            <a:xfrm>
              <a:off x="3831437" y="3742029"/>
              <a:ext cx="1327062" cy="851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5" name="모서리가 둥근 직사각형 464"/>
            <p:cNvSpPr/>
            <p:nvPr/>
          </p:nvSpPr>
          <p:spPr>
            <a:xfrm>
              <a:off x="3857962" y="3751071"/>
              <a:ext cx="597874" cy="6689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" dirty="0" smtClean="0"/>
                <a:t>수량</a:t>
              </a:r>
              <a:endParaRPr lang="ko-KR" altLang="en-US" sz="300" dirty="0"/>
            </a:p>
          </p:txBody>
        </p:sp>
        <p:sp>
          <p:nvSpPr>
            <p:cNvPr id="466" name="모서리가 둥근 직사각형 465"/>
            <p:cNvSpPr/>
            <p:nvPr/>
          </p:nvSpPr>
          <p:spPr>
            <a:xfrm>
              <a:off x="4532150" y="3751071"/>
              <a:ext cx="597874" cy="6689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" dirty="0" smtClean="0"/>
                <a:t>결제금액</a:t>
              </a:r>
              <a:endParaRPr lang="ko-KR" altLang="en-US" sz="300" dirty="0"/>
            </a:p>
          </p:txBody>
        </p:sp>
        <p:sp>
          <p:nvSpPr>
            <p:cNvPr id="467" name="모서리가 둥근 직사각형 466"/>
            <p:cNvSpPr/>
            <p:nvPr/>
          </p:nvSpPr>
          <p:spPr>
            <a:xfrm>
              <a:off x="3831437" y="3844213"/>
              <a:ext cx="869661" cy="214403"/>
            </a:xfrm>
            <a:prstGeom prst="roundRect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주문하기</a:t>
              </a:r>
              <a:endParaRPr lang="ko-KR" altLang="en-US" sz="800" dirty="0"/>
            </a:p>
          </p:txBody>
        </p:sp>
        <p:grpSp>
          <p:nvGrpSpPr>
            <p:cNvPr id="468" name="그룹 467"/>
            <p:cNvGrpSpPr/>
            <p:nvPr/>
          </p:nvGrpSpPr>
          <p:grpSpPr>
            <a:xfrm>
              <a:off x="4744049" y="3844209"/>
              <a:ext cx="413722" cy="214406"/>
              <a:chOff x="4472320" y="2859691"/>
              <a:chExt cx="622193" cy="569178"/>
            </a:xfrm>
          </p:grpSpPr>
          <p:grpSp>
            <p:nvGrpSpPr>
              <p:cNvPr id="469" name="그룹 468"/>
              <p:cNvGrpSpPr/>
              <p:nvPr/>
            </p:nvGrpSpPr>
            <p:grpSpPr>
              <a:xfrm>
                <a:off x="4472320" y="2859700"/>
                <a:ext cx="622193" cy="569169"/>
                <a:chOff x="3724317" y="4402716"/>
                <a:chExt cx="628565" cy="624410"/>
              </a:xfrm>
            </p:grpSpPr>
            <p:grpSp>
              <p:nvGrpSpPr>
                <p:cNvPr id="471" name="그룹 470"/>
                <p:cNvGrpSpPr/>
                <p:nvPr/>
              </p:nvGrpSpPr>
              <p:grpSpPr>
                <a:xfrm>
                  <a:off x="3724317" y="4402716"/>
                  <a:ext cx="628565" cy="624410"/>
                  <a:chOff x="3816958" y="1531386"/>
                  <a:chExt cx="628565" cy="624410"/>
                </a:xfrm>
              </p:grpSpPr>
              <p:sp>
                <p:nvSpPr>
                  <p:cNvPr id="497" name="모서리가 둥근 직사각형 496"/>
                  <p:cNvSpPr/>
                  <p:nvPr/>
                </p:nvSpPr>
                <p:spPr>
                  <a:xfrm>
                    <a:off x="3816958" y="1531386"/>
                    <a:ext cx="628565" cy="624410"/>
                  </a:xfrm>
                  <a:prstGeom prst="roundRect">
                    <a:avLst>
                      <a:gd name="adj" fmla="val 10000"/>
                    </a:avLst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98" name="모서리가 둥근 직사각형 4"/>
                  <p:cNvSpPr txBox="1"/>
                  <p:nvPr/>
                </p:nvSpPr>
                <p:spPr>
                  <a:xfrm>
                    <a:off x="3835246" y="1549631"/>
                    <a:ext cx="591989" cy="587827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175" tIns="3175" rIns="3175" bIns="3175" numCol="1" spcCol="1270" anchor="ctr" anchorCtr="0">
                    <a:noAutofit/>
                  </a:bodyPr>
                  <a:lstStyle/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ko-KR" altLang="en-US" sz="500" kern="1200" dirty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472" name="그룹 471"/>
                <p:cNvGrpSpPr/>
                <p:nvPr/>
              </p:nvGrpSpPr>
              <p:grpSpPr>
                <a:xfrm>
                  <a:off x="3755528" y="4439367"/>
                  <a:ext cx="569474" cy="559156"/>
                  <a:chOff x="3606303" y="4286967"/>
                  <a:chExt cx="569474" cy="559156"/>
                </a:xfrm>
              </p:grpSpPr>
              <p:grpSp>
                <p:nvGrpSpPr>
                  <p:cNvPr id="473" name="그룹 472"/>
                  <p:cNvGrpSpPr/>
                  <p:nvPr/>
                </p:nvGrpSpPr>
                <p:grpSpPr>
                  <a:xfrm>
                    <a:off x="3608143" y="4287165"/>
                    <a:ext cx="296996" cy="178981"/>
                    <a:chOff x="3843659" y="1568235"/>
                    <a:chExt cx="296996" cy="178981"/>
                  </a:xfrm>
                </p:grpSpPr>
                <p:sp>
                  <p:nvSpPr>
                    <p:cNvPr id="495" name="직사각형 494"/>
                    <p:cNvSpPr/>
                    <p:nvPr/>
                  </p:nvSpPr>
                  <p:spPr>
                    <a:xfrm>
                      <a:off x="3843659" y="1568235"/>
                      <a:ext cx="296996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496" name="TextBox 495"/>
                    <p:cNvSpPr txBox="1"/>
                    <p:nvPr/>
                  </p:nvSpPr>
                  <p:spPr>
                    <a:xfrm>
                      <a:off x="3843659" y="1568235"/>
                      <a:ext cx="296996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540" tIns="2540" rIns="2540" bIns="2540" numCol="1" spcCol="1270" anchor="ctr" anchorCtr="0">
                      <a:noAutofit/>
                    </a:bodyPr>
                    <a:lstStyle/>
                    <a:p>
                      <a:pPr lvl="0" algn="ctr" defTabSz="17780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ko-KR" altLang="en-US" sz="400" kern="1200" dirty="0" err="1" smtClean="0">
                          <a:solidFill>
                            <a:schemeClr val="tx1">
                              <a:alpha val="38000"/>
                            </a:schemeClr>
                          </a:solidFill>
                        </a:rPr>
                        <a:t>그릭데이</a:t>
                      </a:r>
                      <a:endParaRPr lang="en-US" altLang="ko-KR" sz="4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474" name="그룹 473"/>
                  <p:cNvGrpSpPr/>
                  <p:nvPr/>
                </p:nvGrpSpPr>
                <p:grpSpPr>
                  <a:xfrm>
                    <a:off x="3748348" y="4475571"/>
                    <a:ext cx="296996" cy="178981"/>
                    <a:chOff x="3987039" y="1756641"/>
                    <a:chExt cx="296996" cy="178981"/>
                  </a:xfrm>
                </p:grpSpPr>
                <p:sp>
                  <p:nvSpPr>
                    <p:cNvPr id="493" name="직사각형 492"/>
                    <p:cNvSpPr/>
                    <p:nvPr/>
                  </p:nvSpPr>
                  <p:spPr>
                    <a:xfrm>
                      <a:off x="3987039" y="1756641"/>
                      <a:ext cx="296996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494" name="TextBox 493"/>
                    <p:cNvSpPr txBox="1"/>
                    <p:nvPr/>
                  </p:nvSpPr>
                  <p:spPr>
                    <a:xfrm>
                      <a:off x="3987039" y="1756641"/>
                      <a:ext cx="296996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540" tIns="2540" rIns="2540" bIns="2540" numCol="1" spcCol="1270" anchor="ctr" anchorCtr="0">
                      <a:noAutofit/>
                    </a:bodyPr>
                    <a:lstStyle/>
                    <a:p>
                      <a:pPr lvl="0" algn="ctr" defTabSz="17780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ko-KR" altLang="en-US" sz="400" kern="1200" dirty="0" err="1" smtClean="0">
                          <a:solidFill>
                            <a:schemeClr val="tx1">
                              <a:alpha val="38000"/>
                            </a:schemeClr>
                          </a:solidFill>
                        </a:rPr>
                        <a:t>소오밥</a:t>
                      </a:r>
                      <a:endParaRPr lang="en-US" altLang="ko-KR" sz="4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475" name="그룹 474"/>
                  <p:cNvGrpSpPr/>
                  <p:nvPr/>
                </p:nvGrpSpPr>
                <p:grpSpPr>
                  <a:xfrm>
                    <a:off x="3696349" y="4666826"/>
                    <a:ext cx="296996" cy="178981"/>
                    <a:chOff x="3928690" y="1944721"/>
                    <a:chExt cx="296996" cy="178981"/>
                  </a:xfrm>
                </p:grpSpPr>
                <p:sp>
                  <p:nvSpPr>
                    <p:cNvPr id="491" name="직사각형 490"/>
                    <p:cNvSpPr/>
                    <p:nvPr/>
                  </p:nvSpPr>
                  <p:spPr>
                    <a:xfrm>
                      <a:off x="3928690" y="1944721"/>
                      <a:ext cx="296996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492" name="TextBox 491"/>
                    <p:cNvSpPr txBox="1"/>
                    <p:nvPr/>
                  </p:nvSpPr>
                  <p:spPr>
                    <a:xfrm>
                      <a:off x="3928690" y="1944721"/>
                      <a:ext cx="296996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540" tIns="2540" rIns="2540" bIns="2540" numCol="1" spcCol="1270" anchor="ctr" anchorCtr="0">
                      <a:noAutofit/>
                    </a:bodyPr>
                    <a:lstStyle/>
                    <a:p>
                      <a:pPr lvl="0" algn="ctr" defTabSz="17780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ko-KR" altLang="en-US" sz="400" kern="1200" dirty="0" err="1" smtClean="0">
                          <a:solidFill>
                            <a:schemeClr val="tx1">
                              <a:alpha val="38000"/>
                            </a:schemeClr>
                          </a:solidFill>
                        </a:rPr>
                        <a:t>프라이드킹</a:t>
                      </a:r>
                      <a:endParaRPr lang="en-US" altLang="ko-KR" sz="4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476" name="그룹 475"/>
                  <p:cNvGrpSpPr/>
                  <p:nvPr/>
                </p:nvGrpSpPr>
                <p:grpSpPr>
                  <a:xfrm>
                    <a:off x="4064099" y="4475526"/>
                    <a:ext cx="111533" cy="178981"/>
                    <a:chOff x="4299615" y="1756596"/>
                    <a:chExt cx="111533" cy="178981"/>
                  </a:xfrm>
                </p:grpSpPr>
                <p:sp>
                  <p:nvSpPr>
                    <p:cNvPr id="489" name="직사각형 488"/>
                    <p:cNvSpPr/>
                    <p:nvPr/>
                  </p:nvSpPr>
                  <p:spPr>
                    <a:xfrm>
                      <a:off x="4299615" y="1756596"/>
                      <a:ext cx="111533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490" name="TextBox 489"/>
                    <p:cNvSpPr txBox="1"/>
                    <p:nvPr/>
                  </p:nvSpPr>
                  <p:spPr>
                    <a:xfrm>
                      <a:off x="4299615" y="1756596"/>
                      <a:ext cx="111533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3175" tIns="3175" rIns="3175" bIns="3175" numCol="1" spcCol="1270" anchor="ctr" anchorCtr="0">
                      <a:noAutofit/>
                    </a:bodyPr>
                    <a:lstStyle/>
                    <a:p>
                      <a:pPr lvl="0" algn="ctr" defTabSz="22225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altLang="ko-KR" sz="5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  <a:p>
                      <a:pPr lvl="0" algn="ctr" defTabSz="22225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ko-KR" altLang="en-US" sz="500" kern="1200" dirty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477" name="그룹 476"/>
                  <p:cNvGrpSpPr/>
                  <p:nvPr/>
                </p:nvGrpSpPr>
                <p:grpSpPr>
                  <a:xfrm>
                    <a:off x="3606303" y="4476988"/>
                    <a:ext cx="124785" cy="178981"/>
                    <a:chOff x="3844994" y="1758058"/>
                    <a:chExt cx="124785" cy="178981"/>
                  </a:xfrm>
                </p:grpSpPr>
                <p:sp>
                  <p:nvSpPr>
                    <p:cNvPr id="487" name="직사각형 486"/>
                    <p:cNvSpPr/>
                    <p:nvPr/>
                  </p:nvSpPr>
                  <p:spPr>
                    <a:xfrm>
                      <a:off x="3844994" y="1758058"/>
                      <a:ext cx="124785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488" name="TextBox 487"/>
                    <p:cNvSpPr txBox="1"/>
                    <p:nvPr/>
                  </p:nvSpPr>
                  <p:spPr>
                    <a:xfrm>
                      <a:off x="3844994" y="1758058"/>
                      <a:ext cx="124785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3175" tIns="3175" rIns="3175" bIns="3175" numCol="1" spcCol="1270" anchor="ctr" anchorCtr="0">
                      <a:noAutofit/>
                    </a:bodyPr>
                    <a:lstStyle/>
                    <a:p>
                      <a:pPr lvl="0" algn="ctr" defTabSz="22225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altLang="ko-KR" sz="5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  <a:p>
                      <a:pPr lvl="0" algn="ctr" defTabSz="22225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ko-KR" altLang="en-US" sz="500" kern="1200" dirty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478" name="그룹 477"/>
                  <p:cNvGrpSpPr/>
                  <p:nvPr/>
                </p:nvGrpSpPr>
                <p:grpSpPr>
                  <a:xfrm>
                    <a:off x="3920665" y="4286967"/>
                    <a:ext cx="255112" cy="178981"/>
                    <a:chOff x="4156181" y="1568037"/>
                    <a:chExt cx="255112" cy="178981"/>
                  </a:xfrm>
                </p:grpSpPr>
                <p:sp>
                  <p:nvSpPr>
                    <p:cNvPr id="485" name="직사각형 484"/>
                    <p:cNvSpPr/>
                    <p:nvPr/>
                  </p:nvSpPr>
                  <p:spPr>
                    <a:xfrm>
                      <a:off x="4156181" y="1568037"/>
                      <a:ext cx="255112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486" name="TextBox 485"/>
                    <p:cNvSpPr txBox="1"/>
                    <p:nvPr/>
                  </p:nvSpPr>
                  <p:spPr>
                    <a:xfrm>
                      <a:off x="4156181" y="1568037"/>
                      <a:ext cx="255112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540" tIns="2540" rIns="2540" bIns="2540" numCol="1" spcCol="1270" anchor="ctr" anchorCtr="0">
                      <a:noAutofit/>
                    </a:bodyPr>
                    <a:lstStyle/>
                    <a:p>
                      <a:pPr lvl="0" algn="ctr" defTabSz="17780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ko-KR" altLang="en-US" sz="400" kern="1200" dirty="0" err="1" smtClean="0">
                          <a:solidFill>
                            <a:schemeClr val="tx1">
                              <a:alpha val="38000"/>
                            </a:schemeClr>
                          </a:solidFill>
                        </a:rPr>
                        <a:t>마시스시</a:t>
                      </a:r>
                      <a:endParaRPr lang="en-US" altLang="ko-KR" sz="4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479" name="그룹 478"/>
                  <p:cNvGrpSpPr/>
                  <p:nvPr/>
                </p:nvGrpSpPr>
                <p:grpSpPr>
                  <a:xfrm>
                    <a:off x="4014780" y="4664951"/>
                    <a:ext cx="159844" cy="178981"/>
                    <a:chOff x="4253471" y="1946021"/>
                    <a:chExt cx="159844" cy="178981"/>
                  </a:xfrm>
                </p:grpSpPr>
                <p:sp>
                  <p:nvSpPr>
                    <p:cNvPr id="483" name="직사각형 482"/>
                    <p:cNvSpPr/>
                    <p:nvPr/>
                  </p:nvSpPr>
                  <p:spPr>
                    <a:xfrm>
                      <a:off x="4253471" y="1946021"/>
                      <a:ext cx="159844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484" name="TextBox 483"/>
                    <p:cNvSpPr txBox="1"/>
                    <p:nvPr/>
                  </p:nvSpPr>
                  <p:spPr>
                    <a:xfrm>
                      <a:off x="4253471" y="1946021"/>
                      <a:ext cx="159844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540" tIns="2540" rIns="2540" bIns="2540" numCol="1" spcCol="1270" anchor="ctr" anchorCtr="0">
                      <a:noAutofit/>
                    </a:bodyPr>
                    <a:lstStyle/>
                    <a:p>
                      <a:pPr lvl="0" algn="ctr" defTabSz="17780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ko-KR" altLang="en-US" sz="400" kern="1200" dirty="0" err="1" smtClean="0">
                          <a:solidFill>
                            <a:schemeClr val="tx1">
                              <a:alpha val="38000"/>
                            </a:schemeClr>
                          </a:solidFill>
                        </a:rPr>
                        <a:t>브리또</a:t>
                      </a:r>
                      <a:endParaRPr lang="en-US" altLang="ko-KR" sz="4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480" name="그룹 479"/>
                  <p:cNvGrpSpPr/>
                  <p:nvPr/>
                </p:nvGrpSpPr>
                <p:grpSpPr>
                  <a:xfrm>
                    <a:off x="3608377" y="4667142"/>
                    <a:ext cx="67880" cy="178981"/>
                    <a:chOff x="3843893" y="1945037"/>
                    <a:chExt cx="67880" cy="178981"/>
                  </a:xfrm>
                </p:grpSpPr>
                <p:sp>
                  <p:nvSpPr>
                    <p:cNvPr id="481" name="직사각형 480"/>
                    <p:cNvSpPr/>
                    <p:nvPr/>
                  </p:nvSpPr>
                  <p:spPr>
                    <a:xfrm>
                      <a:off x="3843893" y="1945037"/>
                      <a:ext cx="67880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482" name="TextBox 481"/>
                    <p:cNvSpPr txBox="1"/>
                    <p:nvPr/>
                  </p:nvSpPr>
                  <p:spPr>
                    <a:xfrm>
                      <a:off x="3843893" y="1945037"/>
                      <a:ext cx="67880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3175" tIns="3175" rIns="3175" bIns="3175" numCol="1" spcCol="1270" anchor="ctr" anchorCtr="0">
                      <a:noAutofit/>
                    </a:bodyPr>
                    <a:lstStyle/>
                    <a:p>
                      <a:pPr lvl="0" algn="ctr" defTabSz="22225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altLang="ko-KR" sz="5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  <a:p>
                      <a:pPr lvl="0" algn="ctr" defTabSz="22225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ko-KR" altLang="en-US" sz="500" kern="1200" dirty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470" name="모서리가 둥근 직사각형 469"/>
              <p:cNvSpPr/>
              <p:nvPr/>
            </p:nvSpPr>
            <p:spPr>
              <a:xfrm>
                <a:off x="4476312" y="2859691"/>
                <a:ext cx="615820" cy="569168"/>
              </a:xfrm>
              <a:prstGeom prst="roundRect">
                <a:avLst/>
              </a:prstGeom>
              <a:solidFill>
                <a:schemeClr val="accent1">
                  <a:alpha val="60000"/>
                </a:schemeClr>
              </a:solidFill>
              <a:ln w="508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ko-KR" altLang="en-US" sz="300" dirty="0" smtClean="0">
                    <a:solidFill>
                      <a:schemeClr val="bg1"/>
                    </a:solidFill>
                  </a:rPr>
                  <a:t>스페셜딜리버리도</a:t>
                </a:r>
                <a:r>
                  <a:rPr lang="en-US" altLang="ko-KR" sz="300" dirty="0" smtClean="0">
                    <a:solidFill>
                      <a:schemeClr val="bg1"/>
                    </a:solidFill>
                  </a:rPr>
                  <a:t>..</a:t>
                </a:r>
                <a:endParaRPr lang="ko-KR" altLang="en-US" sz="3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05" name="그룹 704"/>
          <p:cNvGrpSpPr/>
          <p:nvPr/>
        </p:nvGrpSpPr>
        <p:grpSpPr>
          <a:xfrm>
            <a:off x="6903296" y="2410760"/>
            <a:ext cx="1620000" cy="1620000"/>
            <a:chOff x="5512978" y="2410760"/>
            <a:chExt cx="1609272" cy="1609272"/>
          </a:xfrm>
        </p:grpSpPr>
        <p:sp>
          <p:nvSpPr>
            <p:cNvPr id="167" name="자유형 166"/>
            <p:cNvSpPr/>
            <p:nvPr/>
          </p:nvSpPr>
          <p:spPr>
            <a:xfrm>
              <a:off x="5512978" y="2410760"/>
              <a:ext cx="1609272" cy="1609272"/>
            </a:xfrm>
            <a:custGeom>
              <a:avLst/>
              <a:gdLst>
                <a:gd name="connsiteX0" fmla="*/ 0 w 1609272"/>
                <a:gd name="connsiteY0" fmla="*/ 160927 h 1609272"/>
                <a:gd name="connsiteX1" fmla="*/ 160927 w 1609272"/>
                <a:gd name="connsiteY1" fmla="*/ 0 h 1609272"/>
                <a:gd name="connsiteX2" fmla="*/ 1448345 w 1609272"/>
                <a:gd name="connsiteY2" fmla="*/ 0 h 1609272"/>
                <a:gd name="connsiteX3" fmla="*/ 1609272 w 1609272"/>
                <a:gd name="connsiteY3" fmla="*/ 160927 h 1609272"/>
                <a:gd name="connsiteX4" fmla="*/ 1609272 w 1609272"/>
                <a:gd name="connsiteY4" fmla="*/ 1448345 h 1609272"/>
                <a:gd name="connsiteX5" fmla="*/ 1448345 w 1609272"/>
                <a:gd name="connsiteY5" fmla="*/ 1609272 h 1609272"/>
                <a:gd name="connsiteX6" fmla="*/ 160927 w 1609272"/>
                <a:gd name="connsiteY6" fmla="*/ 1609272 h 1609272"/>
                <a:gd name="connsiteX7" fmla="*/ 0 w 1609272"/>
                <a:gd name="connsiteY7" fmla="*/ 1448345 h 1609272"/>
                <a:gd name="connsiteX8" fmla="*/ 0 w 1609272"/>
                <a:gd name="connsiteY8" fmla="*/ 160927 h 160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272" h="1609272">
                  <a:moveTo>
                    <a:pt x="0" y="160927"/>
                  </a:moveTo>
                  <a:cubicBezTo>
                    <a:pt x="0" y="72049"/>
                    <a:pt x="72049" y="0"/>
                    <a:pt x="160927" y="0"/>
                  </a:cubicBezTo>
                  <a:lnTo>
                    <a:pt x="1448345" y="0"/>
                  </a:lnTo>
                  <a:cubicBezTo>
                    <a:pt x="1537223" y="0"/>
                    <a:pt x="1609272" y="72049"/>
                    <a:pt x="1609272" y="160927"/>
                  </a:cubicBezTo>
                  <a:lnTo>
                    <a:pt x="1609272" y="1448345"/>
                  </a:lnTo>
                  <a:cubicBezTo>
                    <a:pt x="1609272" y="1537223"/>
                    <a:pt x="1537223" y="1609272"/>
                    <a:pt x="1448345" y="1609272"/>
                  </a:cubicBezTo>
                  <a:lnTo>
                    <a:pt x="160927" y="1609272"/>
                  </a:lnTo>
                  <a:cubicBezTo>
                    <a:pt x="72049" y="1609272"/>
                    <a:pt x="0" y="1537223"/>
                    <a:pt x="0" y="1448345"/>
                  </a:cubicBezTo>
                  <a:lnTo>
                    <a:pt x="0" y="160927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9359" tIns="69359" rIns="69359" bIns="69359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5573786" y="2505066"/>
              <a:ext cx="1492931" cy="1437669"/>
              <a:chOff x="3608143" y="4286236"/>
              <a:chExt cx="567634" cy="561026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608143" y="4286236"/>
                <a:ext cx="296996" cy="179910"/>
                <a:chOff x="3843659" y="1567306"/>
                <a:chExt cx="296996" cy="179910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3843659" y="1568235"/>
                  <a:ext cx="296996" cy="17898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843659" y="1567306"/>
                  <a:ext cx="296996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794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" tIns="2540" rIns="2540" bIns="2540" numCol="1" spcCol="1270" anchor="ctr" anchorCtr="0">
                  <a:noAutofit/>
                </a:bodyPr>
                <a:lstStyle/>
                <a:p>
                  <a:pPr lvl="0" algn="ctr" defTabSz="1778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ko-KR" altLang="en-US" sz="800" kern="1200" dirty="0" err="1" smtClean="0"/>
                    <a:t>그릭데이</a:t>
                  </a:r>
                  <a:endParaRPr lang="en-US" altLang="ko-KR" sz="800" kern="1200" dirty="0" smtClean="0"/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3748014" y="4475571"/>
                <a:ext cx="297330" cy="180839"/>
                <a:chOff x="3986705" y="1756641"/>
                <a:chExt cx="297330" cy="180839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3987039" y="1756641"/>
                  <a:ext cx="296996" cy="17898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986705" y="1758499"/>
                  <a:ext cx="296996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794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" tIns="2540" rIns="2540" bIns="2540" numCol="1" spcCol="1270" anchor="ctr" anchorCtr="0">
                  <a:noAutofit/>
                </a:bodyPr>
                <a:lstStyle/>
                <a:p>
                  <a:pPr lvl="0" algn="ctr" defTabSz="1778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ko-KR" altLang="en-US" sz="800" kern="1200" dirty="0" err="1" smtClean="0"/>
                    <a:t>소오밥</a:t>
                  </a:r>
                  <a:endParaRPr lang="en-US" altLang="ko-KR" sz="800" kern="1200" dirty="0" smtClean="0"/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3689767" y="4666826"/>
                <a:ext cx="305828" cy="179910"/>
                <a:chOff x="3922108" y="1944721"/>
                <a:chExt cx="305828" cy="179910"/>
              </a:xfrm>
            </p:grpSpPr>
            <p:sp>
              <p:nvSpPr>
                <p:cNvPr id="34" name="직사각형 33"/>
                <p:cNvSpPr/>
                <p:nvPr/>
              </p:nvSpPr>
              <p:spPr>
                <a:xfrm>
                  <a:off x="3928690" y="1944721"/>
                  <a:ext cx="296996" cy="17898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922108" y="1945650"/>
                  <a:ext cx="305828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794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" tIns="2540" rIns="2540" bIns="2540" numCol="1" spcCol="1270" anchor="ctr" anchorCtr="0">
                  <a:noAutofit/>
                </a:bodyPr>
                <a:lstStyle/>
                <a:p>
                  <a:pPr lvl="0" algn="ctr" defTabSz="1778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ko-KR" altLang="en-US" sz="800" kern="1200" dirty="0" err="1" smtClean="0"/>
                    <a:t>프라이드킹</a:t>
                  </a:r>
                  <a:endParaRPr lang="en-US" altLang="ko-KR" sz="800" kern="1200" dirty="0" smtClean="0"/>
                </a:p>
              </p:txBody>
            </p:sp>
          </p:grpSp>
          <p:grpSp>
            <p:nvGrpSpPr>
              <p:cNvPr id="19" name="그룹 18"/>
              <p:cNvGrpSpPr/>
              <p:nvPr/>
            </p:nvGrpSpPr>
            <p:grpSpPr>
              <a:xfrm>
                <a:off x="4064099" y="4475526"/>
                <a:ext cx="111533" cy="180839"/>
                <a:chOff x="4299615" y="1756596"/>
                <a:chExt cx="111533" cy="180839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4299615" y="1756596"/>
                  <a:ext cx="111533" cy="17898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299615" y="1758454"/>
                  <a:ext cx="111533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794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175" tIns="3175" rIns="3175" bIns="3175" numCol="1" spcCol="1270" anchor="ctr" anchorCtr="0">
                  <a:noAutofit/>
                </a:bodyPr>
                <a:lstStyle/>
                <a:p>
                  <a:pPr lvl="0" algn="ctr" defTabSz="2222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ko-KR" altLang="en-US" sz="600" kern="1200" dirty="0" smtClean="0"/>
                    <a:t>샐러드</a:t>
                  </a:r>
                  <a:endParaRPr lang="ko-KR" altLang="en-US" sz="600" kern="1200" dirty="0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3608143" y="4477219"/>
                <a:ext cx="124785" cy="17898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175" tIns="3175" rIns="3175" bIns="3175" numCol="1" spcCol="1270" anchor="ctr" anchorCtr="0">
                <a:noAutofit/>
              </a:bodyPr>
              <a:lstStyle/>
              <a:p>
                <a:pPr lvl="0" algn="ctr" defTabSz="222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ko-KR" sz="500" kern="1200" dirty="0" smtClean="0"/>
              </a:p>
              <a:p>
                <a:pPr lvl="0" algn="ctr" defTabSz="222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500" kern="1200" dirty="0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920665" y="4286967"/>
                <a:ext cx="255112" cy="178981"/>
                <a:chOff x="4156181" y="1568037"/>
                <a:chExt cx="255112" cy="178981"/>
              </a:xfrm>
            </p:grpSpPr>
            <p:sp>
              <p:nvSpPr>
                <p:cNvPr id="28" name="직사각형 27"/>
                <p:cNvSpPr/>
                <p:nvPr/>
              </p:nvSpPr>
              <p:spPr>
                <a:xfrm>
                  <a:off x="4156181" y="1568037"/>
                  <a:ext cx="255112" cy="17898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156181" y="1568037"/>
                  <a:ext cx="255112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794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" tIns="2540" rIns="2540" bIns="2540" numCol="1" spcCol="1270" anchor="ctr" anchorCtr="0">
                  <a:noAutofit/>
                </a:bodyPr>
                <a:lstStyle/>
                <a:p>
                  <a:pPr lvl="0" algn="ctr" defTabSz="1778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ko-KR" altLang="en-US" sz="800" kern="1200" dirty="0" err="1" smtClean="0"/>
                    <a:t>마시스시</a:t>
                  </a:r>
                  <a:endParaRPr lang="en-US" altLang="ko-KR" sz="800" kern="1200" dirty="0" smtClean="0"/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>
                <a:off x="4014780" y="4664951"/>
                <a:ext cx="159844" cy="181768"/>
                <a:chOff x="4253471" y="1946021"/>
                <a:chExt cx="159844" cy="181768"/>
              </a:xfrm>
            </p:grpSpPr>
            <p:sp>
              <p:nvSpPr>
                <p:cNvPr id="26" name="직사각형 25"/>
                <p:cNvSpPr/>
                <p:nvPr/>
              </p:nvSpPr>
              <p:spPr>
                <a:xfrm>
                  <a:off x="4253471" y="1946021"/>
                  <a:ext cx="159844" cy="17898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253471" y="1948808"/>
                  <a:ext cx="159844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794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" tIns="2540" rIns="2540" bIns="2540" numCol="1" spcCol="1270" anchor="ctr" anchorCtr="0">
                  <a:noAutofit/>
                </a:bodyPr>
                <a:lstStyle/>
                <a:p>
                  <a:pPr lvl="0" algn="ctr" defTabSz="1778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ko-KR" altLang="en-US" sz="800" kern="1200" dirty="0" err="1" smtClean="0"/>
                    <a:t>브리또</a:t>
                  </a:r>
                  <a:endParaRPr lang="en-US" altLang="ko-KR" sz="800" kern="1200" dirty="0" smtClean="0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3608143" y="4668281"/>
                <a:ext cx="67880" cy="17898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175" tIns="3175" rIns="3175" bIns="3175" numCol="1" spcCol="1270" anchor="ctr" anchorCtr="0">
                <a:noAutofit/>
              </a:bodyPr>
              <a:lstStyle/>
              <a:p>
                <a:pPr lvl="0" algn="ctr" defTabSz="222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ko-KR" sz="500" kern="1200" dirty="0" smtClean="0"/>
              </a:p>
              <a:p>
                <a:pPr lvl="0" algn="ctr" defTabSz="222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500" kern="1200" dirty="0"/>
              </a:p>
            </p:txBody>
          </p:sp>
        </p:grpSp>
      </p:grpSp>
      <p:grpSp>
        <p:nvGrpSpPr>
          <p:cNvPr id="702" name="그룹 701"/>
          <p:cNvGrpSpPr/>
          <p:nvPr/>
        </p:nvGrpSpPr>
        <p:grpSpPr>
          <a:xfrm>
            <a:off x="1497229" y="2384251"/>
            <a:ext cx="1620000" cy="1620000"/>
            <a:chOff x="106911" y="2384251"/>
            <a:chExt cx="1660002" cy="1649012"/>
          </a:xfrm>
        </p:grpSpPr>
        <p:sp>
          <p:nvSpPr>
            <p:cNvPr id="176" name="자유형 175"/>
            <p:cNvSpPr/>
            <p:nvPr/>
          </p:nvSpPr>
          <p:spPr>
            <a:xfrm>
              <a:off x="106911" y="2384251"/>
              <a:ext cx="1660002" cy="1649012"/>
            </a:xfrm>
            <a:custGeom>
              <a:avLst/>
              <a:gdLst>
                <a:gd name="connsiteX0" fmla="*/ 0 w 1660002"/>
                <a:gd name="connsiteY0" fmla="*/ 164901 h 1649012"/>
                <a:gd name="connsiteX1" fmla="*/ 164901 w 1660002"/>
                <a:gd name="connsiteY1" fmla="*/ 0 h 1649012"/>
                <a:gd name="connsiteX2" fmla="*/ 1495101 w 1660002"/>
                <a:gd name="connsiteY2" fmla="*/ 0 h 1649012"/>
                <a:gd name="connsiteX3" fmla="*/ 1660002 w 1660002"/>
                <a:gd name="connsiteY3" fmla="*/ 164901 h 1649012"/>
                <a:gd name="connsiteX4" fmla="*/ 1660002 w 1660002"/>
                <a:gd name="connsiteY4" fmla="*/ 1484111 h 1649012"/>
                <a:gd name="connsiteX5" fmla="*/ 1495101 w 1660002"/>
                <a:gd name="connsiteY5" fmla="*/ 1649012 h 1649012"/>
                <a:gd name="connsiteX6" fmla="*/ 164901 w 1660002"/>
                <a:gd name="connsiteY6" fmla="*/ 1649012 h 1649012"/>
                <a:gd name="connsiteX7" fmla="*/ 0 w 1660002"/>
                <a:gd name="connsiteY7" fmla="*/ 1484111 h 1649012"/>
                <a:gd name="connsiteX8" fmla="*/ 0 w 1660002"/>
                <a:gd name="connsiteY8" fmla="*/ 164901 h 164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0002" h="1649012">
                  <a:moveTo>
                    <a:pt x="0" y="164901"/>
                  </a:moveTo>
                  <a:cubicBezTo>
                    <a:pt x="0" y="73829"/>
                    <a:pt x="73829" y="0"/>
                    <a:pt x="164901" y="0"/>
                  </a:cubicBezTo>
                  <a:lnTo>
                    <a:pt x="1495101" y="0"/>
                  </a:lnTo>
                  <a:cubicBezTo>
                    <a:pt x="1586173" y="0"/>
                    <a:pt x="1660002" y="73829"/>
                    <a:pt x="1660002" y="164901"/>
                  </a:cubicBezTo>
                  <a:lnTo>
                    <a:pt x="1660002" y="1484111"/>
                  </a:lnTo>
                  <a:cubicBezTo>
                    <a:pt x="1660002" y="1575183"/>
                    <a:pt x="1586173" y="1649012"/>
                    <a:pt x="1495101" y="1649012"/>
                  </a:cubicBezTo>
                  <a:lnTo>
                    <a:pt x="164901" y="1649012"/>
                  </a:lnTo>
                  <a:cubicBezTo>
                    <a:pt x="73829" y="1649012"/>
                    <a:pt x="0" y="1575183"/>
                    <a:pt x="0" y="1484111"/>
                  </a:cubicBezTo>
                  <a:lnTo>
                    <a:pt x="0" y="164901"/>
                  </a:lnTo>
                  <a:close/>
                </a:path>
              </a:pathLst>
            </a:custGeom>
            <a:solidFill>
              <a:schemeClr val="bg1">
                <a:alpha val="1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648" tIns="54648" rIns="54648" bIns="54648" numCol="1" spcCol="1270" anchor="ctr" anchorCtr="0">
              <a:noAutofit/>
            </a:bodyPr>
            <a:lstStyle/>
            <a:p>
              <a:pPr lvl="0" algn="ctr" defTabSz="444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000" kern="1200" dirty="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18" t="11975" r="33014" b="11798"/>
            <a:stretch/>
          </p:blipFill>
          <p:spPr>
            <a:xfrm>
              <a:off x="174772" y="2435860"/>
              <a:ext cx="1527890" cy="1527890"/>
            </a:xfrm>
            <a:prstGeom prst="rect">
              <a:avLst/>
            </a:prstGeom>
          </p:spPr>
        </p:pic>
      </p:grpSp>
      <p:grpSp>
        <p:nvGrpSpPr>
          <p:cNvPr id="703" name="그룹 702"/>
          <p:cNvGrpSpPr/>
          <p:nvPr/>
        </p:nvGrpSpPr>
        <p:grpSpPr>
          <a:xfrm>
            <a:off x="3335514" y="2406554"/>
            <a:ext cx="1620000" cy="1620000"/>
            <a:chOff x="1824640" y="2397481"/>
            <a:chExt cx="1575183" cy="1622551"/>
          </a:xfrm>
        </p:grpSpPr>
        <p:sp>
          <p:nvSpPr>
            <p:cNvPr id="165" name="자유형 164"/>
            <p:cNvSpPr/>
            <p:nvPr/>
          </p:nvSpPr>
          <p:spPr>
            <a:xfrm>
              <a:off x="1824640" y="2397481"/>
              <a:ext cx="1575183" cy="1622551"/>
            </a:xfrm>
            <a:custGeom>
              <a:avLst/>
              <a:gdLst>
                <a:gd name="connsiteX0" fmla="*/ 0 w 1575183"/>
                <a:gd name="connsiteY0" fmla="*/ 157518 h 1622551"/>
                <a:gd name="connsiteX1" fmla="*/ 157518 w 1575183"/>
                <a:gd name="connsiteY1" fmla="*/ 0 h 1622551"/>
                <a:gd name="connsiteX2" fmla="*/ 1417665 w 1575183"/>
                <a:gd name="connsiteY2" fmla="*/ 0 h 1622551"/>
                <a:gd name="connsiteX3" fmla="*/ 1575183 w 1575183"/>
                <a:gd name="connsiteY3" fmla="*/ 157518 h 1622551"/>
                <a:gd name="connsiteX4" fmla="*/ 1575183 w 1575183"/>
                <a:gd name="connsiteY4" fmla="*/ 1465033 h 1622551"/>
                <a:gd name="connsiteX5" fmla="*/ 1417665 w 1575183"/>
                <a:gd name="connsiteY5" fmla="*/ 1622551 h 1622551"/>
                <a:gd name="connsiteX6" fmla="*/ 157518 w 1575183"/>
                <a:gd name="connsiteY6" fmla="*/ 1622551 h 1622551"/>
                <a:gd name="connsiteX7" fmla="*/ 0 w 1575183"/>
                <a:gd name="connsiteY7" fmla="*/ 1465033 h 1622551"/>
                <a:gd name="connsiteX8" fmla="*/ 0 w 1575183"/>
                <a:gd name="connsiteY8" fmla="*/ 157518 h 162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5183" h="1622551">
                  <a:moveTo>
                    <a:pt x="0" y="157518"/>
                  </a:moveTo>
                  <a:cubicBezTo>
                    <a:pt x="0" y="70523"/>
                    <a:pt x="70523" y="0"/>
                    <a:pt x="157518" y="0"/>
                  </a:cubicBezTo>
                  <a:lnTo>
                    <a:pt x="1417665" y="0"/>
                  </a:lnTo>
                  <a:cubicBezTo>
                    <a:pt x="1504660" y="0"/>
                    <a:pt x="1575183" y="70523"/>
                    <a:pt x="1575183" y="157518"/>
                  </a:cubicBezTo>
                  <a:lnTo>
                    <a:pt x="1575183" y="1465033"/>
                  </a:lnTo>
                  <a:cubicBezTo>
                    <a:pt x="1575183" y="1552028"/>
                    <a:pt x="1504660" y="1622551"/>
                    <a:pt x="1417665" y="1622551"/>
                  </a:cubicBezTo>
                  <a:lnTo>
                    <a:pt x="157518" y="1622551"/>
                  </a:lnTo>
                  <a:cubicBezTo>
                    <a:pt x="70523" y="1622551"/>
                    <a:pt x="0" y="1552028"/>
                    <a:pt x="0" y="1465033"/>
                  </a:cubicBezTo>
                  <a:lnTo>
                    <a:pt x="0" y="15751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411" tIns="87411" rIns="87411" bIns="87411" numCol="1" spcCol="1270" anchor="ctr" anchorCtr="0">
              <a:noAutofit/>
            </a:bodyPr>
            <a:lstStyle/>
            <a:p>
              <a:pPr lvl="0" algn="ctr" defTabSz="2889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6500" kern="1200" dirty="0"/>
            </a:p>
          </p:txBody>
        </p:sp>
        <p:grpSp>
          <p:nvGrpSpPr>
            <p:cNvPr id="621" name="그룹 620"/>
            <p:cNvGrpSpPr/>
            <p:nvPr/>
          </p:nvGrpSpPr>
          <p:grpSpPr>
            <a:xfrm>
              <a:off x="2678887" y="2976262"/>
              <a:ext cx="652313" cy="644764"/>
              <a:chOff x="3606303" y="4286967"/>
              <a:chExt cx="569474" cy="559156"/>
            </a:xfrm>
          </p:grpSpPr>
          <p:grpSp>
            <p:nvGrpSpPr>
              <p:cNvPr id="623" name="그룹 622"/>
              <p:cNvGrpSpPr/>
              <p:nvPr/>
            </p:nvGrpSpPr>
            <p:grpSpPr>
              <a:xfrm>
                <a:off x="3608143" y="4287165"/>
                <a:ext cx="296996" cy="178981"/>
                <a:chOff x="3843659" y="1568235"/>
                <a:chExt cx="296996" cy="178981"/>
              </a:xfrm>
            </p:grpSpPr>
            <p:sp>
              <p:nvSpPr>
                <p:cNvPr id="645" name="직사각형 644"/>
                <p:cNvSpPr/>
                <p:nvPr/>
              </p:nvSpPr>
              <p:spPr>
                <a:xfrm>
                  <a:off x="3843659" y="1568235"/>
                  <a:ext cx="296996" cy="178981"/>
                </a:xfrm>
                <a:prstGeom prst="rect">
                  <a:avLst/>
                </a:prstGeom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46" name="TextBox 645"/>
                <p:cNvSpPr txBox="1"/>
                <p:nvPr/>
              </p:nvSpPr>
              <p:spPr>
                <a:xfrm>
                  <a:off x="3843659" y="1568235"/>
                  <a:ext cx="296996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" tIns="2540" rIns="2540" bIns="2540" numCol="1" spcCol="1270" anchor="ctr" anchorCtr="0">
                  <a:noAutofit/>
                </a:bodyPr>
                <a:lstStyle/>
                <a:p>
                  <a:pPr lvl="0" algn="ctr" defTabSz="1778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ko-KR" altLang="en-US" sz="400" kern="1200" dirty="0" err="1" smtClean="0"/>
                    <a:t>그릭데이</a:t>
                  </a:r>
                  <a:endParaRPr lang="en-US" altLang="ko-KR" sz="400" kern="1200" dirty="0" smtClean="0"/>
                </a:p>
              </p:txBody>
            </p:sp>
          </p:grpSp>
          <p:grpSp>
            <p:nvGrpSpPr>
              <p:cNvPr id="624" name="그룹 623"/>
              <p:cNvGrpSpPr/>
              <p:nvPr/>
            </p:nvGrpSpPr>
            <p:grpSpPr>
              <a:xfrm>
                <a:off x="3748348" y="4475571"/>
                <a:ext cx="296996" cy="178981"/>
                <a:chOff x="3987039" y="1756641"/>
                <a:chExt cx="296996" cy="178981"/>
              </a:xfrm>
            </p:grpSpPr>
            <p:sp>
              <p:nvSpPr>
                <p:cNvPr id="643" name="직사각형 642"/>
                <p:cNvSpPr/>
                <p:nvPr/>
              </p:nvSpPr>
              <p:spPr>
                <a:xfrm>
                  <a:off x="3987039" y="1756641"/>
                  <a:ext cx="296996" cy="178981"/>
                </a:xfrm>
                <a:prstGeom prst="rect">
                  <a:avLst/>
                </a:prstGeom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44" name="TextBox 643"/>
                <p:cNvSpPr txBox="1"/>
                <p:nvPr/>
              </p:nvSpPr>
              <p:spPr>
                <a:xfrm>
                  <a:off x="3987039" y="1756641"/>
                  <a:ext cx="296996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" tIns="2540" rIns="2540" bIns="2540" numCol="1" spcCol="1270" anchor="ctr" anchorCtr="0">
                  <a:noAutofit/>
                </a:bodyPr>
                <a:lstStyle/>
                <a:p>
                  <a:pPr lvl="0" algn="ctr" defTabSz="1778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ko-KR" altLang="en-US" sz="400" kern="1200" dirty="0" err="1" smtClean="0"/>
                    <a:t>소오밥</a:t>
                  </a:r>
                  <a:endParaRPr lang="en-US" altLang="ko-KR" sz="400" kern="1200" dirty="0" smtClean="0"/>
                </a:p>
              </p:txBody>
            </p:sp>
          </p:grpSp>
          <p:grpSp>
            <p:nvGrpSpPr>
              <p:cNvPr id="625" name="그룹 624"/>
              <p:cNvGrpSpPr/>
              <p:nvPr/>
            </p:nvGrpSpPr>
            <p:grpSpPr>
              <a:xfrm>
                <a:off x="3696349" y="4666826"/>
                <a:ext cx="296996" cy="178981"/>
                <a:chOff x="3928690" y="1944721"/>
                <a:chExt cx="296996" cy="178981"/>
              </a:xfrm>
            </p:grpSpPr>
            <p:sp>
              <p:nvSpPr>
                <p:cNvPr id="641" name="직사각형 640"/>
                <p:cNvSpPr/>
                <p:nvPr/>
              </p:nvSpPr>
              <p:spPr>
                <a:xfrm>
                  <a:off x="3928690" y="1944721"/>
                  <a:ext cx="296996" cy="178981"/>
                </a:xfrm>
                <a:prstGeom prst="rect">
                  <a:avLst/>
                </a:prstGeom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42" name="TextBox 641"/>
                <p:cNvSpPr txBox="1"/>
                <p:nvPr/>
              </p:nvSpPr>
              <p:spPr>
                <a:xfrm>
                  <a:off x="3928690" y="1944721"/>
                  <a:ext cx="296996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" tIns="2540" rIns="2540" bIns="2540" numCol="1" spcCol="1270" anchor="ctr" anchorCtr="0">
                  <a:noAutofit/>
                </a:bodyPr>
                <a:lstStyle/>
                <a:p>
                  <a:pPr lvl="0" algn="ctr" defTabSz="1778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ko-KR" altLang="en-US" sz="400" kern="1200" dirty="0" err="1" smtClean="0"/>
                    <a:t>프라이드킹</a:t>
                  </a:r>
                  <a:endParaRPr lang="en-US" altLang="ko-KR" sz="400" kern="1200" dirty="0" smtClean="0"/>
                </a:p>
              </p:txBody>
            </p:sp>
          </p:grpSp>
          <p:grpSp>
            <p:nvGrpSpPr>
              <p:cNvPr id="626" name="그룹 625"/>
              <p:cNvGrpSpPr/>
              <p:nvPr/>
            </p:nvGrpSpPr>
            <p:grpSpPr>
              <a:xfrm>
                <a:off x="4064099" y="4475526"/>
                <a:ext cx="111533" cy="178981"/>
                <a:chOff x="4299615" y="1756596"/>
                <a:chExt cx="111533" cy="178981"/>
              </a:xfrm>
            </p:grpSpPr>
            <p:sp>
              <p:nvSpPr>
                <p:cNvPr id="639" name="직사각형 638"/>
                <p:cNvSpPr/>
                <p:nvPr/>
              </p:nvSpPr>
              <p:spPr>
                <a:xfrm>
                  <a:off x="4299615" y="1756596"/>
                  <a:ext cx="111533" cy="178981"/>
                </a:xfrm>
                <a:prstGeom prst="rect">
                  <a:avLst/>
                </a:prstGeom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40" name="TextBox 639"/>
                <p:cNvSpPr txBox="1"/>
                <p:nvPr/>
              </p:nvSpPr>
              <p:spPr>
                <a:xfrm>
                  <a:off x="4299615" y="1756596"/>
                  <a:ext cx="111533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175" tIns="3175" rIns="3175" bIns="3175" numCol="1" spcCol="1270" anchor="ctr" anchorCtr="0">
                  <a:noAutofit/>
                </a:bodyPr>
                <a:lstStyle/>
                <a:p>
                  <a:pPr lvl="0" algn="ctr" defTabSz="2222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altLang="ko-KR" sz="500" kern="1200" dirty="0" smtClean="0"/>
                </a:p>
                <a:p>
                  <a:pPr lvl="0" algn="ctr" defTabSz="2222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500" kern="1200" dirty="0"/>
                </a:p>
              </p:txBody>
            </p:sp>
          </p:grpSp>
          <p:grpSp>
            <p:nvGrpSpPr>
              <p:cNvPr id="627" name="그룹 626"/>
              <p:cNvGrpSpPr/>
              <p:nvPr/>
            </p:nvGrpSpPr>
            <p:grpSpPr>
              <a:xfrm>
                <a:off x="3606303" y="4476988"/>
                <a:ext cx="124785" cy="178981"/>
                <a:chOff x="3844994" y="1758058"/>
                <a:chExt cx="124785" cy="178981"/>
              </a:xfrm>
            </p:grpSpPr>
            <p:sp>
              <p:nvSpPr>
                <p:cNvPr id="637" name="직사각형 636"/>
                <p:cNvSpPr/>
                <p:nvPr/>
              </p:nvSpPr>
              <p:spPr>
                <a:xfrm>
                  <a:off x="3844994" y="1758058"/>
                  <a:ext cx="124785" cy="178981"/>
                </a:xfrm>
                <a:prstGeom prst="rect">
                  <a:avLst/>
                </a:prstGeom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38" name="TextBox 637"/>
                <p:cNvSpPr txBox="1"/>
                <p:nvPr/>
              </p:nvSpPr>
              <p:spPr>
                <a:xfrm>
                  <a:off x="3844994" y="1758058"/>
                  <a:ext cx="124785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175" tIns="3175" rIns="3175" bIns="3175" numCol="1" spcCol="1270" anchor="ctr" anchorCtr="0">
                  <a:noAutofit/>
                </a:bodyPr>
                <a:lstStyle/>
                <a:p>
                  <a:pPr lvl="0" algn="ctr" defTabSz="2222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altLang="ko-KR" sz="500" kern="1200" dirty="0" smtClean="0"/>
                </a:p>
                <a:p>
                  <a:pPr lvl="0" algn="ctr" defTabSz="2222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500" kern="1200" dirty="0"/>
                </a:p>
              </p:txBody>
            </p:sp>
          </p:grpSp>
          <p:grpSp>
            <p:nvGrpSpPr>
              <p:cNvPr id="628" name="그룹 627"/>
              <p:cNvGrpSpPr/>
              <p:nvPr/>
            </p:nvGrpSpPr>
            <p:grpSpPr>
              <a:xfrm>
                <a:off x="3920665" y="4286967"/>
                <a:ext cx="255112" cy="178981"/>
                <a:chOff x="4156181" y="1568037"/>
                <a:chExt cx="255112" cy="178981"/>
              </a:xfrm>
            </p:grpSpPr>
            <p:sp>
              <p:nvSpPr>
                <p:cNvPr id="635" name="직사각형 634"/>
                <p:cNvSpPr/>
                <p:nvPr/>
              </p:nvSpPr>
              <p:spPr>
                <a:xfrm>
                  <a:off x="4156181" y="1568037"/>
                  <a:ext cx="255112" cy="178981"/>
                </a:xfrm>
                <a:prstGeom prst="rect">
                  <a:avLst/>
                </a:prstGeom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36" name="TextBox 635"/>
                <p:cNvSpPr txBox="1"/>
                <p:nvPr/>
              </p:nvSpPr>
              <p:spPr>
                <a:xfrm>
                  <a:off x="4156181" y="1568037"/>
                  <a:ext cx="255112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" tIns="2540" rIns="2540" bIns="2540" numCol="1" spcCol="1270" anchor="ctr" anchorCtr="0">
                  <a:noAutofit/>
                </a:bodyPr>
                <a:lstStyle/>
                <a:p>
                  <a:pPr lvl="0" algn="ctr" defTabSz="1778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ko-KR" altLang="en-US" sz="400" kern="1200" dirty="0" err="1" smtClean="0"/>
                    <a:t>마시스시</a:t>
                  </a:r>
                  <a:endParaRPr lang="en-US" altLang="ko-KR" sz="400" kern="1200" dirty="0" smtClean="0"/>
                </a:p>
              </p:txBody>
            </p:sp>
          </p:grpSp>
          <p:grpSp>
            <p:nvGrpSpPr>
              <p:cNvPr id="629" name="그룹 628"/>
              <p:cNvGrpSpPr/>
              <p:nvPr/>
            </p:nvGrpSpPr>
            <p:grpSpPr>
              <a:xfrm>
                <a:off x="4014780" y="4664951"/>
                <a:ext cx="159844" cy="178981"/>
                <a:chOff x="4253471" y="1946021"/>
                <a:chExt cx="159844" cy="178981"/>
              </a:xfrm>
            </p:grpSpPr>
            <p:sp>
              <p:nvSpPr>
                <p:cNvPr id="633" name="직사각형 632"/>
                <p:cNvSpPr/>
                <p:nvPr/>
              </p:nvSpPr>
              <p:spPr>
                <a:xfrm>
                  <a:off x="4253471" y="1946021"/>
                  <a:ext cx="159844" cy="178981"/>
                </a:xfrm>
                <a:prstGeom prst="rect">
                  <a:avLst/>
                </a:prstGeom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34" name="TextBox 633"/>
                <p:cNvSpPr txBox="1"/>
                <p:nvPr/>
              </p:nvSpPr>
              <p:spPr>
                <a:xfrm>
                  <a:off x="4253471" y="1946021"/>
                  <a:ext cx="159844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" tIns="2540" rIns="2540" bIns="2540" numCol="1" spcCol="1270" anchor="ctr" anchorCtr="0">
                  <a:noAutofit/>
                </a:bodyPr>
                <a:lstStyle/>
                <a:p>
                  <a:pPr lvl="0" algn="ctr" defTabSz="1778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ko-KR" altLang="en-US" sz="400" kern="1200" dirty="0" err="1" smtClean="0"/>
                    <a:t>브리또</a:t>
                  </a:r>
                  <a:endParaRPr lang="en-US" altLang="ko-KR" sz="400" kern="1200" dirty="0" smtClean="0"/>
                </a:p>
              </p:txBody>
            </p:sp>
          </p:grpSp>
          <p:grpSp>
            <p:nvGrpSpPr>
              <p:cNvPr id="630" name="그룹 629"/>
              <p:cNvGrpSpPr/>
              <p:nvPr/>
            </p:nvGrpSpPr>
            <p:grpSpPr>
              <a:xfrm>
                <a:off x="3608377" y="4667142"/>
                <a:ext cx="67880" cy="178981"/>
                <a:chOff x="3843893" y="1945037"/>
                <a:chExt cx="67880" cy="178981"/>
              </a:xfrm>
            </p:grpSpPr>
            <p:sp>
              <p:nvSpPr>
                <p:cNvPr id="631" name="직사각형 630"/>
                <p:cNvSpPr/>
                <p:nvPr/>
              </p:nvSpPr>
              <p:spPr>
                <a:xfrm>
                  <a:off x="3843893" y="1945037"/>
                  <a:ext cx="67880" cy="178981"/>
                </a:xfrm>
                <a:prstGeom prst="rect">
                  <a:avLst/>
                </a:prstGeom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32" name="TextBox 631"/>
                <p:cNvSpPr txBox="1"/>
                <p:nvPr/>
              </p:nvSpPr>
              <p:spPr>
                <a:xfrm>
                  <a:off x="3843893" y="1945037"/>
                  <a:ext cx="67880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175" tIns="3175" rIns="3175" bIns="3175" numCol="1" spcCol="1270" anchor="ctr" anchorCtr="0">
                  <a:noAutofit/>
                </a:bodyPr>
                <a:lstStyle/>
                <a:p>
                  <a:pPr lvl="0" algn="ctr" defTabSz="2222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altLang="ko-KR" sz="500" kern="1200" dirty="0" smtClean="0"/>
                </a:p>
                <a:p>
                  <a:pPr lvl="0" algn="ctr" defTabSz="2222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500" kern="1200" dirty="0"/>
                </a:p>
              </p:txBody>
            </p:sp>
          </p:grpSp>
        </p:grpSp>
        <p:sp>
          <p:nvSpPr>
            <p:cNvPr id="622" name="모서리가 둥근 직사각형 621"/>
            <p:cNvSpPr/>
            <p:nvPr/>
          </p:nvSpPr>
          <p:spPr>
            <a:xfrm>
              <a:off x="2646239" y="2939660"/>
              <a:ext cx="720000" cy="72000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alpha val="5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altLang="ko-KR" sz="700" dirty="0" smtClean="0"/>
            </a:p>
            <a:p>
              <a:pPr algn="ctr"/>
              <a:endParaRPr lang="en-US" altLang="ko-KR" sz="700" dirty="0" smtClean="0"/>
            </a:p>
            <a:p>
              <a:pPr algn="ctr"/>
              <a:r>
                <a:rPr lang="ko-KR" altLang="en-US" sz="700" dirty="0" smtClean="0"/>
                <a:t>스페셜 </a:t>
              </a:r>
              <a:r>
                <a:rPr lang="ko-KR" altLang="en-US" sz="700" dirty="0" err="1" smtClean="0"/>
                <a:t>딜리버리도</a:t>
              </a:r>
              <a:r>
                <a:rPr lang="en-US" altLang="ko-KR" sz="700" dirty="0" smtClean="0"/>
                <a:t>..</a:t>
              </a:r>
              <a:endParaRPr lang="ko-KR" altLang="en-US" sz="700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 flipV="1">
              <a:off x="1958508" y="2727960"/>
              <a:ext cx="186612" cy="1556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958508" y="2756535"/>
              <a:ext cx="186612" cy="1556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1958508" y="2781935"/>
              <a:ext cx="186612" cy="1556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34" t="7462" r="37951" b="26587"/>
            <a:stretch/>
          </p:blipFill>
          <p:spPr>
            <a:xfrm>
              <a:off x="1906299" y="2968647"/>
              <a:ext cx="619858" cy="670664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1857056" y="2939701"/>
              <a:ext cx="720000" cy="72000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ko-KR" altLang="en-US" sz="700" dirty="0" smtClean="0"/>
                <a:t>음료만</a:t>
              </a:r>
              <a:r>
                <a:rPr lang="en-US" altLang="ko-KR" sz="700" dirty="0" smtClean="0"/>
                <a:t>..</a:t>
              </a:r>
              <a:endParaRPr lang="ko-KR" altLang="en-US" sz="700" dirty="0"/>
            </a:p>
          </p:txBody>
        </p:sp>
      </p:grpSp>
      <p:grpSp>
        <p:nvGrpSpPr>
          <p:cNvPr id="700" name="그룹 699"/>
          <p:cNvGrpSpPr/>
          <p:nvPr/>
        </p:nvGrpSpPr>
        <p:grpSpPr>
          <a:xfrm>
            <a:off x="166278" y="2687125"/>
            <a:ext cx="1080000" cy="1080000"/>
            <a:chOff x="131877" y="193182"/>
            <a:chExt cx="1620000" cy="1620000"/>
          </a:xfrm>
        </p:grpSpPr>
        <p:pic>
          <p:nvPicPr>
            <p:cNvPr id="210" name="그림 20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35" t="7048" r="37946" b="26329"/>
            <a:stretch/>
          </p:blipFill>
          <p:spPr>
            <a:xfrm>
              <a:off x="226000" y="273216"/>
              <a:ext cx="1431344" cy="1440885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</p:spPr>
        </p:pic>
        <p:sp>
          <p:nvSpPr>
            <p:cNvPr id="212" name="모서리가 둥근 직사각형 211"/>
            <p:cNvSpPr/>
            <p:nvPr/>
          </p:nvSpPr>
          <p:spPr>
            <a:xfrm>
              <a:off x="131877" y="193182"/>
              <a:ext cx="1620000" cy="1620000"/>
            </a:xfrm>
            <a:prstGeom prst="roundRect">
              <a:avLst>
                <a:gd name="adj" fmla="val 10000"/>
              </a:avLst>
            </a:prstGeom>
            <a:solidFill>
              <a:schemeClr val="bg1">
                <a:alpha val="15000"/>
              </a:schemeClr>
            </a:solidFill>
            <a:ln w="2794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grpSp>
        <p:nvGrpSpPr>
          <p:cNvPr id="357" name="그룹 356"/>
          <p:cNvGrpSpPr/>
          <p:nvPr/>
        </p:nvGrpSpPr>
        <p:grpSpPr>
          <a:xfrm>
            <a:off x="10525128" y="2333357"/>
            <a:ext cx="1479600" cy="1782000"/>
            <a:chOff x="2626525" y="828663"/>
            <a:chExt cx="3231350" cy="5926696"/>
          </a:xfrm>
        </p:grpSpPr>
        <p:grpSp>
          <p:nvGrpSpPr>
            <p:cNvPr id="313" name="그룹 312"/>
            <p:cNvGrpSpPr/>
            <p:nvPr/>
          </p:nvGrpSpPr>
          <p:grpSpPr>
            <a:xfrm>
              <a:off x="2626525" y="828663"/>
              <a:ext cx="3231350" cy="5926696"/>
              <a:chOff x="2266580" y="4920917"/>
              <a:chExt cx="628565" cy="624403"/>
            </a:xfrm>
          </p:grpSpPr>
          <p:pic>
            <p:nvPicPr>
              <p:cNvPr id="314" name="그림 31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35" t="7048" r="37946" b="26329"/>
              <a:stretch/>
            </p:blipFill>
            <p:spPr>
              <a:xfrm>
                <a:off x="2303100" y="4951765"/>
                <a:ext cx="555366" cy="555366"/>
              </a:xfrm>
              <a:prstGeom prst="rect">
                <a:avLst/>
              </a:prstGeom>
            </p:spPr>
          </p:pic>
          <p:grpSp>
            <p:nvGrpSpPr>
              <p:cNvPr id="315" name="그룹 314"/>
              <p:cNvGrpSpPr/>
              <p:nvPr/>
            </p:nvGrpSpPr>
            <p:grpSpPr>
              <a:xfrm>
                <a:off x="2266580" y="4920917"/>
                <a:ext cx="628565" cy="624403"/>
                <a:chOff x="3816958" y="1531343"/>
                <a:chExt cx="628565" cy="624403"/>
              </a:xfrm>
            </p:grpSpPr>
            <p:sp>
              <p:nvSpPr>
                <p:cNvPr id="316" name="모서리가 둥근 직사각형 315"/>
                <p:cNvSpPr/>
                <p:nvPr/>
              </p:nvSpPr>
              <p:spPr>
                <a:xfrm>
                  <a:off x="3816958" y="1531343"/>
                  <a:ext cx="628565" cy="624403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317" name="모서리가 둥근 직사각형 4"/>
                <p:cNvSpPr txBox="1"/>
                <p:nvPr/>
              </p:nvSpPr>
              <p:spPr>
                <a:xfrm>
                  <a:off x="3835246" y="1549631"/>
                  <a:ext cx="591989" cy="587827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175" tIns="3175" rIns="3175" bIns="3175" numCol="1" spcCol="1270" anchor="ctr" anchorCtr="0">
                  <a:noAutofit/>
                </a:bodyPr>
                <a:lstStyle/>
                <a:p>
                  <a:pPr lvl="0" algn="ctr" defTabSz="2222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500" kern="1200" dirty="0"/>
                </a:p>
              </p:txBody>
            </p:sp>
          </p:grpSp>
        </p:grpSp>
        <p:sp>
          <p:nvSpPr>
            <p:cNvPr id="318" name="모서리가 둥근 직사각형 317"/>
            <p:cNvSpPr/>
            <p:nvPr/>
          </p:nvSpPr>
          <p:spPr>
            <a:xfrm>
              <a:off x="2790825" y="1076325"/>
              <a:ext cx="2905125" cy="7151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/>
                <a:t>주문사항</a:t>
              </a:r>
              <a:r>
                <a:rPr lang="ko-KR" altLang="en-US" sz="600" dirty="0" smtClean="0"/>
                <a:t> 체크</a:t>
              </a:r>
              <a:endParaRPr lang="en-US" altLang="ko-KR" sz="600" dirty="0" smtClean="0"/>
            </a:p>
            <a:p>
              <a:pPr algn="ctr"/>
              <a:r>
                <a:rPr lang="en-US" altLang="ko-KR" sz="600" dirty="0" smtClean="0"/>
                <a:t>(</a:t>
              </a:r>
              <a:r>
                <a:rPr lang="ko-KR" altLang="en-US" sz="600" dirty="0" smtClean="0"/>
                <a:t>그림이나 글이나 사진</a:t>
              </a:r>
              <a:r>
                <a:rPr lang="en-US" altLang="ko-KR" sz="600" dirty="0" smtClean="0"/>
                <a:t>)</a:t>
              </a:r>
            </a:p>
          </p:txBody>
        </p:sp>
        <p:sp>
          <p:nvSpPr>
            <p:cNvPr id="319" name="모서리가 둥근 직사각형 318"/>
            <p:cNvSpPr/>
            <p:nvPr/>
          </p:nvSpPr>
          <p:spPr>
            <a:xfrm>
              <a:off x="2789228" y="1855192"/>
              <a:ext cx="2905125" cy="12287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/>
                <a:t>기본 로그인시 전화번호 </a:t>
              </a:r>
              <a:endParaRPr lang="en-US" altLang="ko-KR" sz="400" dirty="0" smtClean="0"/>
            </a:p>
            <a:p>
              <a:pPr algn="ctr"/>
              <a:r>
                <a:rPr lang="en-US" altLang="ko-KR" sz="400" dirty="0" smtClean="0"/>
                <a:t>&amp; </a:t>
              </a:r>
              <a:r>
                <a:rPr lang="ko-KR" altLang="en-US" sz="400" dirty="0" smtClean="0"/>
                <a:t>주로 배달되는 주소</a:t>
              </a:r>
              <a:endParaRPr lang="ko-KR" altLang="en-US" sz="400" dirty="0"/>
            </a:p>
          </p:txBody>
        </p:sp>
        <p:sp>
          <p:nvSpPr>
            <p:cNvPr id="320" name="모서리가 둥근 직사각형 319"/>
            <p:cNvSpPr/>
            <p:nvPr/>
          </p:nvSpPr>
          <p:spPr>
            <a:xfrm>
              <a:off x="4600575" y="1960268"/>
              <a:ext cx="1021915" cy="2486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" dirty="0" smtClean="0"/>
                <a:t>연락 가능 번호</a:t>
              </a:r>
              <a:endParaRPr lang="ko-KR" altLang="en-US" sz="300" dirty="0"/>
            </a:p>
          </p:txBody>
        </p:sp>
        <p:sp>
          <p:nvSpPr>
            <p:cNvPr id="321" name="모서리가 둥근 직사각형 320"/>
            <p:cNvSpPr/>
            <p:nvPr/>
          </p:nvSpPr>
          <p:spPr>
            <a:xfrm>
              <a:off x="2789226" y="3147627"/>
              <a:ext cx="2905125" cy="1148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/>
                <a:t>요청사항</a:t>
              </a:r>
              <a:endParaRPr lang="en-US" altLang="ko-KR" sz="400" dirty="0"/>
            </a:p>
          </p:txBody>
        </p:sp>
        <p:sp>
          <p:nvSpPr>
            <p:cNvPr id="322" name="모서리가 둥근 직사각형 321"/>
            <p:cNvSpPr/>
            <p:nvPr/>
          </p:nvSpPr>
          <p:spPr>
            <a:xfrm>
              <a:off x="2789226" y="5794997"/>
              <a:ext cx="2880088" cy="715153"/>
            </a:xfrm>
            <a:prstGeom prst="roundRect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주문완료</a:t>
              </a:r>
              <a:endParaRPr lang="ko-KR" altLang="en-US" sz="800" dirty="0"/>
            </a:p>
          </p:txBody>
        </p:sp>
        <p:sp>
          <p:nvSpPr>
            <p:cNvPr id="354" name="모서리가 둥근 직사각형 353"/>
            <p:cNvSpPr/>
            <p:nvPr/>
          </p:nvSpPr>
          <p:spPr>
            <a:xfrm>
              <a:off x="2789226" y="4367236"/>
              <a:ext cx="2905125" cy="2841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5" name="모서리가 둥근 직사각형 354"/>
            <p:cNvSpPr/>
            <p:nvPr/>
          </p:nvSpPr>
          <p:spPr>
            <a:xfrm>
              <a:off x="2847293" y="4397396"/>
              <a:ext cx="1308830" cy="22314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" dirty="0" smtClean="0"/>
                <a:t>총 수량</a:t>
              </a:r>
              <a:endParaRPr lang="ko-KR" altLang="en-US" sz="300" dirty="0"/>
            </a:p>
          </p:txBody>
        </p:sp>
        <p:sp>
          <p:nvSpPr>
            <p:cNvPr id="356" name="모서리가 둥근 직사각형 355"/>
            <p:cNvSpPr/>
            <p:nvPr/>
          </p:nvSpPr>
          <p:spPr>
            <a:xfrm>
              <a:off x="4323185" y="4397397"/>
              <a:ext cx="1308830" cy="22314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" dirty="0" smtClean="0"/>
                <a:t>총 결제금액</a:t>
              </a:r>
              <a:endParaRPr lang="ko-KR" altLang="en-US" sz="300" dirty="0"/>
            </a:p>
          </p:txBody>
        </p:sp>
      </p:grpSp>
      <p:grpSp>
        <p:nvGrpSpPr>
          <p:cNvPr id="571" name="그룹 570"/>
          <p:cNvGrpSpPr/>
          <p:nvPr/>
        </p:nvGrpSpPr>
        <p:grpSpPr>
          <a:xfrm>
            <a:off x="8769675" y="2334347"/>
            <a:ext cx="1479600" cy="1782000"/>
            <a:chOff x="7280671" y="828662"/>
            <a:chExt cx="3240000" cy="5940000"/>
          </a:xfrm>
        </p:grpSpPr>
        <p:grpSp>
          <p:nvGrpSpPr>
            <p:cNvPr id="503" name="그룹 502"/>
            <p:cNvGrpSpPr/>
            <p:nvPr/>
          </p:nvGrpSpPr>
          <p:grpSpPr>
            <a:xfrm>
              <a:off x="7280671" y="828662"/>
              <a:ext cx="3240000" cy="5940000"/>
              <a:chOff x="7280671" y="828662"/>
              <a:chExt cx="3240000" cy="5940000"/>
            </a:xfrm>
          </p:grpSpPr>
          <p:grpSp>
            <p:nvGrpSpPr>
              <p:cNvPr id="504" name="그룹 503"/>
              <p:cNvGrpSpPr/>
              <p:nvPr/>
            </p:nvGrpSpPr>
            <p:grpSpPr>
              <a:xfrm>
                <a:off x="7427587" y="1130626"/>
                <a:ext cx="2935410" cy="5319300"/>
                <a:chOff x="3606303" y="4286967"/>
                <a:chExt cx="569474" cy="559156"/>
              </a:xfrm>
            </p:grpSpPr>
            <p:grpSp>
              <p:nvGrpSpPr>
                <p:cNvPr id="506" name="그룹 505"/>
                <p:cNvGrpSpPr/>
                <p:nvPr/>
              </p:nvGrpSpPr>
              <p:grpSpPr>
                <a:xfrm>
                  <a:off x="3608143" y="4287165"/>
                  <a:ext cx="296996" cy="178981"/>
                  <a:chOff x="3843659" y="1568235"/>
                  <a:chExt cx="296996" cy="178981"/>
                </a:xfrm>
              </p:grpSpPr>
              <p:sp>
                <p:nvSpPr>
                  <p:cNvPr id="528" name="직사각형 527"/>
                  <p:cNvSpPr/>
                  <p:nvPr/>
                </p:nvSpPr>
                <p:spPr>
                  <a:xfrm>
                    <a:off x="3843659" y="1568235"/>
                    <a:ext cx="296996" cy="17898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29" name="TextBox 528"/>
                  <p:cNvSpPr txBox="1"/>
                  <p:nvPr/>
                </p:nvSpPr>
                <p:spPr>
                  <a:xfrm>
                    <a:off x="3843659" y="1568235"/>
                    <a:ext cx="296996" cy="17898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540" tIns="2540" rIns="2540" bIns="2540" numCol="1" spcCol="1270" anchor="ctr" anchorCtr="0">
                    <a:noAutofit/>
                  </a:bodyPr>
                  <a:lstStyle/>
                  <a:p>
                    <a:pPr lvl="0" algn="ctr" defTabSz="177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kern="1200" dirty="0" err="1" smtClean="0"/>
                      <a:t>그릭데이</a:t>
                    </a:r>
                    <a:endParaRPr lang="en-US" altLang="ko-KR" kern="1200" dirty="0" smtClean="0"/>
                  </a:p>
                </p:txBody>
              </p:sp>
            </p:grpSp>
            <p:grpSp>
              <p:nvGrpSpPr>
                <p:cNvPr id="507" name="그룹 506"/>
                <p:cNvGrpSpPr/>
                <p:nvPr/>
              </p:nvGrpSpPr>
              <p:grpSpPr>
                <a:xfrm>
                  <a:off x="3748348" y="4475571"/>
                  <a:ext cx="296996" cy="178981"/>
                  <a:chOff x="3987039" y="1756641"/>
                  <a:chExt cx="296996" cy="178981"/>
                </a:xfrm>
              </p:grpSpPr>
              <p:sp>
                <p:nvSpPr>
                  <p:cNvPr id="526" name="직사각형 525"/>
                  <p:cNvSpPr/>
                  <p:nvPr/>
                </p:nvSpPr>
                <p:spPr>
                  <a:xfrm>
                    <a:off x="3987039" y="1756641"/>
                    <a:ext cx="296996" cy="17898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27" name="TextBox 526"/>
                  <p:cNvSpPr txBox="1"/>
                  <p:nvPr/>
                </p:nvSpPr>
                <p:spPr>
                  <a:xfrm>
                    <a:off x="3987039" y="1756641"/>
                    <a:ext cx="296996" cy="17898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540" tIns="2540" rIns="2540" bIns="2540" numCol="1" spcCol="1270" anchor="ctr" anchorCtr="0">
                    <a:noAutofit/>
                  </a:bodyPr>
                  <a:lstStyle/>
                  <a:p>
                    <a:pPr lvl="0" algn="ctr" defTabSz="177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kern="1200" dirty="0" err="1" smtClean="0"/>
                      <a:t>소오밥</a:t>
                    </a:r>
                    <a:endParaRPr lang="en-US" altLang="ko-KR" kern="1200" dirty="0" smtClean="0"/>
                  </a:p>
                </p:txBody>
              </p:sp>
            </p:grpSp>
            <p:grpSp>
              <p:nvGrpSpPr>
                <p:cNvPr id="508" name="그룹 507"/>
                <p:cNvGrpSpPr/>
                <p:nvPr/>
              </p:nvGrpSpPr>
              <p:grpSpPr>
                <a:xfrm>
                  <a:off x="3696349" y="4666826"/>
                  <a:ext cx="296996" cy="178981"/>
                  <a:chOff x="3928690" y="1944721"/>
                  <a:chExt cx="296996" cy="178981"/>
                </a:xfrm>
              </p:grpSpPr>
              <p:sp>
                <p:nvSpPr>
                  <p:cNvPr id="524" name="직사각형 523"/>
                  <p:cNvSpPr/>
                  <p:nvPr/>
                </p:nvSpPr>
                <p:spPr>
                  <a:xfrm>
                    <a:off x="3928690" y="1944721"/>
                    <a:ext cx="296996" cy="17898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25" name="TextBox 524"/>
                  <p:cNvSpPr txBox="1"/>
                  <p:nvPr/>
                </p:nvSpPr>
                <p:spPr>
                  <a:xfrm>
                    <a:off x="3928690" y="1944721"/>
                    <a:ext cx="296996" cy="17898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540" tIns="2540" rIns="2540" bIns="2540" numCol="1" spcCol="1270" anchor="ctr" anchorCtr="0">
                    <a:noAutofit/>
                  </a:bodyPr>
                  <a:lstStyle/>
                  <a:p>
                    <a:pPr lvl="0" algn="ctr" defTabSz="177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kern="1200" dirty="0" err="1" smtClean="0"/>
                      <a:t>프라이드킹</a:t>
                    </a:r>
                    <a:endParaRPr lang="en-US" altLang="ko-KR" kern="1200" dirty="0" smtClean="0"/>
                  </a:p>
                </p:txBody>
              </p:sp>
            </p:grpSp>
            <p:grpSp>
              <p:nvGrpSpPr>
                <p:cNvPr id="509" name="그룹 508"/>
                <p:cNvGrpSpPr/>
                <p:nvPr/>
              </p:nvGrpSpPr>
              <p:grpSpPr>
                <a:xfrm>
                  <a:off x="4064099" y="4475526"/>
                  <a:ext cx="111533" cy="178981"/>
                  <a:chOff x="4299615" y="1756596"/>
                  <a:chExt cx="111533" cy="178981"/>
                </a:xfrm>
              </p:grpSpPr>
              <p:sp>
                <p:nvSpPr>
                  <p:cNvPr id="522" name="직사각형 521"/>
                  <p:cNvSpPr/>
                  <p:nvPr/>
                </p:nvSpPr>
                <p:spPr>
                  <a:xfrm>
                    <a:off x="4299615" y="1756596"/>
                    <a:ext cx="111533" cy="17898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23" name="TextBox 522"/>
                  <p:cNvSpPr txBox="1"/>
                  <p:nvPr/>
                </p:nvSpPr>
                <p:spPr>
                  <a:xfrm>
                    <a:off x="4299615" y="1756596"/>
                    <a:ext cx="111533" cy="17898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175" tIns="3175" rIns="3175" bIns="3175" numCol="1" spcCol="1270" anchor="ctr" anchorCtr="0">
                    <a:noAutofit/>
                  </a:bodyPr>
                  <a:lstStyle/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altLang="ko-KR" sz="500" kern="1200" dirty="0" smtClean="0"/>
                  </a:p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ko-KR" altLang="en-US" sz="500" kern="1200" dirty="0"/>
                  </a:p>
                </p:txBody>
              </p:sp>
            </p:grpSp>
            <p:grpSp>
              <p:nvGrpSpPr>
                <p:cNvPr id="510" name="그룹 509"/>
                <p:cNvGrpSpPr/>
                <p:nvPr/>
              </p:nvGrpSpPr>
              <p:grpSpPr>
                <a:xfrm>
                  <a:off x="3606303" y="4476988"/>
                  <a:ext cx="124785" cy="178981"/>
                  <a:chOff x="3844994" y="1758058"/>
                  <a:chExt cx="124785" cy="178981"/>
                </a:xfrm>
              </p:grpSpPr>
              <p:sp>
                <p:nvSpPr>
                  <p:cNvPr id="520" name="직사각형 519"/>
                  <p:cNvSpPr/>
                  <p:nvPr/>
                </p:nvSpPr>
                <p:spPr>
                  <a:xfrm>
                    <a:off x="3844994" y="1758058"/>
                    <a:ext cx="124785" cy="17898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21" name="TextBox 520"/>
                  <p:cNvSpPr txBox="1"/>
                  <p:nvPr/>
                </p:nvSpPr>
                <p:spPr>
                  <a:xfrm>
                    <a:off x="3844994" y="1758058"/>
                    <a:ext cx="124785" cy="17898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175" tIns="3175" rIns="3175" bIns="3175" numCol="1" spcCol="1270" anchor="ctr" anchorCtr="0">
                    <a:noAutofit/>
                  </a:bodyPr>
                  <a:lstStyle/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altLang="ko-KR" sz="500" kern="1200" dirty="0" smtClean="0"/>
                  </a:p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dirty="0" smtClean="0"/>
                      <a:t>샐러드</a:t>
                    </a:r>
                    <a:endParaRPr lang="ko-KR" altLang="en-US" kern="1200" dirty="0"/>
                  </a:p>
                </p:txBody>
              </p:sp>
            </p:grpSp>
            <p:grpSp>
              <p:nvGrpSpPr>
                <p:cNvPr id="511" name="그룹 510"/>
                <p:cNvGrpSpPr/>
                <p:nvPr/>
              </p:nvGrpSpPr>
              <p:grpSpPr>
                <a:xfrm>
                  <a:off x="3920665" y="4286967"/>
                  <a:ext cx="255112" cy="178981"/>
                  <a:chOff x="4156181" y="1568037"/>
                  <a:chExt cx="255112" cy="178981"/>
                </a:xfrm>
              </p:grpSpPr>
              <p:sp>
                <p:nvSpPr>
                  <p:cNvPr id="518" name="직사각형 517"/>
                  <p:cNvSpPr/>
                  <p:nvPr/>
                </p:nvSpPr>
                <p:spPr>
                  <a:xfrm>
                    <a:off x="4156181" y="1568037"/>
                    <a:ext cx="255112" cy="17898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19" name="TextBox 518"/>
                  <p:cNvSpPr txBox="1"/>
                  <p:nvPr/>
                </p:nvSpPr>
                <p:spPr>
                  <a:xfrm>
                    <a:off x="4156181" y="1568037"/>
                    <a:ext cx="255112" cy="17898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540" tIns="2540" rIns="2540" bIns="2540" numCol="1" spcCol="1270" anchor="ctr" anchorCtr="0">
                    <a:noAutofit/>
                  </a:bodyPr>
                  <a:lstStyle/>
                  <a:p>
                    <a:pPr lvl="0" algn="ctr" defTabSz="177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kern="1200" dirty="0" err="1" smtClean="0"/>
                      <a:t>마시스시</a:t>
                    </a:r>
                    <a:endParaRPr lang="en-US" altLang="ko-KR" kern="1200" dirty="0" smtClean="0"/>
                  </a:p>
                </p:txBody>
              </p:sp>
            </p:grpSp>
            <p:grpSp>
              <p:nvGrpSpPr>
                <p:cNvPr id="512" name="그룹 511"/>
                <p:cNvGrpSpPr/>
                <p:nvPr/>
              </p:nvGrpSpPr>
              <p:grpSpPr>
                <a:xfrm>
                  <a:off x="4014780" y="4664951"/>
                  <a:ext cx="159844" cy="178981"/>
                  <a:chOff x="4253471" y="1946021"/>
                  <a:chExt cx="159844" cy="178981"/>
                </a:xfrm>
              </p:grpSpPr>
              <p:sp>
                <p:nvSpPr>
                  <p:cNvPr id="516" name="직사각형 515"/>
                  <p:cNvSpPr/>
                  <p:nvPr/>
                </p:nvSpPr>
                <p:spPr>
                  <a:xfrm>
                    <a:off x="4253471" y="1946021"/>
                    <a:ext cx="159844" cy="17898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17" name="TextBox 516"/>
                  <p:cNvSpPr txBox="1"/>
                  <p:nvPr/>
                </p:nvSpPr>
                <p:spPr>
                  <a:xfrm>
                    <a:off x="4253471" y="1946021"/>
                    <a:ext cx="159844" cy="17898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540" tIns="2540" rIns="2540" bIns="2540" numCol="1" spcCol="1270" anchor="ctr" anchorCtr="0">
                    <a:noAutofit/>
                  </a:bodyPr>
                  <a:lstStyle/>
                  <a:p>
                    <a:pPr lvl="0" algn="ctr" defTabSz="177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kern="1200" dirty="0" err="1" smtClean="0"/>
                      <a:t>브리또</a:t>
                    </a:r>
                    <a:endParaRPr lang="en-US" altLang="ko-KR" kern="1200" dirty="0" smtClean="0"/>
                  </a:p>
                </p:txBody>
              </p:sp>
            </p:grpSp>
            <p:grpSp>
              <p:nvGrpSpPr>
                <p:cNvPr id="513" name="그룹 512"/>
                <p:cNvGrpSpPr/>
                <p:nvPr/>
              </p:nvGrpSpPr>
              <p:grpSpPr>
                <a:xfrm>
                  <a:off x="3608377" y="4667142"/>
                  <a:ext cx="67880" cy="178981"/>
                  <a:chOff x="3843893" y="1945037"/>
                  <a:chExt cx="67880" cy="178981"/>
                </a:xfrm>
              </p:grpSpPr>
              <p:sp>
                <p:nvSpPr>
                  <p:cNvPr id="514" name="직사각형 513"/>
                  <p:cNvSpPr/>
                  <p:nvPr/>
                </p:nvSpPr>
                <p:spPr>
                  <a:xfrm>
                    <a:off x="3843893" y="1945037"/>
                    <a:ext cx="67880" cy="17898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rgbClr r="0" g="0" b="0"/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15" name="TextBox 514"/>
                  <p:cNvSpPr txBox="1"/>
                  <p:nvPr/>
                </p:nvSpPr>
                <p:spPr>
                  <a:xfrm>
                    <a:off x="3843893" y="1945037"/>
                    <a:ext cx="67880" cy="17898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175" tIns="3175" rIns="3175" bIns="3175" numCol="1" spcCol="1270" anchor="ctr" anchorCtr="0">
                    <a:noAutofit/>
                  </a:bodyPr>
                  <a:lstStyle/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altLang="ko-KR" sz="500" kern="1200" dirty="0" smtClean="0"/>
                  </a:p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ko-KR" altLang="en-US" sz="500" kern="1200" dirty="0"/>
                  </a:p>
                </p:txBody>
              </p:sp>
            </p:grpSp>
          </p:grpSp>
          <p:sp>
            <p:nvSpPr>
              <p:cNvPr id="505" name="모서리가 둥근 직사각형 504"/>
              <p:cNvSpPr/>
              <p:nvPr/>
            </p:nvSpPr>
            <p:spPr>
              <a:xfrm>
                <a:off x="7280671" y="828662"/>
                <a:ext cx="3240000" cy="5940000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</p:grpSp>
        <p:sp>
          <p:nvSpPr>
            <p:cNvPr id="530" name="모서리가 둥근 직사각형 529"/>
            <p:cNvSpPr/>
            <p:nvPr/>
          </p:nvSpPr>
          <p:spPr>
            <a:xfrm>
              <a:off x="7446385" y="1076324"/>
              <a:ext cx="2905125" cy="7151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음식 외 사진</a:t>
              </a:r>
              <a:endParaRPr lang="ko-KR" altLang="en-US" sz="800" dirty="0"/>
            </a:p>
          </p:txBody>
        </p:sp>
        <p:sp>
          <p:nvSpPr>
            <p:cNvPr id="531" name="모서리가 둥근 직사각형 530"/>
            <p:cNvSpPr/>
            <p:nvPr/>
          </p:nvSpPr>
          <p:spPr>
            <a:xfrm>
              <a:off x="7444788" y="1855190"/>
              <a:ext cx="2905125" cy="12287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모서리가 둥근 직사각형 531"/>
            <p:cNvSpPr/>
            <p:nvPr/>
          </p:nvSpPr>
          <p:spPr>
            <a:xfrm>
              <a:off x="7484191" y="1923036"/>
              <a:ext cx="900000" cy="109814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" dirty="0" smtClean="0"/>
                <a:t>오늘의 메뉴</a:t>
              </a:r>
              <a:endParaRPr lang="ko-KR" altLang="en-US" sz="300" dirty="0"/>
            </a:p>
          </p:txBody>
        </p:sp>
        <p:sp>
          <p:nvSpPr>
            <p:cNvPr id="533" name="모서리가 둥근 직사각형 532"/>
            <p:cNvSpPr/>
            <p:nvPr/>
          </p:nvSpPr>
          <p:spPr>
            <a:xfrm>
              <a:off x="8448597" y="1923035"/>
              <a:ext cx="900000" cy="109814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" dirty="0" smtClean="0"/>
                <a:t>콤보</a:t>
              </a:r>
              <a:r>
                <a:rPr lang="en-US" altLang="ko-KR" sz="300" dirty="0" smtClean="0"/>
                <a:t>&amp;</a:t>
              </a:r>
              <a:r>
                <a:rPr lang="ko-KR" altLang="en-US" sz="300" dirty="0" err="1" smtClean="0"/>
                <a:t>메인메뉴</a:t>
              </a:r>
              <a:endParaRPr lang="ko-KR" altLang="en-US" sz="300" dirty="0"/>
            </a:p>
          </p:txBody>
        </p:sp>
        <p:sp>
          <p:nvSpPr>
            <p:cNvPr id="534" name="모서리가 둥근 직사각형 533"/>
            <p:cNvSpPr/>
            <p:nvPr/>
          </p:nvSpPr>
          <p:spPr>
            <a:xfrm>
              <a:off x="9413000" y="1923035"/>
              <a:ext cx="900000" cy="109814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" dirty="0" smtClean="0"/>
                <a:t>나의 메뉴</a:t>
              </a:r>
              <a:endParaRPr lang="ko-KR" altLang="en-US" sz="300" dirty="0"/>
            </a:p>
          </p:txBody>
        </p:sp>
        <p:sp>
          <p:nvSpPr>
            <p:cNvPr id="535" name="모서리가 둥근 직사각형 534"/>
            <p:cNvSpPr/>
            <p:nvPr/>
          </p:nvSpPr>
          <p:spPr>
            <a:xfrm>
              <a:off x="7444787" y="3147628"/>
              <a:ext cx="2905125" cy="2242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메뉴</a:t>
              </a:r>
              <a:r>
                <a:rPr lang="en-US" altLang="ko-KR" sz="800" dirty="0" smtClean="0"/>
                <a:t>&amp;</a:t>
              </a:r>
              <a:r>
                <a:rPr lang="ko-KR" altLang="en-US" sz="8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정보</a:t>
              </a:r>
              <a:r>
                <a:rPr lang="en-US" altLang="ko-KR" sz="800" dirty="0" smtClean="0"/>
                <a:t>&amp;</a:t>
              </a:r>
              <a:r>
                <a:rPr lang="ko-KR" altLang="en-US" sz="8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리뷰</a:t>
              </a:r>
              <a:endParaRPr lang="en-US" altLang="ko-KR" dirty="0" smtClean="0"/>
            </a:p>
            <a:p>
              <a:pPr algn="ctr"/>
              <a:r>
                <a:rPr lang="en-US" altLang="ko-KR" sz="400" dirty="0" smtClean="0"/>
                <a:t>(</a:t>
              </a:r>
              <a:r>
                <a:rPr lang="ko-KR" altLang="en-US" sz="400" dirty="0" smtClean="0"/>
                <a:t>메뉴</a:t>
              </a:r>
              <a:r>
                <a:rPr lang="en-US" altLang="ko-KR" sz="400" dirty="0" smtClean="0"/>
                <a:t>,</a:t>
              </a:r>
              <a:r>
                <a:rPr lang="ko-KR" altLang="en-US" sz="400" dirty="0" smtClean="0"/>
                <a:t>정보</a:t>
              </a:r>
              <a:r>
                <a:rPr lang="en-US" altLang="ko-KR" sz="400" dirty="0" smtClean="0"/>
                <a:t>,</a:t>
              </a:r>
              <a:r>
                <a:rPr lang="ko-KR" altLang="en-US" sz="400" dirty="0" smtClean="0"/>
                <a:t>리뷰 이 글은 </a:t>
              </a:r>
              <a:r>
                <a:rPr lang="ko-KR" altLang="en-US" sz="400" dirty="0" err="1" smtClean="0"/>
                <a:t>고정바로</a:t>
              </a:r>
              <a:r>
                <a:rPr lang="ko-KR" altLang="en-US" sz="400" dirty="0" smtClean="0"/>
                <a:t> 스크롤 </a:t>
              </a:r>
              <a:r>
                <a:rPr lang="ko-KR" altLang="en-US" sz="400" dirty="0" err="1" smtClean="0"/>
                <a:t>내릴시</a:t>
              </a:r>
              <a:r>
                <a:rPr lang="ko-KR" altLang="en-US" sz="400" dirty="0" smtClean="0"/>
                <a:t> 같이 움직이도록</a:t>
              </a:r>
              <a:r>
                <a:rPr lang="en-US" altLang="ko-KR" sz="400" dirty="0" smtClean="0"/>
                <a:t>)</a:t>
              </a:r>
            </a:p>
            <a:p>
              <a:pPr algn="ctr"/>
              <a:endParaRPr lang="en-US" altLang="ko-KR" sz="400" dirty="0" smtClean="0"/>
            </a:p>
            <a:p>
              <a:pPr algn="ctr"/>
              <a:r>
                <a:rPr lang="en-US" altLang="ko-KR" sz="400" dirty="0" smtClean="0"/>
                <a:t>(</a:t>
              </a:r>
              <a:r>
                <a:rPr lang="ko-KR" altLang="en-US" sz="4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가맹점의 메뉴를 </a:t>
              </a:r>
              <a:r>
                <a:rPr lang="ko-KR" altLang="en-US" sz="400" dirty="0" err="1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나열한뒤</a:t>
              </a:r>
              <a:r>
                <a:rPr lang="ko-KR" altLang="en-US" sz="4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클릭 </a:t>
              </a:r>
              <a:r>
                <a:rPr lang="ko-KR" altLang="en-US" sz="400" dirty="0" err="1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할수</a:t>
              </a:r>
              <a:r>
                <a:rPr lang="ko-KR" altLang="en-US" sz="400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있도록</a:t>
              </a:r>
              <a:r>
                <a:rPr lang="en-US" altLang="ko-KR" sz="400" dirty="0" smtClean="0"/>
                <a:t>)</a:t>
              </a:r>
              <a:endParaRPr lang="en-US" altLang="ko-KR" sz="400" dirty="0"/>
            </a:p>
          </p:txBody>
        </p:sp>
        <p:sp>
          <p:nvSpPr>
            <p:cNvPr id="536" name="모서리가 둥근 직사각형 535"/>
            <p:cNvSpPr/>
            <p:nvPr/>
          </p:nvSpPr>
          <p:spPr>
            <a:xfrm>
              <a:off x="7444786" y="5454157"/>
              <a:ext cx="2905125" cy="2841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7" name="모서리가 둥근 직사각형 536"/>
            <p:cNvSpPr/>
            <p:nvPr/>
          </p:nvSpPr>
          <p:spPr>
            <a:xfrm>
              <a:off x="7502853" y="5484317"/>
              <a:ext cx="1308830" cy="22314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" dirty="0" smtClean="0"/>
                <a:t>수량</a:t>
              </a:r>
              <a:endParaRPr lang="ko-KR" altLang="en-US" sz="300" dirty="0"/>
            </a:p>
          </p:txBody>
        </p:sp>
        <p:sp>
          <p:nvSpPr>
            <p:cNvPr id="538" name="모서리가 둥근 직사각형 537"/>
            <p:cNvSpPr/>
            <p:nvPr/>
          </p:nvSpPr>
          <p:spPr>
            <a:xfrm>
              <a:off x="8978745" y="5484318"/>
              <a:ext cx="1308830" cy="22314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" dirty="0" smtClean="0"/>
                <a:t>결제금액</a:t>
              </a:r>
              <a:endParaRPr lang="ko-KR" altLang="en-US" sz="300" dirty="0"/>
            </a:p>
          </p:txBody>
        </p:sp>
        <p:sp>
          <p:nvSpPr>
            <p:cNvPr id="539" name="모서리가 둥근 직사각형 538"/>
            <p:cNvSpPr/>
            <p:nvPr/>
          </p:nvSpPr>
          <p:spPr>
            <a:xfrm>
              <a:off x="7444786" y="5794996"/>
              <a:ext cx="1903811" cy="715153"/>
            </a:xfrm>
            <a:prstGeom prst="roundRect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주문하기</a:t>
              </a:r>
              <a:endParaRPr lang="ko-KR" altLang="en-US" sz="800" dirty="0"/>
            </a:p>
          </p:txBody>
        </p:sp>
        <p:grpSp>
          <p:nvGrpSpPr>
            <p:cNvPr id="540" name="그룹 539"/>
            <p:cNvGrpSpPr/>
            <p:nvPr/>
          </p:nvGrpSpPr>
          <p:grpSpPr>
            <a:xfrm>
              <a:off x="9442622" y="5794996"/>
              <a:ext cx="905695" cy="715153"/>
              <a:chOff x="4472320" y="2859691"/>
              <a:chExt cx="622193" cy="569169"/>
            </a:xfrm>
          </p:grpSpPr>
          <p:grpSp>
            <p:nvGrpSpPr>
              <p:cNvPr id="541" name="그룹 540"/>
              <p:cNvGrpSpPr/>
              <p:nvPr/>
            </p:nvGrpSpPr>
            <p:grpSpPr>
              <a:xfrm>
                <a:off x="4472320" y="2859692"/>
                <a:ext cx="622193" cy="569168"/>
                <a:chOff x="3724317" y="4402673"/>
                <a:chExt cx="628565" cy="624403"/>
              </a:xfrm>
            </p:grpSpPr>
            <p:grpSp>
              <p:nvGrpSpPr>
                <p:cNvPr id="543" name="그룹 542"/>
                <p:cNvGrpSpPr/>
                <p:nvPr/>
              </p:nvGrpSpPr>
              <p:grpSpPr>
                <a:xfrm>
                  <a:off x="3724317" y="4402673"/>
                  <a:ext cx="628565" cy="624403"/>
                  <a:chOff x="3816958" y="1531343"/>
                  <a:chExt cx="628565" cy="624403"/>
                </a:xfrm>
              </p:grpSpPr>
              <p:sp>
                <p:nvSpPr>
                  <p:cNvPr id="569" name="모서리가 둥근 직사각형 568"/>
                  <p:cNvSpPr/>
                  <p:nvPr/>
                </p:nvSpPr>
                <p:spPr>
                  <a:xfrm>
                    <a:off x="3816958" y="1531343"/>
                    <a:ext cx="628565" cy="624403"/>
                  </a:xfrm>
                  <a:prstGeom prst="roundRect">
                    <a:avLst>
                      <a:gd name="adj" fmla="val 10000"/>
                    </a:avLst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70" name="모서리가 둥근 직사각형 4"/>
                  <p:cNvSpPr txBox="1"/>
                  <p:nvPr/>
                </p:nvSpPr>
                <p:spPr>
                  <a:xfrm>
                    <a:off x="3835246" y="1549631"/>
                    <a:ext cx="591989" cy="587827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175" tIns="3175" rIns="3175" bIns="3175" numCol="1" spcCol="1270" anchor="ctr" anchorCtr="0">
                    <a:noAutofit/>
                  </a:bodyPr>
                  <a:lstStyle/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ko-KR" altLang="en-US" sz="500" kern="1200" dirty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544" name="그룹 543"/>
                <p:cNvGrpSpPr/>
                <p:nvPr/>
              </p:nvGrpSpPr>
              <p:grpSpPr>
                <a:xfrm>
                  <a:off x="3755528" y="4439367"/>
                  <a:ext cx="569474" cy="559156"/>
                  <a:chOff x="3606303" y="4286967"/>
                  <a:chExt cx="569474" cy="559156"/>
                </a:xfrm>
              </p:grpSpPr>
              <p:grpSp>
                <p:nvGrpSpPr>
                  <p:cNvPr id="545" name="그룹 544"/>
                  <p:cNvGrpSpPr/>
                  <p:nvPr/>
                </p:nvGrpSpPr>
                <p:grpSpPr>
                  <a:xfrm>
                    <a:off x="3608143" y="4287165"/>
                    <a:ext cx="296996" cy="178981"/>
                    <a:chOff x="3843659" y="1568235"/>
                    <a:chExt cx="296996" cy="178981"/>
                  </a:xfrm>
                </p:grpSpPr>
                <p:sp>
                  <p:nvSpPr>
                    <p:cNvPr id="567" name="직사각형 566"/>
                    <p:cNvSpPr/>
                    <p:nvPr/>
                  </p:nvSpPr>
                  <p:spPr>
                    <a:xfrm>
                      <a:off x="3843659" y="1568235"/>
                      <a:ext cx="296996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568" name="TextBox 567"/>
                    <p:cNvSpPr txBox="1"/>
                    <p:nvPr/>
                  </p:nvSpPr>
                  <p:spPr>
                    <a:xfrm>
                      <a:off x="3843659" y="1568235"/>
                      <a:ext cx="296996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540" tIns="2540" rIns="2540" bIns="2540" numCol="1" spcCol="1270" anchor="ctr" anchorCtr="0">
                      <a:noAutofit/>
                    </a:bodyPr>
                    <a:lstStyle/>
                    <a:p>
                      <a:pPr lvl="0" algn="ctr" defTabSz="17780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ko-KR" altLang="en-US" sz="400" kern="1200" dirty="0" err="1" smtClean="0">
                          <a:solidFill>
                            <a:schemeClr val="tx1">
                              <a:alpha val="38000"/>
                            </a:schemeClr>
                          </a:solidFill>
                        </a:rPr>
                        <a:t>그릭데이</a:t>
                      </a:r>
                      <a:endParaRPr lang="en-US" altLang="ko-KR" sz="4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546" name="그룹 545"/>
                  <p:cNvGrpSpPr/>
                  <p:nvPr/>
                </p:nvGrpSpPr>
                <p:grpSpPr>
                  <a:xfrm>
                    <a:off x="3748348" y="4475571"/>
                    <a:ext cx="296996" cy="178981"/>
                    <a:chOff x="3987039" y="1756641"/>
                    <a:chExt cx="296996" cy="178981"/>
                  </a:xfrm>
                </p:grpSpPr>
                <p:sp>
                  <p:nvSpPr>
                    <p:cNvPr id="565" name="직사각형 564"/>
                    <p:cNvSpPr/>
                    <p:nvPr/>
                  </p:nvSpPr>
                  <p:spPr>
                    <a:xfrm>
                      <a:off x="3987039" y="1756641"/>
                      <a:ext cx="296996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566" name="TextBox 565"/>
                    <p:cNvSpPr txBox="1"/>
                    <p:nvPr/>
                  </p:nvSpPr>
                  <p:spPr>
                    <a:xfrm>
                      <a:off x="3987039" y="1756641"/>
                      <a:ext cx="296996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540" tIns="2540" rIns="2540" bIns="2540" numCol="1" spcCol="1270" anchor="ctr" anchorCtr="0">
                      <a:noAutofit/>
                    </a:bodyPr>
                    <a:lstStyle/>
                    <a:p>
                      <a:pPr lvl="0" algn="ctr" defTabSz="17780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ko-KR" altLang="en-US" sz="400" kern="1200" dirty="0" err="1" smtClean="0">
                          <a:solidFill>
                            <a:schemeClr val="tx1">
                              <a:alpha val="38000"/>
                            </a:schemeClr>
                          </a:solidFill>
                        </a:rPr>
                        <a:t>소오밥</a:t>
                      </a:r>
                      <a:endParaRPr lang="en-US" altLang="ko-KR" sz="4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547" name="그룹 546"/>
                  <p:cNvGrpSpPr/>
                  <p:nvPr/>
                </p:nvGrpSpPr>
                <p:grpSpPr>
                  <a:xfrm>
                    <a:off x="3696349" y="4666826"/>
                    <a:ext cx="296996" cy="178981"/>
                    <a:chOff x="3928690" y="1944721"/>
                    <a:chExt cx="296996" cy="178981"/>
                  </a:xfrm>
                </p:grpSpPr>
                <p:sp>
                  <p:nvSpPr>
                    <p:cNvPr id="563" name="직사각형 562"/>
                    <p:cNvSpPr/>
                    <p:nvPr/>
                  </p:nvSpPr>
                  <p:spPr>
                    <a:xfrm>
                      <a:off x="3928690" y="1944721"/>
                      <a:ext cx="296996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564" name="TextBox 563"/>
                    <p:cNvSpPr txBox="1"/>
                    <p:nvPr/>
                  </p:nvSpPr>
                  <p:spPr>
                    <a:xfrm>
                      <a:off x="3928690" y="1944721"/>
                      <a:ext cx="296996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540" tIns="2540" rIns="2540" bIns="2540" numCol="1" spcCol="1270" anchor="ctr" anchorCtr="0">
                      <a:noAutofit/>
                    </a:bodyPr>
                    <a:lstStyle/>
                    <a:p>
                      <a:pPr lvl="0" algn="ctr" defTabSz="17780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ko-KR" altLang="en-US" sz="400" kern="1200" dirty="0" err="1" smtClean="0">
                          <a:solidFill>
                            <a:schemeClr val="tx1">
                              <a:alpha val="38000"/>
                            </a:schemeClr>
                          </a:solidFill>
                        </a:rPr>
                        <a:t>프라이드킹</a:t>
                      </a:r>
                      <a:endParaRPr lang="en-US" altLang="ko-KR" sz="4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548" name="그룹 547"/>
                  <p:cNvGrpSpPr/>
                  <p:nvPr/>
                </p:nvGrpSpPr>
                <p:grpSpPr>
                  <a:xfrm>
                    <a:off x="4064099" y="4475526"/>
                    <a:ext cx="111533" cy="178981"/>
                    <a:chOff x="4299615" y="1756596"/>
                    <a:chExt cx="111533" cy="178981"/>
                  </a:xfrm>
                </p:grpSpPr>
                <p:sp>
                  <p:nvSpPr>
                    <p:cNvPr id="561" name="직사각형 560"/>
                    <p:cNvSpPr/>
                    <p:nvPr/>
                  </p:nvSpPr>
                  <p:spPr>
                    <a:xfrm>
                      <a:off x="4299615" y="1756596"/>
                      <a:ext cx="111533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562" name="TextBox 561"/>
                    <p:cNvSpPr txBox="1"/>
                    <p:nvPr/>
                  </p:nvSpPr>
                  <p:spPr>
                    <a:xfrm>
                      <a:off x="4299615" y="1756596"/>
                      <a:ext cx="111533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3175" tIns="3175" rIns="3175" bIns="3175" numCol="1" spcCol="1270" anchor="ctr" anchorCtr="0">
                      <a:noAutofit/>
                    </a:bodyPr>
                    <a:lstStyle/>
                    <a:p>
                      <a:pPr lvl="0" algn="ctr" defTabSz="22225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altLang="ko-KR" sz="5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  <a:p>
                      <a:pPr lvl="0" algn="ctr" defTabSz="22225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ko-KR" altLang="en-US" sz="500" kern="1200" dirty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549" name="그룹 548"/>
                  <p:cNvGrpSpPr/>
                  <p:nvPr/>
                </p:nvGrpSpPr>
                <p:grpSpPr>
                  <a:xfrm>
                    <a:off x="3606303" y="4476988"/>
                    <a:ext cx="124785" cy="178981"/>
                    <a:chOff x="3844994" y="1758058"/>
                    <a:chExt cx="124785" cy="178981"/>
                  </a:xfrm>
                </p:grpSpPr>
                <p:sp>
                  <p:nvSpPr>
                    <p:cNvPr id="559" name="직사각형 558"/>
                    <p:cNvSpPr/>
                    <p:nvPr/>
                  </p:nvSpPr>
                  <p:spPr>
                    <a:xfrm>
                      <a:off x="3844994" y="1758058"/>
                      <a:ext cx="124785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560" name="TextBox 559"/>
                    <p:cNvSpPr txBox="1"/>
                    <p:nvPr/>
                  </p:nvSpPr>
                  <p:spPr>
                    <a:xfrm>
                      <a:off x="3844994" y="1758058"/>
                      <a:ext cx="124785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3175" tIns="3175" rIns="3175" bIns="3175" numCol="1" spcCol="1270" anchor="ctr" anchorCtr="0">
                      <a:noAutofit/>
                    </a:bodyPr>
                    <a:lstStyle/>
                    <a:p>
                      <a:pPr lvl="0" algn="ctr" defTabSz="22225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altLang="ko-KR" sz="5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  <a:p>
                      <a:pPr lvl="0" algn="ctr" defTabSz="22225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ko-KR" altLang="en-US" sz="500" kern="1200" dirty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550" name="그룹 549"/>
                  <p:cNvGrpSpPr/>
                  <p:nvPr/>
                </p:nvGrpSpPr>
                <p:grpSpPr>
                  <a:xfrm>
                    <a:off x="3920665" y="4286967"/>
                    <a:ext cx="255112" cy="178981"/>
                    <a:chOff x="4156181" y="1568037"/>
                    <a:chExt cx="255112" cy="178981"/>
                  </a:xfrm>
                </p:grpSpPr>
                <p:sp>
                  <p:nvSpPr>
                    <p:cNvPr id="557" name="직사각형 556"/>
                    <p:cNvSpPr/>
                    <p:nvPr/>
                  </p:nvSpPr>
                  <p:spPr>
                    <a:xfrm>
                      <a:off x="4156181" y="1568037"/>
                      <a:ext cx="255112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558" name="TextBox 557"/>
                    <p:cNvSpPr txBox="1"/>
                    <p:nvPr/>
                  </p:nvSpPr>
                  <p:spPr>
                    <a:xfrm>
                      <a:off x="4156181" y="1568037"/>
                      <a:ext cx="255112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540" tIns="2540" rIns="2540" bIns="2540" numCol="1" spcCol="1270" anchor="ctr" anchorCtr="0">
                      <a:noAutofit/>
                    </a:bodyPr>
                    <a:lstStyle/>
                    <a:p>
                      <a:pPr lvl="0" algn="ctr" defTabSz="17780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ko-KR" altLang="en-US" sz="400" kern="1200" dirty="0" err="1" smtClean="0">
                          <a:solidFill>
                            <a:schemeClr val="tx1">
                              <a:alpha val="38000"/>
                            </a:schemeClr>
                          </a:solidFill>
                        </a:rPr>
                        <a:t>마시스시</a:t>
                      </a:r>
                      <a:endParaRPr lang="en-US" altLang="ko-KR" sz="4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551" name="그룹 550"/>
                  <p:cNvGrpSpPr/>
                  <p:nvPr/>
                </p:nvGrpSpPr>
                <p:grpSpPr>
                  <a:xfrm>
                    <a:off x="4014780" y="4664951"/>
                    <a:ext cx="159844" cy="178981"/>
                    <a:chOff x="4253471" y="1946021"/>
                    <a:chExt cx="159844" cy="178981"/>
                  </a:xfrm>
                </p:grpSpPr>
                <p:sp>
                  <p:nvSpPr>
                    <p:cNvPr id="555" name="직사각형 554"/>
                    <p:cNvSpPr/>
                    <p:nvPr/>
                  </p:nvSpPr>
                  <p:spPr>
                    <a:xfrm>
                      <a:off x="4253471" y="1946021"/>
                      <a:ext cx="159844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556" name="TextBox 555"/>
                    <p:cNvSpPr txBox="1"/>
                    <p:nvPr/>
                  </p:nvSpPr>
                  <p:spPr>
                    <a:xfrm>
                      <a:off x="4253471" y="1946021"/>
                      <a:ext cx="159844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2540" tIns="2540" rIns="2540" bIns="2540" numCol="1" spcCol="1270" anchor="ctr" anchorCtr="0">
                      <a:noAutofit/>
                    </a:bodyPr>
                    <a:lstStyle/>
                    <a:p>
                      <a:pPr lvl="0" algn="ctr" defTabSz="17780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ko-KR" altLang="en-US" sz="400" kern="1200" dirty="0" err="1" smtClean="0">
                          <a:solidFill>
                            <a:schemeClr val="tx1">
                              <a:alpha val="38000"/>
                            </a:schemeClr>
                          </a:solidFill>
                        </a:rPr>
                        <a:t>브리또</a:t>
                      </a:r>
                      <a:endParaRPr lang="en-US" altLang="ko-KR" sz="4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552" name="그룹 551"/>
                  <p:cNvGrpSpPr/>
                  <p:nvPr/>
                </p:nvGrpSpPr>
                <p:grpSpPr>
                  <a:xfrm>
                    <a:off x="3608377" y="4667142"/>
                    <a:ext cx="67880" cy="178981"/>
                    <a:chOff x="3843893" y="1945037"/>
                    <a:chExt cx="67880" cy="178981"/>
                  </a:xfrm>
                </p:grpSpPr>
                <p:sp>
                  <p:nvSpPr>
                    <p:cNvPr id="553" name="직사각형 552"/>
                    <p:cNvSpPr/>
                    <p:nvPr/>
                  </p:nvSpPr>
                  <p:spPr>
                    <a:xfrm>
                      <a:off x="3843893" y="1945037"/>
                      <a:ext cx="67880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554" name="TextBox 553"/>
                    <p:cNvSpPr txBox="1"/>
                    <p:nvPr/>
                  </p:nvSpPr>
                  <p:spPr>
                    <a:xfrm>
                      <a:off x="3843893" y="1945037"/>
                      <a:ext cx="67880" cy="178981"/>
                    </a:xfrm>
                    <a:prstGeom prst="rect">
                      <a:avLst/>
                    </a:prstGeom>
                    <a:ln w="5080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1001">
                      <a:schemeClr val="lt2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3175" tIns="3175" rIns="3175" bIns="3175" numCol="1" spcCol="1270" anchor="ctr" anchorCtr="0">
                      <a:noAutofit/>
                    </a:bodyPr>
                    <a:lstStyle/>
                    <a:p>
                      <a:pPr lvl="0" algn="ctr" defTabSz="22225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en-US" altLang="ko-KR" sz="500" kern="1200" dirty="0" smtClean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  <a:p>
                      <a:pPr lvl="0" algn="ctr" defTabSz="222250" latinLnBrk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ko-KR" altLang="en-US" sz="500" kern="1200" dirty="0">
                        <a:solidFill>
                          <a:schemeClr val="tx1">
                            <a:alpha val="38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542" name="모서리가 둥근 직사각형 541"/>
              <p:cNvSpPr/>
              <p:nvPr/>
            </p:nvSpPr>
            <p:spPr>
              <a:xfrm>
                <a:off x="4476312" y="2859691"/>
                <a:ext cx="615820" cy="569168"/>
              </a:xfrm>
              <a:prstGeom prst="roundRect">
                <a:avLst/>
              </a:prstGeom>
              <a:solidFill>
                <a:schemeClr val="accent1">
                  <a:alpha val="60000"/>
                </a:schemeClr>
              </a:solidFill>
              <a:ln w="508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ko-KR" altLang="en-US" sz="300" dirty="0" smtClean="0">
                    <a:solidFill>
                      <a:schemeClr val="bg1"/>
                    </a:solidFill>
                  </a:rPr>
                  <a:t>다른 음식도</a:t>
                </a:r>
                <a:r>
                  <a:rPr lang="en-US" altLang="ko-KR" sz="700" dirty="0" smtClean="0">
                    <a:solidFill>
                      <a:schemeClr val="bg1"/>
                    </a:solidFill>
                  </a:rPr>
                  <a:t>..</a:t>
                </a:r>
                <a:endParaRPr lang="ko-KR" altLang="en-US" sz="7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48" name="그룹 647"/>
          <p:cNvGrpSpPr/>
          <p:nvPr/>
        </p:nvGrpSpPr>
        <p:grpSpPr>
          <a:xfrm>
            <a:off x="6974672" y="4179328"/>
            <a:ext cx="1479600" cy="1782000"/>
            <a:chOff x="2626525" y="828663"/>
            <a:chExt cx="3231350" cy="5926696"/>
          </a:xfrm>
        </p:grpSpPr>
        <p:grpSp>
          <p:nvGrpSpPr>
            <p:cNvPr id="649" name="그룹 648"/>
            <p:cNvGrpSpPr/>
            <p:nvPr/>
          </p:nvGrpSpPr>
          <p:grpSpPr>
            <a:xfrm>
              <a:off x="2626525" y="828663"/>
              <a:ext cx="3231350" cy="5926696"/>
              <a:chOff x="2266580" y="4920917"/>
              <a:chExt cx="628565" cy="624403"/>
            </a:xfrm>
          </p:grpSpPr>
          <p:pic>
            <p:nvPicPr>
              <p:cNvPr id="658" name="그림 65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35" t="7048" r="37946" b="26329"/>
              <a:stretch/>
            </p:blipFill>
            <p:spPr>
              <a:xfrm>
                <a:off x="2303100" y="4951765"/>
                <a:ext cx="555366" cy="555366"/>
              </a:xfrm>
              <a:prstGeom prst="rect">
                <a:avLst/>
              </a:prstGeom>
            </p:spPr>
          </p:pic>
          <p:grpSp>
            <p:nvGrpSpPr>
              <p:cNvPr id="659" name="그룹 658"/>
              <p:cNvGrpSpPr/>
              <p:nvPr/>
            </p:nvGrpSpPr>
            <p:grpSpPr>
              <a:xfrm>
                <a:off x="2266580" y="4920917"/>
                <a:ext cx="628565" cy="624403"/>
                <a:chOff x="3816958" y="1531343"/>
                <a:chExt cx="628565" cy="624403"/>
              </a:xfrm>
            </p:grpSpPr>
            <p:sp>
              <p:nvSpPr>
                <p:cNvPr id="660" name="모서리가 둥근 직사각형 659"/>
                <p:cNvSpPr/>
                <p:nvPr/>
              </p:nvSpPr>
              <p:spPr>
                <a:xfrm>
                  <a:off x="3816958" y="1531343"/>
                  <a:ext cx="628565" cy="624403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661" name="모서리가 둥근 직사각형 4"/>
                <p:cNvSpPr txBox="1"/>
                <p:nvPr/>
              </p:nvSpPr>
              <p:spPr>
                <a:xfrm>
                  <a:off x="3835246" y="1549631"/>
                  <a:ext cx="591989" cy="587827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175" tIns="3175" rIns="3175" bIns="3175" numCol="1" spcCol="1270" anchor="ctr" anchorCtr="0">
                  <a:noAutofit/>
                </a:bodyPr>
                <a:lstStyle/>
                <a:p>
                  <a:pPr lvl="0" algn="ctr" defTabSz="2222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500" kern="1200" dirty="0"/>
                </a:p>
              </p:txBody>
            </p:sp>
          </p:grpSp>
        </p:grpSp>
        <p:sp>
          <p:nvSpPr>
            <p:cNvPr id="650" name="모서리가 둥근 직사각형 649"/>
            <p:cNvSpPr/>
            <p:nvPr/>
          </p:nvSpPr>
          <p:spPr>
            <a:xfrm>
              <a:off x="2790825" y="1076325"/>
              <a:ext cx="2905125" cy="7151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/>
                <a:t>주문사항</a:t>
              </a:r>
              <a:r>
                <a:rPr lang="ko-KR" altLang="en-US" sz="600" dirty="0" smtClean="0"/>
                <a:t> 체크</a:t>
              </a:r>
              <a:endParaRPr lang="en-US" altLang="ko-KR" sz="600" dirty="0" smtClean="0"/>
            </a:p>
            <a:p>
              <a:pPr algn="ctr"/>
              <a:r>
                <a:rPr lang="en-US" altLang="ko-KR" sz="600" dirty="0" smtClean="0"/>
                <a:t>(</a:t>
              </a:r>
              <a:r>
                <a:rPr lang="ko-KR" altLang="en-US" sz="600" dirty="0" smtClean="0"/>
                <a:t>그림이나 글이나 사진</a:t>
              </a:r>
              <a:r>
                <a:rPr lang="en-US" altLang="ko-KR" sz="600" dirty="0" smtClean="0"/>
                <a:t>)</a:t>
              </a:r>
            </a:p>
          </p:txBody>
        </p:sp>
        <p:sp>
          <p:nvSpPr>
            <p:cNvPr id="651" name="모서리가 둥근 직사각형 650"/>
            <p:cNvSpPr/>
            <p:nvPr/>
          </p:nvSpPr>
          <p:spPr>
            <a:xfrm>
              <a:off x="2789228" y="1855192"/>
              <a:ext cx="2905125" cy="12287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/>
                <a:t>기본 로그인시 전화번호 </a:t>
              </a:r>
              <a:endParaRPr lang="en-US" altLang="ko-KR" sz="400" dirty="0" smtClean="0"/>
            </a:p>
            <a:p>
              <a:pPr algn="ctr"/>
              <a:r>
                <a:rPr lang="en-US" altLang="ko-KR" sz="400" dirty="0" smtClean="0"/>
                <a:t>&amp; </a:t>
              </a:r>
              <a:r>
                <a:rPr lang="ko-KR" altLang="en-US" sz="400" dirty="0" smtClean="0"/>
                <a:t>주로 배달되는 주소</a:t>
              </a:r>
              <a:endParaRPr lang="ko-KR" altLang="en-US" sz="400" dirty="0"/>
            </a:p>
          </p:txBody>
        </p:sp>
        <p:sp>
          <p:nvSpPr>
            <p:cNvPr id="652" name="모서리가 둥근 직사각형 651"/>
            <p:cNvSpPr/>
            <p:nvPr/>
          </p:nvSpPr>
          <p:spPr>
            <a:xfrm>
              <a:off x="4600575" y="1960268"/>
              <a:ext cx="1021915" cy="2486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" dirty="0" smtClean="0"/>
                <a:t>연락 가능 번호</a:t>
              </a:r>
              <a:endParaRPr lang="ko-KR" altLang="en-US" sz="300" dirty="0"/>
            </a:p>
          </p:txBody>
        </p:sp>
        <p:sp>
          <p:nvSpPr>
            <p:cNvPr id="653" name="모서리가 둥근 직사각형 652"/>
            <p:cNvSpPr/>
            <p:nvPr/>
          </p:nvSpPr>
          <p:spPr>
            <a:xfrm>
              <a:off x="2789226" y="3147627"/>
              <a:ext cx="2905125" cy="1148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/>
                <a:t>요청사항</a:t>
              </a:r>
              <a:endParaRPr lang="en-US" altLang="ko-KR" sz="400" dirty="0"/>
            </a:p>
          </p:txBody>
        </p:sp>
        <p:sp>
          <p:nvSpPr>
            <p:cNvPr id="654" name="모서리가 둥근 직사각형 653"/>
            <p:cNvSpPr/>
            <p:nvPr/>
          </p:nvSpPr>
          <p:spPr>
            <a:xfrm>
              <a:off x="2789226" y="5794997"/>
              <a:ext cx="2880088" cy="715153"/>
            </a:xfrm>
            <a:prstGeom prst="roundRect">
              <a:avLst/>
            </a:prstGeom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주문완료</a:t>
              </a:r>
              <a:endParaRPr lang="ko-KR" altLang="en-US" sz="800" dirty="0"/>
            </a:p>
          </p:txBody>
        </p:sp>
        <p:sp>
          <p:nvSpPr>
            <p:cNvPr id="655" name="모서리가 둥근 직사각형 654"/>
            <p:cNvSpPr/>
            <p:nvPr/>
          </p:nvSpPr>
          <p:spPr>
            <a:xfrm>
              <a:off x="2789226" y="4367236"/>
              <a:ext cx="2905125" cy="2841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6" name="모서리가 둥근 직사각형 655"/>
            <p:cNvSpPr/>
            <p:nvPr/>
          </p:nvSpPr>
          <p:spPr>
            <a:xfrm>
              <a:off x="2847293" y="4397396"/>
              <a:ext cx="1308830" cy="22314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" dirty="0" smtClean="0"/>
                <a:t>총 수량</a:t>
              </a:r>
              <a:endParaRPr lang="ko-KR" altLang="en-US" sz="300" dirty="0"/>
            </a:p>
          </p:txBody>
        </p:sp>
        <p:sp>
          <p:nvSpPr>
            <p:cNvPr id="657" name="모서리가 둥근 직사각형 656"/>
            <p:cNvSpPr/>
            <p:nvPr/>
          </p:nvSpPr>
          <p:spPr>
            <a:xfrm>
              <a:off x="4323185" y="4397397"/>
              <a:ext cx="1308830" cy="22314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00" dirty="0" smtClean="0"/>
                <a:t>총 결제금액</a:t>
              </a:r>
              <a:endParaRPr lang="ko-KR" altLang="en-US" sz="300" dirty="0"/>
            </a:p>
          </p:txBody>
        </p:sp>
      </p:grpSp>
      <p:grpSp>
        <p:nvGrpSpPr>
          <p:cNvPr id="704" name="그룹 703"/>
          <p:cNvGrpSpPr/>
          <p:nvPr/>
        </p:nvGrpSpPr>
        <p:grpSpPr>
          <a:xfrm>
            <a:off x="5181475" y="491737"/>
            <a:ext cx="1479600" cy="1782000"/>
            <a:chOff x="3738779" y="488924"/>
            <a:chExt cx="1479600" cy="1782000"/>
          </a:xfrm>
        </p:grpSpPr>
        <p:grpSp>
          <p:nvGrpSpPr>
            <p:cNvPr id="682" name="그룹 681"/>
            <p:cNvGrpSpPr/>
            <p:nvPr/>
          </p:nvGrpSpPr>
          <p:grpSpPr>
            <a:xfrm>
              <a:off x="3738779" y="488924"/>
              <a:ext cx="1479600" cy="1782000"/>
              <a:chOff x="2626525" y="828663"/>
              <a:chExt cx="3231350" cy="5926696"/>
            </a:xfrm>
          </p:grpSpPr>
          <p:grpSp>
            <p:nvGrpSpPr>
              <p:cNvPr id="667" name="그룹 666"/>
              <p:cNvGrpSpPr/>
              <p:nvPr/>
            </p:nvGrpSpPr>
            <p:grpSpPr>
              <a:xfrm>
                <a:off x="2626525" y="828663"/>
                <a:ext cx="3231350" cy="5926696"/>
                <a:chOff x="2266580" y="4920917"/>
                <a:chExt cx="628565" cy="624403"/>
              </a:xfrm>
            </p:grpSpPr>
            <p:pic>
              <p:nvPicPr>
                <p:cNvPr id="668" name="그림 667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35" t="7048" r="37946" b="26329"/>
                <a:stretch/>
              </p:blipFill>
              <p:spPr>
                <a:xfrm>
                  <a:off x="2303100" y="4951765"/>
                  <a:ext cx="555366" cy="555366"/>
                </a:xfrm>
                <a:prstGeom prst="rect">
                  <a:avLst/>
                </a:prstGeom>
              </p:spPr>
            </p:pic>
            <p:grpSp>
              <p:nvGrpSpPr>
                <p:cNvPr id="669" name="그룹 668"/>
                <p:cNvGrpSpPr/>
                <p:nvPr/>
              </p:nvGrpSpPr>
              <p:grpSpPr>
                <a:xfrm>
                  <a:off x="2266580" y="4920917"/>
                  <a:ext cx="628565" cy="624403"/>
                  <a:chOff x="3816958" y="1531343"/>
                  <a:chExt cx="628565" cy="624403"/>
                </a:xfrm>
              </p:grpSpPr>
              <p:sp>
                <p:nvSpPr>
                  <p:cNvPr id="670" name="모서리가 둥근 직사각형 669"/>
                  <p:cNvSpPr/>
                  <p:nvPr/>
                </p:nvSpPr>
                <p:spPr>
                  <a:xfrm>
                    <a:off x="3816958" y="1531343"/>
                    <a:ext cx="628565" cy="624403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accent3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671" name="모서리가 둥근 직사각형 4"/>
                  <p:cNvSpPr txBox="1"/>
                  <p:nvPr/>
                </p:nvSpPr>
                <p:spPr>
                  <a:xfrm>
                    <a:off x="3835246" y="1549631"/>
                    <a:ext cx="591989" cy="587827"/>
                  </a:xfrm>
                  <a:prstGeom prst="rect">
                    <a:avLst/>
                  </a:prstGeom>
                  <a:solidFill>
                    <a:schemeClr val="accent3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175" tIns="3175" rIns="3175" bIns="3175" numCol="1" spcCol="1270" anchor="ctr" anchorCtr="0">
                    <a:noAutofit/>
                  </a:bodyPr>
                  <a:lstStyle/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ko-KR" altLang="en-US" sz="500" kern="1200" dirty="0"/>
                  </a:p>
                </p:txBody>
              </p:sp>
            </p:grpSp>
          </p:grpSp>
          <p:sp>
            <p:nvSpPr>
              <p:cNvPr id="672" name="모서리가 둥근 직사각형 671"/>
              <p:cNvSpPr/>
              <p:nvPr/>
            </p:nvSpPr>
            <p:spPr>
              <a:xfrm>
                <a:off x="2790825" y="1076325"/>
                <a:ext cx="2905125" cy="7151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smtClean="0"/>
                  <a:t>회원가입 </a:t>
                </a:r>
                <a:r>
                  <a:rPr lang="en-US" altLang="ko-KR" sz="800" dirty="0" smtClean="0"/>
                  <a:t>&amp; </a:t>
                </a:r>
                <a:r>
                  <a:rPr lang="ko-KR" altLang="en-US" sz="800" dirty="0" smtClean="0"/>
                  <a:t>로그인</a:t>
                </a:r>
                <a:endParaRPr lang="en-US" altLang="ko-KR" sz="800" dirty="0" smtClean="0"/>
              </a:p>
            </p:txBody>
          </p:sp>
          <p:sp>
            <p:nvSpPr>
              <p:cNvPr id="673" name="모서리가 둥근 직사각형 672"/>
              <p:cNvSpPr/>
              <p:nvPr/>
            </p:nvSpPr>
            <p:spPr>
              <a:xfrm>
                <a:off x="2789228" y="1855191"/>
                <a:ext cx="2905125" cy="12287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674" name="모서리가 둥근 직사각형 673"/>
              <p:cNvSpPr/>
              <p:nvPr/>
            </p:nvSpPr>
            <p:spPr>
              <a:xfrm>
                <a:off x="2989132" y="1988336"/>
                <a:ext cx="1574144" cy="2486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" dirty="0" smtClean="0"/>
                  <a:t>마의 메뉴 </a:t>
                </a:r>
                <a:r>
                  <a:rPr lang="en-US" altLang="ko-KR" sz="300" dirty="0" smtClean="0"/>
                  <a:t>&amp; </a:t>
                </a:r>
                <a:r>
                  <a:rPr lang="ko-KR" altLang="en-US" sz="300" dirty="0" smtClean="0"/>
                  <a:t>단골 매장</a:t>
                </a:r>
                <a:endParaRPr lang="ko-KR" altLang="en-US" sz="300" dirty="0"/>
              </a:p>
            </p:txBody>
          </p:sp>
          <p:sp>
            <p:nvSpPr>
              <p:cNvPr id="675" name="모서리가 둥근 직사각형 674"/>
              <p:cNvSpPr/>
              <p:nvPr/>
            </p:nvSpPr>
            <p:spPr>
              <a:xfrm>
                <a:off x="2789227" y="3147629"/>
                <a:ext cx="2905125" cy="11483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  <a:p>
                <a:pPr algn="ctr"/>
                <a:r>
                  <a:rPr lang="ko-KR" altLang="en-US" sz="800" dirty="0" smtClean="0"/>
                  <a:t>이벤트 </a:t>
                </a:r>
                <a:r>
                  <a:rPr lang="en-US" altLang="ko-KR" sz="800" dirty="0" smtClean="0"/>
                  <a:t>&amp; </a:t>
                </a:r>
                <a:r>
                  <a:rPr lang="ko-KR" altLang="en-US" sz="800" dirty="0" smtClean="0"/>
                  <a:t>공지 </a:t>
                </a:r>
                <a:endParaRPr lang="en-US" altLang="ko-KR" sz="800" dirty="0" smtClean="0"/>
              </a:p>
              <a:p>
                <a:pPr algn="ctr"/>
                <a:endParaRPr lang="en-US" altLang="ko-KR" dirty="0"/>
              </a:p>
              <a:p>
                <a:pPr algn="ctr"/>
                <a:endParaRPr lang="en-US" altLang="ko-KR" dirty="0" smtClean="0"/>
              </a:p>
            </p:txBody>
          </p:sp>
          <p:sp>
            <p:nvSpPr>
              <p:cNvPr id="676" name="모서리가 둥근 직사각형 675"/>
              <p:cNvSpPr/>
              <p:nvPr/>
            </p:nvSpPr>
            <p:spPr>
              <a:xfrm>
                <a:off x="4610100" y="1988336"/>
                <a:ext cx="881569" cy="2486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" dirty="0" smtClean="0"/>
                  <a:t>정보 수정</a:t>
                </a:r>
                <a:endParaRPr lang="ko-KR" altLang="en-US" sz="300" dirty="0"/>
              </a:p>
            </p:txBody>
          </p:sp>
          <p:sp>
            <p:nvSpPr>
              <p:cNvPr id="677" name="모서리가 둥근 직사각형 676"/>
              <p:cNvSpPr/>
              <p:nvPr/>
            </p:nvSpPr>
            <p:spPr>
              <a:xfrm>
                <a:off x="2989132" y="2312535"/>
                <a:ext cx="411293" cy="248664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678" name="모서리가 둥근 직사각형 677"/>
              <p:cNvSpPr/>
              <p:nvPr/>
            </p:nvSpPr>
            <p:spPr>
              <a:xfrm>
                <a:off x="2989130" y="2624912"/>
                <a:ext cx="716677" cy="2486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" dirty="0" err="1" smtClean="0"/>
                  <a:t>리뷰관리</a:t>
                </a:r>
                <a:endParaRPr lang="ko-KR" altLang="en-US" sz="300" dirty="0"/>
              </a:p>
            </p:txBody>
          </p:sp>
          <p:sp>
            <p:nvSpPr>
              <p:cNvPr id="679" name="모서리가 둥근 직사각형 678"/>
              <p:cNvSpPr/>
              <p:nvPr/>
            </p:nvSpPr>
            <p:spPr>
              <a:xfrm>
                <a:off x="4354938" y="2312535"/>
                <a:ext cx="1136732" cy="2486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" dirty="0" smtClean="0"/>
                  <a:t>광고문의</a:t>
                </a:r>
                <a:endParaRPr lang="ko-KR" altLang="en-US" sz="300" dirty="0"/>
              </a:p>
            </p:txBody>
          </p:sp>
          <p:sp>
            <p:nvSpPr>
              <p:cNvPr id="680" name="모서리가 둥근 직사각형 679"/>
              <p:cNvSpPr/>
              <p:nvPr/>
            </p:nvSpPr>
            <p:spPr>
              <a:xfrm>
                <a:off x="3775315" y="2624912"/>
                <a:ext cx="1716354" cy="2486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" dirty="0" smtClean="0"/>
                  <a:t>문의 사항 </a:t>
                </a:r>
                <a:r>
                  <a:rPr lang="en-US" altLang="ko-KR" sz="300" dirty="0" smtClean="0"/>
                  <a:t>&amp; </a:t>
                </a:r>
                <a:r>
                  <a:rPr lang="ko-KR" altLang="en-US" sz="300" dirty="0" smtClean="0"/>
                  <a:t>고객 센터</a:t>
                </a:r>
                <a:endParaRPr lang="ko-KR" altLang="en-US" sz="300" dirty="0"/>
              </a:p>
            </p:txBody>
          </p:sp>
          <p:sp>
            <p:nvSpPr>
              <p:cNvPr id="681" name="모서리가 둥근 직사각형 680"/>
              <p:cNvSpPr/>
              <p:nvPr/>
            </p:nvSpPr>
            <p:spPr>
              <a:xfrm>
                <a:off x="3469113" y="2312535"/>
                <a:ext cx="817138" cy="2486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00" dirty="0" smtClean="0"/>
                  <a:t>공지사항</a:t>
                </a:r>
                <a:endParaRPr lang="ko-KR" altLang="en-US" sz="300" dirty="0"/>
              </a:p>
            </p:txBody>
          </p:sp>
        </p:grpSp>
        <p:sp>
          <p:nvSpPr>
            <p:cNvPr id="683" name="모서리가 둥근 직사각형 682"/>
            <p:cNvSpPr/>
            <p:nvPr/>
          </p:nvSpPr>
          <p:spPr>
            <a:xfrm>
              <a:off x="3817962" y="1551785"/>
              <a:ext cx="1330225" cy="6501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/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1332286" y="3092132"/>
            <a:ext cx="2006939" cy="353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오른쪽 화살표 275"/>
          <p:cNvSpPr/>
          <p:nvPr/>
        </p:nvSpPr>
        <p:spPr>
          <a:xfrm rot="19311644" flipV="1">
            <a:off x="3508266" y="2009461"/>
            <a:ext cx="1659581" cy="310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오른쪽 화살표 276"/>
          <p:cNvSpPr/>
          <p:nvPr/>
        </p:nvSpPr>
        <p:spPr>
          <a:xfrm rot="3343798">
            <a:off x="3239821" y="4224331"/>
            <a:ext cx="2151646" cy="339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오른쪽 화살표 277"/>
          <p:cNvSpPr/>
          <p:nvPr/>
        </p:nvSpPr>
        <p:spPr>
          <a:xfrm>
            <a:off x="4803058" y="3164026"/>
            <a:ext cx="325605" cy="28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오른쪽 화살표 278"/>
          <p:cNvSpPr/>
          <p:nvPr/>
        </p:nvSpPr>
        <p:spPr>
          <a:xfrm>
            <a:off x="6713112" y="3164026"/>
            <a:ext cx="132188" cy="28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오른쪽 화살표 279"/>
          <p:cNvSpPr/>
          <p:nvPr/>
        </p:nvSpPr>
        <p:spPr>
          <a:xfrm>
            <a:off x="8579993" y="3158316"/>
            <a:ext cx="132188" cy="28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오른쪽 화살표 280"/>
          <p:cNvSpPr/>
          <p:nvPr/>
        </p:nvSpPr>
        <p:spPr>
          <a:xfrm>
            <a:off x="6755973" y="4903002"/>
            <a:ext cx="132188" cy="28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오른쪽 화살표 281"/>
          <p:cNvSpPr/>
          <p:nvPr/>
        </p:nvSpPr>
        <p:spPr>
          <a:xfrm>
            <a:off x="10327950" y="3165418"/>
            <a:ext cx="132188" cy="28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0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626525" y="828663"/>
            <a:ext cx="3240000" cy="5940000"/>
            <a:chOff x="2266580" y="4920917"/>
            <a:chExt cx="628565" cy="62440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35" t="7048" r="37946" b="26329"/>
            <a:stretch/>
          </p:blipFill>
          <p:spPr>
            <a:xfrm>
              <a:off x="2303100" y="4951765"/>
              <a:ext cx="555366" cy="555366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2266580" y="4920917"/>
              <a:ext cx="628565" cy="624403"/>
              <a:chOff x="3816958" y="1531343"/>
              <a:chExt cx="628565" cy="624403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3816958" y="1531343"/>
                <a:ext cx="628565" cy="624403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7" name="모서리가 둥근 직사각형 4"/>
              <p:cNvSpPr txBox="1"/>
              <p:nvPr/>
            </p:nvSpPr>
            <p:spPr>
              <a:xfrm>
                <a:off x="3835246" y="1549631"/>
                <a:ext cx="591989" cy="587827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175" tIns="3175" rIns="3175" bIns="3175" numCol="1" spcCol="1270" anchor="ctr" anchorCtr="0">
                <a:noAutofit/>
              </a:bodyPr>
              <a:lstStyle/>
              <a:p>
                <a:pPr lvl="0" algn="ctr" defTabSz="222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500" kern="1200" dirty="0"/>
              </a:p>
            </p:txBody>
          </p:sp>
        </p:grpSp>
      </p:grpSp>
      <p:sp>
        <p:nvSpPr>
          <p:cNvPr id="2" name="모서리가 둥근 직사각형 1"/>
          <p:cNvSpPr/>
          <p:nvPr/>
        </p:nvSpPr>
        <p:spPr>
          <a:xfrm>
            <a:off x="2790825" y="1076325"/>
            <a:ext cx="2905125" cy="715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음식 외 사진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789228" y="1855191"/>
            <a:ext cx="2905125" cy="122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828631" y="1923037"/>
            <a:ext cx="900000" cy="10981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오늘의 메뉴</a:t>
            </a:r>
            <a:endParaRPr lang="ko-KR" altLang="en-US" sz="8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793037" y="1923036"/>
            <a:ext cx="900000" cy="10981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콤보</a:t>
            </a:r>
            <a:r>
              <a:rPr lang="en-US" altLang="ko-KR" sz="800" dirty="0" smtClean="0"/>
              <a:t>&amp;</a:t>
            </a:r>
            <a:r>
              <a:rPr lang="ko-KR" altLang="en-US" sz="800" dirty="0" err="1" smtClean="0"/>
              <a:t>메인메뉴</a:t>
            </a:r>
            <a:endParaRPr lang="ko-KR" altLang="en-US" sz="8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57440" y="1923036"/>
            <a:ext cx="900000" cy="10981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나의 메뉴</a:t>
            </a:r>
            <a:endParaRPr lang="ko-KR" altLang="en-US" sz="8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89227" y="3147629"/>
            <a:ext cx="2905125" cy="2242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메뉴</a:t>
            </a:r>
            <a:r>
              <a:rPr lang="en-US" altLang="ko-KR" dirty="0" smtClean="0"/>
              <a:t>&amp;</a:t>
            </a:r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정보</a:t>
            </a:r>
            <a:r>
              <a:rPr lang="en-US" altLang="ko-KR" dirty="0" smtClean="0"/>
              <a:t>&amp;</a:t>
            </a:r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리뷰</a:t>
            </a:r>
            <a:endParaRPr lang="en-US" altLang="ko-KR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메뉴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정보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리뷰 이 글은 </a:t>
            </a:r>
            <a:r>
              <a:rPr lang="ko-KR" altLang="en-US" sz="800" dirty="0" err="1" smtClean="0"/>
              <a:t>고정바로</a:t>
            </a:r>
            <a:r>
              <a:rPr lang="ko-KR" altLang="en-US" sz="800" dirty="0" smtClean="0"/>
              <a:t> 스크롤 </a:t>
            </a:r>
            <a:r>
              <a:rPr lang="ko-KR" altLang="en-US" sz="800" dirty="0" err="1" smtClean="0"/>
              <a:t>내릴시</a:t>
            </a:r>
            <a:r>
              <a:rPr lang="ko-KR" altLang="en-US" sz="800" dirty="0" smtClean="0"/>
              <a:t> 같이 움직이도록</a:t>
            </a:r>
            <a:r>
              <a:rPr lang="en-US" altLang="ko-KR" sz="800" dirty="0" smtClean="0"/>
              <a:t>)</a:t>
            </a:r>
          </a:p>
          <a:p>
            <a:pPr algn="ctr"/>
            <a:endParaRPr lang="en-US" altLang="ko-KR" sz="800" dirty="0" smtClean="0"/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가맹점의 메뉴를 </a:t>
            </a:r>
            <a:r>
              <a:rPr lang="ko-KR" altLang="en-US" sz="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나열한뒤</a:t>
            </a:r>
            <a:r>
              <a:rPr lang="ko-KR" altLang="en-US" sz="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클릭 </a:t>
            </a:r>
            <a:r>
              <a:rPr lang="ko-KR" altLang="en-US" sz="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할수</a:t>
            </a:r>
            <a:r>
              <a:rPr lang="ko-KR" altLang="en-US" sz="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있도록</a:t>
            </a:r>
            <a:r>
              <a:rPr lang="en-US" altLang="ko-KR" sz="800" dirty="0" smtClean="0"/>
              <a:t>)</a:t>
            </a:r>
            <a:endParaRPr lang="en-US" altLang="ko-KR" sz="800" dirty="0"/>
          </a:p>
          <a:p>
            <a:pPr algn="ctr"/>
            <a:endParaRPr lang="en-US" altLang="ko-KR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789226" y="5454158"/>
            <a:ext cx="2905125" cy="28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847293" y="5484318"/>
            <a:ext cx="1308830" cy="22314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수량</a:t>
            </a:r>
            <a:endParaRPr lang="ko-KR" altLang="en-US" sz="8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23185" y="5484319"/>
            <a:ext cx="1308830" cy="22314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결제금액</a:t>
            </a:r>
            <a:endParaRPr lang="ko-KR" altLang="en-US" sz="8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89226" y="5794997"/>
            <a:ext cx="1903811" cy="715153"/>
          </a:xfrm>
          <a:prstGeom prst="roundRect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주문하기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4787062" y="5794997"/>
            <a:ext cx="905695" cy="715153"/>
            <a:chOff x="4472320" y="2859691"/>
            <a:chExt cx="622193" cy="569169"/>
          </a:xfrm>
        </p:grpSpPr>
        <p:grpSp>
          <p:nvGrpSpPr>
            <p:cNvPr id="33" name="그룹 32"/>
            <p:cNvGrpSpPr/>
            <p:nvPr/>
          </p:nvGrpSpPr>
          <p:grpSpPr>
            <a:xfrm>
              <a:off x="4472320" y="2859692"/>
              <a:ext cx="622193" cy="569168"/>
              <a:chOff x="3724317" y="4402673"/>
              <a:chExt cx="628565" cy="624403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3724317" y="4402673"/>
                <a:ext cx="628565" cy="624403"/>
                <a:chOff x="3816958" y="1531343"/>
                <a:chExt cx="628565" cy="624403"/>
              </a:xfrm>
            </p:grpSpPr>
            <p:sp>
              <p:nvSpPr>
                <p:cNvPr id="61" name="모서리가 둥근 직사각형 60"/>
                <p:cNvSpPr/>
                <p:nvPr/>
              </p:nvSpPr>
              <p:spPr>
                <a:xfrm>
                  <a:off x="3816958" y="1531343"/>
                  <a:ext cx="628565" cy="624403"/>
                </a:xfrm>
                <a:prstGeom prst="roundRect">
                  <a:avLst>
                    <a:gd name="adj" fmla="val 10000"/>
                  </a:avLst>
                </a:prstGeom>
                <a:ln w="508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1001">
                  <a:schemeClr val="lt2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62" name="모서리가 둥근 직사각형 4"/>
                <p:cNvSpPr txBox="1"/>
                <p:nvPr/>
              </p:nvSpPr>
              <p:spPr>
                <a:xfrm>
                  <a:off x="3835246" y="1549631"/>
                  <a:ext cx="591989" cy="587827"/>
                </a:xfrm>
                <a:prstGeom prst="rect">
                  <a:avLst/>
                </a:prstGeom>
                <a:ln w="508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1001">
                  <a:schemeClr val="lt2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175" tIns="3175" rIns="3175" bIns="3175" numCol="1" spcCol="1270" anchor="ctr" anchorCtr="0">
                  <a:noAutofit/>
                </a:bodyPr>
                <a:lstStyle/>
                <a:p>
                  <a:pPr lvl="0" algn="ctr" defTabSz="2222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500" kern="1200" dirty="0">
                    <a:solidFill>
                      <a:schemeClr val="tx1">
                        <a:alpha val="38000"/>
                      </a:schemeClr>
                    </a:solidFill>
                  </a:endParaRPr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3755528" y="4439367"/>
                <a:ext cx="569474" cy="559156"/>
                <a:chOff x="3606303" y="4286967"/>
                <a:chExt cx="569474" cy="559156"/>
              </a:xfrm>
            </p:grpSpPr>
            <p:grpSp>
              <p:nvGrpSpPr>
                <p:cNvPr id="37" name="그룹 36"/>
                <p:cNvGrpSpPr/>
                <p:nvPr/>
              </p:nvGrpSpPr>
              <p:grpSpPr>
                <a:xfrm>
                  <a:off x="3608143" y="4287165"/>
                  <a:ext cx="296996" cy="178981"/>
                  <a:chOff x="3843659" y="1568235"/>
                  <a:chExt cx="296996" cy="178981"/>
                </a:xfrm>
              </p:grpSpPr>
              <p:sp>
                <p:nvSpPr>
                  <p:cNvPr id="59" name="직사각형 58"/>
                  <p:cNvSpPr/>
                  <p:nvPr/>
                </p:nvSpPr>
                <p:spPr>
                  <a:xfrm>
                    <a:off x="3843659" y="1568235"/>
                    <a:ext cx="296996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843659" y="1568235"/>
                    <a:ext cx="296996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540" tIns="2540" rIns="2540" bIns="2540" numCol="1" spcCol="1270" anchor="ctr" anchorCtr="0">
                    <a:noAutofit/>
                  </a:bodyPr>
                  <a:lstStyle/>
                  <a:p>
                    <a:pPr lvl="0" algn="ctr" defTabSz="177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sz="400" kern="1200" dirty="0" err="1" smtClean="0">
                        <a:solidFill>
                          <a:schemeClr val="tx1">
                            <a:alpha val="38000"/>
                          </a:schemeClr>
                        </a:solidFill>
                      </a:rPr>
                      <a:t>그릭데이</a:t>
                    </a:r>
                    <a:endParaRPr lang="en-US" altLang="ko-KR" sz="4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38" name="그룹 37"/>
                <p:cNvGrpSpPr/>
                <p:nvPr/>
              </p:nvGrpSpPr>
              <p:grpSpPr>
                <a:xfrm>
                  <a:off x="3748348" y="4475571"/>
                  <a:ext cx="296996" cy="178981"/>
                  <a:chOff x="3987039" y="1756641"/>
                  <a:chExt cx="296996" cy="178981"/>
                </a:xfrm>
              </p:grpSpPr>
              <p:sp>
                <p:nvSpPr>
                  <p:cNvPr id="57" name="직사각형 56"/>
                  <p:cNvSpPr/>
                  <p:nvPr/>
                </p:nvSpPr>
                <p:spPr>
                  <a:xfrm>
                    <a:off x="3987039" y="1756641"/>
                    <a:ext cx="296996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987039" y="1756641"/>
                    <a:ext cx="296996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540" tIns="2540" rIns="2540" bIns="2540" numCol="1" spcCol="1270" anchor="ctr" anchorCtr="0">
                    <a:noAutofit/>
                  </a:bodyPr>
                  <a:lstStyle/>
                  <a:p>
                    <a:pPr lvl="0" algn="ctr" defTabSz="177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sz="400" kern="1200" dirty="0" err="1" smtClean="0">
                        <a:solidFill>
                          <a:schemeClr val="tx1">
                            <a:alpha val="38000"/>
                          </a:schemeClr>
                        </a:solidFill>
                      </a:rPr>
                      <a:t>소오밥</a:t>
                    </a:r>
                    <a:endParaRPr lang="en-US" altLang="ko-KR" sz="4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39" name="그룹 38"/>
                <p:cNvGrpSpPr/>
                <p:nvPr/>
              </p:nvGrpSpPr>
              <p:grpSpPr>
                <a:xfrm>
                  <a:off x="3696349" y="4666826"/>
                  <a:ext cx="296996" cy="178981"/>
                  <a:chOff x="3928690" y="1944721"/>
                  <a:chExt cx="296996" cy="178981"/>
                </a:xfrm>
              </p:grpSpPr>
              <p:sp>
                <p:nvSpPr>
                  <p:cNvPr id="55" name="직사각형 54"/>
                  <p:cNvSpPr/>
                  <p:nvPr/>
                </p:nvSpPr>
                <p:spPr>
                  <a:xfrm>
                    <a:off x="3928690" y="1944721"/>
                    <a:ext cx="296996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928690" y="1944721"/>
                    <a:ext cx="296996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540" tIns="2540" rIns="2540" bIns="2540" numCol="1" spcCol="1270" anchor="ctr" anchorCtr="0">
                    <a:noAutofit/>
                  </a:bodyPr>
                  <a:lstStyle/>
                  <a:p>
                    <a:pPr lvl="0" algn="ctr" defTabSz="177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sz="400" kern="1200" dirty="0" err="1" smtClean="0">
                        <a:solidFill>
                          <a:schemeClr val="tx1">
                            <a:alpha val="38000"/>
                          </a:schemeClr>
                        </a:solidFill>
                      </a:rPr>
                      <a:t>프라이드킹</a:t>
                    </a:r>
                    <a:endParaRPr lang="en-US" altLang="ko-KR" sz="4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40" name="그룹 39"/>
                <p:cNvGrpSpPr/>
                <p:nvPr/>
              </p:nvGrpSpPr>
              <p:grpSpPr>
                <a:xfrm>
                  <a:off x="4064099" y="4475526"/>
                  <a:ext cx="111533" cy="178981"/>
                  <a:chOff x="4299615" y="1756596"/>
                  <a:chExt cx="111533" cy="178981"/>
                </a:xfrm>
              </p:grpSpPr>
              <p:sp>
                <p:nvSpPr>
                  <p:cNvPr id="53" name="직사각형 52"/>
                  <p:cNvSpPr/>
                  <p:nvPr/>
                </p:nvSpPr>
                <p:spPr>
                  <a:xfrm>
                    <a:off x="4299615" y="1756596"/>
                    <a:ext cx="111533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4299615" y="1756596"/>
                    <a:ext cx="111533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175" tIns="3175" rIns="3175" bIns="3175" numCol="1" spcCol="1270" anchor="ctr" anchorCtr="0">
                    <a:noAutofit/>
                  </a:bodyPr>
                  <a:lstStyle/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altLang="ko-KR" sz="5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ko-KR" altLang="en-US" sz="500" kern="1200" dirty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41" name="그룹 40"/>
                <p:cNvGrpSpPr/>
                <p:nvPr/>
              </p:nvGrpSpPr>
              <p:grpSpPr>
                <a:xfrm>
                  <a:off x="3606303" y="4476988"/>
                  <a:ext cx="124785" cy="178981"/>
                  <a:chOff x="3844994" y="1758058"/>
                  <a:chExt cx="124785" cy="178981"/>
                </a:xfrm>
              </p:grpSpPr>
              <p:sp>
                <p:nvSpPr>
                  <p:cNvPr id="51" name="직사각형 50"/>
                  <p:cNvSpPr/>
                  <p:nvPr/>
                </p:nvSpPr>
                <p:spPr>
                  <a:xfrm>
                    <a:off x="3844994" y="1758058"/>
                    <a:ext cx="124785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44994" y="1758058"/>
                    <a:ext cx="124785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175" tIns="3175" rIns="3175" bIns="3175" numCol="1" spcCol="1270" anchor="ctr" anchorCtr="0">
                    <a:noAutofit/>
                  </a:bodyPr>
                  <a:lstStyle/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altLang="ko-KR" sz="5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ko-KR" altLang="en-US" sz="500" kern="1200" dirty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42" name="그룹 41"/>
                <p:cNvGrpSpPr/>
                <p:nvPr/>
              </p:nvGrpSpPr>
              <p:grpSpPr>
                <a:xfrm>
                  <a:off x="3920665" y="4286967"/>
                  <a:ext cx="255112" cy="178981"/>
                  <a:chOff x="4156181" y="1568037"/>
                  <a:chExt cx="255112" cy="178981"/>
                </a:xfrm>
              </p:grpSpPr>
              <p:sp>
                <p:nvSpPr>
                  <p:cNvPr id="49" name="직사각형 48"/>
                  <p:cNvSpPr/>
                  <p:nvPr/>
                </p:nvSpPr>
                <p:spPr>
                  <a:xfrm>
                    <a:off x="4156181" y="1568037"/>
                    <a:ext cx="255112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156181" y="1568037"/>
                    <a:ext cx="255112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540" tIns="2540" rIns="2540" bIns="2540" numCol="1" spcCol="1270" anchor="ctr" anchorCtr="0">
                    <a:noAutofit/>
                  </a:bodyPr>
                  <a:lstStyle/>
                  <a:p>
                    <a:pPr lvl="0" algn="ctr" defTabSz="177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sz="400" kern="1200" dirty="0" err="1" smtClean="0">
                        <a:solidFill>
                          <a:schemeClr val="tx1">
                            <a:alpha val="38000"/>
                          </a:schemeClr>
                        </a:solidFill>
                      </a:rPr>
                      <a:t>마시스시</a:t>
                    </a:r>
                    <a:endParaRPr lang="en-US" altLang="ko-KR" sz="4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43" name="그룹 42"/>
                <p:cNvGrpSpPr/>
                <p:nvPr/>
              </p:nvGrpSpPr>
              <p:grpSpPr>
                <a:xfrm>
                  <a:off x="4014780" y="4664951"/>
                  <a:ext cx="159844" cy="178981"/>
                  <a:chOff x="4253471" y="1946021"/>
                  <a:chExt cx="159844" cy="178981"/>
                </a:xfrm>
              </p:grpSpPr>
              <p:sp>
                <p:nvSpPr>
                  <p:cNvPr id="47" name="직사각형 46"/>
                  <p:cNvSpPr/>
                  <p:nvPr/>
                </p:nvSpPr>
                <p:spPr>
                  <a:xfrm>
                    <a:off x="4253471" y="1946021"/>
                    <a:ext cx="159844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253471" y="1946021"/>
                    <a:ext cx="159844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540" tIns="2540" rIns="2540" bIns="2540" numCol="1" spcCol="1270" anchor="ctr" anchorCtr="0">
                    <a:noAutofit/>
                  </a:bodyPr>
                  <a:lstStyle/>
                  <a:p>
                    <a:pPr lvl="0" algn="ctr" defTabSz="177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sz="400" kern="1200" dirty="0" err="1" smtClean="0">
                        <a:solidFill>
                          <a:schemeClr val="tx1">
                            <a:alpha val="38000"/>
                          </a:schemeClr>
                        </a:solidFill>
                      </a:rPr>
                      <a:t>브리또</a:t>
                    </a:r>
                    <a:endParaRPr lang="en-US" altLang="ko-KR" sz="4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44" name="그룹 43"/>
                <p:cNvGrpSpPr/>
                <p:nvPr/>
              </p:nvGrpSpPr>
              <p:grpSpPr>
                <a:xfrm>
                  <a:off x="3608377" y="4667142"/>
                  <a:ext cx="67880" cy="178981"/>
                  <a:chOff x="3843893" y="1945037"/>
                  <a:chExt cx="67880" cy="178981"/>
                </a:xfrm>
              </p:grpSpPr>
              <p:sp>
                <p:nvSpPr>
                  <p:cNvPr id="45" name="직사각형 44"/>
                  <p:cNvSpPr/>
                  <p:nvPr/>
                </p:nvSpPr>
                <p:spPr>
                  <a:xfrm>
                    <a:off x="3843893" y="1945037"/>
                    <a:ext cx="67880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843893" y="1945037"/>
                    <a:ext cx="67880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175" tIns="3175" rIns="3175" bIns="3175" numCol="1" spcCol="1270" anchor="ctr" anchorCtr="0">
                    <a:noAutofit/>
                  </a:bodyPr>
                  <a:lstStyle/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altLang="ko-KR" sz="5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ko-KR" altLang="en-US" sz="500" kern="1200" dirty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34" name="모서리가 둥근 직사각형 33"/>
            <p:cNvSpPr/>
            <p:nvPr/>
          </p:nvSpPr>
          <p:spPr>
            <a:xfrm>
              <a:off x="4476312" y="2859691"/>
              <a:ext cx="615820" cy="569168"/>
            </a:xfrm>
            <a:prstGeom prst="roundRect">
              <a:avLst/>
            </a:prstGeom>
            <a:solidFill>
              <a:schemeClr val="accent1">
                <a:alpha val="60000"/>
              </a:schemeClr>
            </a:solidFill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700" dirty="0" smtClean="0">
                  <a:solidFill>
                    <a:schemeClr val="bg1"/>
                  </a:solidFill>
                </a:rPr>
                <a:t>스페셜딜리버리도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..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280671" y="828662"/>
            <a:ext cx="3240000" cy="5940000"/>
            <a:chOff x="7280671" y="828662"/>
            <a:chExt cx="3240000" cy="5940000"/>
          </a:xfrm>
        </p:grpSpPr>
        <p:grpSp>
          <p:nvGrpSpPr>
            <p:cNvPr id="95" name="그룹 94"/>
            <p:cNvGrpSpPr/>
            <p:nvPr/>
          </p:nvGrpSpPr>
          <p:grpSpPr>
            <a:xfrm>
              <a:off x="7427587" y="1130626"/>
              <a:ext cx="2935410" cy="5319300"/>
              <a:chOff x="3606303" y="4286967"/>
              <a:chExt cx="569474" cy="559156"/>
            </a:xfrm>
          </p:grpSpPr>
          <p:grpSp>
            <p:nvGrpSpPr>
              <p:cNvPr id="97" name="그룹 96"/>
              <p:cNvGrpSpPr/>
              <p:nvPr/>
            </p:nvGrpSpPr>
            <p:grpSpPr>
              <a:xfrm>
                <a:off x="3608143" y="4287165"/>
                <a:ext cx="296996" cy="178981"/>
                <a:chOff x="3843659" y="1568235"/>
                <a:chExt cx="296996" cy="178981"/>
              </a:xfrm>
            </p:grpSpPr>
            <p:sp>
              <p:nvSpPr>
                <p:cNvPr id="119" name="직사각형 118"/>
                <p:cNvSpPr/>
                <p:nvPr/>
              </p:nvSpPr>
              <p:spPr>
                <a:xfrm>
                  <a:off x="3843659" y="1568235"/>
                  <a:ext cx="296996" cy="17898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843659" y="1568235"/>
                  <a:ext cx="296996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" tIns="2540" rIns="2540" bIns="2540" numCol="1" spcCol="1270" anchor="ctr" anchorCtr="0">
                  <a:noAutofit/>
                </a:bodyPr>
                <a:lstStyle/>
                <a:p>
                  <a:pPr lvl="0" algn="ctr" defTabSz="1778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ko-KR" altLang="en-US" kern="1200" dirty="0" err="1" smtClean="0"/>
                    <a:t>그릭데이</a:t>
                  </a:r>
                  <a:endParaRPr lang="en-US" altLang="ko-KR" kern="1200" dirty="0" smtClean="0"/>
                </a:p>
              </p:txBody>
            </p:sp>
          </p:grpSp>
          <p:grpSp>
            <p:nvGrpSpPr>
              <p:cNvPr id="98" name="그룹 97"/>
              <p:cNvGrpSpPr/>
              <p:nvPr/>
            </p:nvGrpSpPr>
            <p:grpSpPr>
              <a:xfrm>
                <a:off x="3748348" y="4475571"/>
                <a:ext cx="296996" cy="178981"/>
                <a:chOff x="3987039" y="1756641"/>
                <a:chExt cx="296996" cy="178981"/>
              </a:xfrm>
            </p:grpSpPr>
            <p:sp>
              <p:nvSpPr>
                <p:cNvPr id="117" name="직사각형 116"/>
                <p:cNvSpPr/>
                <p:nvPr/>
              </p:nvSpPr>
              <p:spPr>
                <a:xfrm>
                  <a:off x="3987039" y="1756641"/>
                  <a:ext cx="296996" cy="17898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3987039" y="1756641"/>
                  <a:ext cx="296996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" tIns="2540" rIns="2540" bIns="2540" numCol="1" spcCol="1270" anchor="ctr" anchorCtr="0">
                  <a:noAutofit/>
                </a:bodyPr>
                <a:lstStyle/>
                <a:p>
                  <a:pPr lvl="0" algn="ctr" defTabSz="1778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ko-KR" altLang="en-US" kern="1200" dirty="0" err="1" smtClean="0"/>
                    <a:t>소오밥</a:t>
                  </a:r>
                  <a:endParaRPr lang="en-US" altLang="ko-KR" kern="1200" dirty="0" smtClean="0"/>
                </a:p>
              </p:txBody>
            </p:sp>
          </p:grpSp>
          <p:grpSp>
            <p:nvGrpSpPr>
              <p:cNvPr id="99" name="그룹 98"/>
              <p:cNvGrpSpPr/>
              <p:nvPr/>
            </p:nvGrpSpPr>
            <p:grpSpPr>
              <a:xfrm>
                <a:off x="3696349" y="4666826"/>
                <a:ext cx="296996" cy="178981"/>
                <a:chOff x="3928690" y="1944721"/>
                <a:chExt cx="296996" cy="178981"/>
              </a:xfrm>
            </p:grpSpPr>
            <p:sp>
              <p:nvSpPr>
                <p:cNvPr id="115" name="직사각형 114"/>
                <p:cNvSpPr/>
                <p:nvPr/>
              </p:nvSpPr>
              <p:spPr>
                <a:xfrm>
                  <a:off x="3928690" y="1944721"/>
                  <a:ext cx="296996" cy="17898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3928690" y="1944721"/>
                  <a:ext cx="296996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" tIns="2540" rIns="2540" bIns="2540" numCol="1" spcCol="1270" anchor="ctr" anchorCtr="0">
                  <a:noAutofit/>
                </a:bodyPr>
                <a:lstStyle/>
                <a:p>
                  <a:pPr lvl="0" algn="ctr" defTabSz="1778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ko-KR" altLang="en-US" kern="1200" dirty="0" err="1" smtClean="0"/>
                    <a:t>프라이드킹</a:t>
                  </a:r>
                  <a:endParaRPr lang="en-US" altLang="ko-KR" kern="1200" dirty="0" smtClean="0"/>
                </a:p>
              </p:txBody>
            </p:sp>
          </p:grpSp>
          <p:grpSp>
            <p:nvGrpSpPr>
              <p:cNvPr id="100" name="그룹 99"/>
              <p:cNvGrpSpPr/>
              <p:nvPr/>
            </p:nvGrpSpPr>
            <p:grpSpPr>
              <a:xfrm>
                <a:off x="4064099" y="4475526"/>
                <a:ext cx="111533" cy="178981"/>
                <a:chOff x="4299615" y="1756596"/>
                <a:chExt cx="111533" cy="178981"/>
              </a:xfrm>
            </p:grpSpPr>
            <p:sp>
              <p:nvSpPr>
                <p:cNvPr id="113" name="직사각형 112"/>
                <p:cNvSpPr/>
                <p:nvPr/>
              </p:nvSpPr>
              <p:spPr>
                <a:xfrm>
                  <a:off x="4299615" y="1756596"/>
                  <a:ext cx="111533" cy="17898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4299615" y="1756596"/>
                  <a:ext cx="111533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175" tIns="3175" rIns="3175" bIns="3175" numCol="1" spcCol="1270" anchor="ctr" anchorCtr="0">
                  <a:noAutofit/>
                </a:bodyPr>
                <a:lstStyle/>
                <a:p>
                  <a:pPr lvl="0" algn="ctr" defTabSz="2222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altLang="ko-KR" sz="500" kern="1200" dirty="0" smtClean="0"/>
                </a:p>
                <a:p>
                  <a:pPr lvl="0" algn="ctr" defTabSz="2222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500" kern="1200" dirty="0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3606303" y="4476988"/>
                <a:ext cx="124785" cy="178981"/>
                <a:chOff x="3844994" y="1758058"/>
                <a:chExt cx="124785" cy="178981"/>
              </a:xfrm>
            </p:grpSpPr>
            <p:sp>
              <p:nvSpPr>
                <p:cNvPr id="111" name="직사각형 110"/>
                <p:cNvSpPr/>
                <p:nvPr/>
              </p:nvSpPr>
              <p:spPr>
                <a:xfrm>
                  <a:off x="3844994" y="1758058"/>
                  <a:ext cx="124785" cy="17898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3844994" y="1758058"/>
                  <a:ext cx="124785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175" tIns="3175" rIns="3175" bIns="3175" numCol="1" spcCol="1270" anchor="ctr" anchorCtr="0">
                  <a:noAutofit/>
                </a:bodyPr>
                <a:lstStyle/>
                <a:p>
                  <a:pPr lvl="0" algn="ctr" defTabSz="2222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altLang="ko-KR" sz="500" kern="1200" dirty="0" smtClean="0"/>
                </a:p>
                <a:p>
                  <a:pPr lvl="0" algn="ctr" defTabSz="2222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ko-KR" altLang="en-US" dirty="0" smtClean="0"/>
                    <a:t>샐러드</a:t>
                  </a:r>
                  <a:endParaRPr lang="ko-KR" altLang="en-US" kern="1200" dirty="0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3920665" y="4286967"/>
                <a:ext cx="255112" cy="178981"/>
                <a:chOff x="4156181" y="1568037"/>
                <a:chExt cx="255112" cy="178981"/>
              </a:xfrm>
            </p:grpSpPr>
            <p:sp>
              <p:nvSpPr>
                <p:cNvPr id="109" name="직사각형 108"/>
                <p:cNvSpPr/>
                <p:nvPr/>
              </p:nvSpPr>
              <p:spPr>
                <a:xfrm>
                  <a:off x="4156181" y="1568037"/>
                  <a:ext cx="255112" cy="17898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4156181" y="1568037"/>
                  <a:ext cx="255112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" tIns="2540" rIns="2540" bIns="2540" numCol="1" spcCol="1270" anchor="ctr" anchorCtr="0">
                  <a:noAutofit/>
                </a:bodyPr>
                <a:lstStyle/>
                <a:p>
                  <a:pPr lvl="0" algn="ctr" defTabSz="1778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ko-KR" altLang="en-US" kern="1200" dirty="0" err="1" smtClean="0"/>
                    <a:t>마시스시</a:t>
                  </a:r>
                  <a:endParaRPr lang="en-US" altLang="ko-KR" kern="1200" dirty="0" smtClean="0"/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4014780" y="4664951"/>
                <a:ext cx="159844" cy="178981"/>
                <a:chOff x="4253471" y="1946021"/>
                <a:chExt cx="159844" cy="178981"/>
              </a:xfrm>
            </p:grpSpPr>
            <p:sp>
              <p:nvSpPr>
                <p:cNvPr id="107" name="직사각형 106"/>
                <p:cNvSpPr/>
                <p:nvPr/>
              </p:nvSpPr>
              <p:spPr>
                <a:xfrm>
                  <a:off x="4253471" y="1946021"/>
                  <a:ext cx="159844" cy="17898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253471" y="1946021"/>
                  <a:ext cx="159844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" tIns="2540" rIns="2540" bIns="2540" numCol="1" spcCol="1270" anchor="ctr" anchorCtr="0">
                  <a:noAutofit/>
                </a:bodyPr>
                <a:lstStyle/>
                <a:p>
                  <a:pPr lvl="0" algn="ctr" defTabSz="1778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ko-KR" altLang="en-US" kern="1200" dirty="0" err="1" smtClean="0"/>
                    <a:t>브리또</a:t>
                  </a:r>
                  <a:endParaRPr lang="en-US" altLang="ko-KR" kern="1200" dirty="0" smtClean="0"/>
                </a:p>
              </p:txBody>
            </p:sp>
          </p:grpSp>
          <p:grpSp>
            <p:nvGrpSpPr>
              <p:cNvPr id="104" name="그룹 103"/>
              <p:cNvGrpSpPr/>
              <p:nvPr/>
            </p:nvGrpSpPr>
            <p:grpSpPr>
              <a:xfrm>
                <a:off x="3608377" y="4667142"/>
                <a:ext cx="67880" cy="178981"/>
                <a:chOff x="3843893" y="1945037"/>
                <a:chExt cx="67880" cy="178981"/>
              </a:xfrm>
            </p:grpSpPr>
            <p:sp>
              <p:nvSpPr>
                <p:cNvPr id="105" name="직사각형 104"/>
                <p:cNvSpPr/>
                <p:nvPr/>
              </p:nvSpPr>
              <p:spPr>
                <a:xfrm>
                  <a:off x="3843893" y="1945037"/>
                  <a:ext cx="67880" cy="17898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843893" y="1945037"/>
                  <a:ext cx="67880" cy="17898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175" tIns="3175" rIns="3175" bIns="3175" numCol="1" spcCol="1270" anchor="ctr" anchorCtr="0">
                  <a:noAutofit/>
                </a:bodyPr>
                <a:lstStyle/>
                <a:p>
                  <a:pPr lvl="0" algn="ctr" defTabSz="2222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altLang="ko-KR" sz="500" kern="1200" dirty="0" smtClean="0"/>
                </a:p>
                <a:p>
                  <a:pPr lvl="0" algn="ctr" defTabSz="2222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500" kern="1200" dirty="0"/>
                </a:p>
              </p:txBody>
            </p:sp>
          </p:grpSp>
        </p:grpSp>
        <p:sp>
          <p:nvSpPr>
            <p:cNvPr id="96" name="모서리가 둥근 직사각형 95"/>
            <p:cNvSpPr/>
            <p:nvPr/>
          </p:nvSpPr>
          <p:spPr>
            <a:xfrm>
              <a:off x="7280671" y="828662"/>
              <a:ext cx="3240000" cy="594000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sp>
        <p:nvSpPr>
          <p:cNvPr id="75" name="모서리가 둥근 직사각형 74"/>
          <p:cNvSpPr/>
          <p:nvPr/>
        </p:nvSpPr>
        <p:spPr>
          <a:xfrm>
            <a:off x="7446385" y="1076324"/>
            <a:ext cx="2905125" cy="715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음식 외 사진</a:t>
            </a:r>
            <a:endParaRPr lang="ko-KR" altLang="en-US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444788" y="1855190"/>
            <a:ext cx="2905125" cy="122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7484191" y="1923036"/>
            <a:ext cx="900000" cy="10981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오늘의 메뉴</a:t>
            </a:r>
            <a:endParaRPr lang="ko-KR" altLang="en-US" sz="8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8448597" y="1923035"/>
            <a:ext cx="900000" cy="10981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콤보</a:t>
            </a:r>
            <a:r>
              <a:rPr lang="en-US" altLang="ko-KR" sz="800" dirty="0" smtClean="0"/>
              <a:t>&amp;</a:t>
            </a:r>
            <a:r>
              <a:rPr lang="ko-KR" altLang="en-US" sz="800" dirty="0" err="1" smtClean="0"/>
              <a:t>메인메뉴</a:t>
            </a:r>
            <a:endParaRPr lang="ko-KR" altLang="en-US" sz="8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9413000" y="1923035"/>
            <a:ext cx="900000" cy="10981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나의 메뉴</a:t>
            </a:r>
            <a:endParaRPr lang="ko-KR" altLang="en-US" sz="8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7444787" y="3147628"/>
            <a:ext cx="2905125" cy="2242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메뉴</a:t>
            </a:r>
            <a:r>
              <a:rPr lang="en-US" altLang="ko-KR" dirty="0" smtClean="0"/>
              <a:t>&amp;</a:t>
            </a:r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정보</a:t>
            </a:r>
            <a:r>
              <a:rPr lang="en-US" altLang="ko-KR" dirty="0" smtClean="0"/>
              <a:t>&amp;</a:t>
            </a:r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리뷰</a:t>
            </a:r>
            <a:endParaRPr lang="en-US" altLang="ko-KR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/>
              <a:t>메뉴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정보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리뷰 이 글은 </a:t>
            </a:r>
            <a:r>
              <a:rPr lang="ko-KR" altLang="en-US" sz="800" dirty="0" err="1" smtClean="0"/>
              <a:t>고정바로</a:t>
            </a:r>
            <a:r>
              <a:rPr lang="ko-KR" altLang="en-US" sz="800" dirty="0" smtClean="0"/>
              <a:t> 스크롤 </a:t>
            </a:r>
            <a:r>
              <a:rPr lang="ko-KR" altLang="en-US" sz="800" dirty="0" err="1" smtClean="0"/>
              <a:t>내릴시</a:t>
            </a:r>
            <a:r>
              <a:rPr lang="ko-KR" altLang="en-US" sz="800" dirty="0" smtClean="0"/>
              <a:t> 같이 움직이도록</a:t>
            </a:r>
            <a:r>
              <a:rPr lang="en-US" altLang="ko-KR" sz="800" dirty="0" smtClean="0"/>
              <a:t>)</a:t>
            </a:r>
          </a:p>
          <a:p>
            <a:pPr algn="ctr"/>
            <a:endParaRPr lang="en-US" altLang="ko-KR" sz="800" dirty="0" smtClean="0"/>
          </a:p>
          <a:p>
            <a:pPr algn="ctr"/>
            <a:r>
              <a:rPr lang="en-US" altLang="ko-KR" sz="800" dirty="0" smtClean="0"/>
              <a:t>(</a:t>
            </a:r>
            <a:r>
              <a:rPr lang="ko-KR" altLang="en-US" sz="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가맹점의 메뉴를 </a:t>
            </a:r>
            <a:r>
              <a:rPr lang="ko-KR" altLang="en-US" sz="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나열한뒤</a:t>
            </a:r>
            <a:r>
              <a:rPr lang="ko-KR" altLang="en-US" sz="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클릭 </a:t>
            </a:r>
            <a:r>
              <a:rPr lang="ko-KR" altLang="en-US" sz="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할수</a:t>
            </a:r>
            <a:r>
              <a:rPr lang="ko-KR" altLang="en-US" sz="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있도록</a:t>
            </a:r>
            <a:r>
              <a:rPr lang="en-US" altLang="ko-KR" sz="800" dirty="0" smtClean="0"/>
              <a:t>)</a:t>
            </a:r>
            <a:endParaRPr lang="en-US" altLang="ko-KR" sz="800" dirty="0"/>
          </a:p>
          <a:p>
            <a:pPr algn="ctr"/>
            <a:endParaRPr lang="en-US" altLang="ko-KR" dirty="0" smtClean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444786" y="5454157"/>
            <a:ext cx="2905125" cy="28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7502853" y="5484317"/>
            <a:ext cx="1308830" cy="22314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수량</a:t>
            </a:r>
            <a:endParaRPr lang="ko-KR" altLang="en-US" sz="8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8978745" y="5484318"/>
            <a:ext cx="1308830" cy="22314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결제금액</a:t>
            </a:r>
            <a:endParaRPr lang="ko-KR" altLang="en-US" sz="8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7444786" y="5794996"/>
            <a:ext cx="1903811" cy="715153"/>
          </a:xfrm>
          <a:prstGeom prst="roundRect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주문하기</a:t>
            </a:r>
            <a:endParaRPr lang="ko-KR" altLang="en-US" dirty="0"/>
          </a:p>
        </p:txBody>
      </p:sp>
      <p:grpSp>
        <p:nvGrpSpPr>
          <p:cNvPr id="85" name="그룹 84"/>
          <p:cNvGrpSpPr/>
          <p:nvPr/>
        </p:nvGrpSpPr>
        <p:grpSpPr>
          <a:xfrm>
            <a:off x="9442622" y="5794996"/>
            <a:ext cx="905695" cy="715153"/>
            <a:chOff x="4472320" y="2859691"/>
            <a:chExt cx="622193" cy="569169"/>
          </a:xfrm>
        </p:grpSpPr>
        <p:grpSp>
          <p:nvGrpSpPr>
            <p:cNvPr id="86" name="그룹 85"/>
            <p:cNvGrpSpPr/>
            <p:nvPr/>
          </p:nvGrpSpPr>
          <p:grpSpPr>
            <a:xfrm>
              <a:off x="4472320" y="2859692"/>
              <a:ext cx="622193" cy="569168"/>
              <a:chOff x="3724317" y="4402673"/>
              <a:chExt cx="628565" cy="624403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3724317" y="4402673"/>
                <a:ext cx="628565" cy="624403"/>
                <a:chOff x="3816958" y="1531343"/>
                <a:chExt cx="628565" cy="624403"/>
              </a:xfrm>
            </p:grpSpPr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3816958" y="1531343"/>
                  <a:ext cx="628565" cy="624403"/>
                </a:xfrm>
                <a:prstGeom prst="roundRect">
                  <a:avLst>
                    <a:gd name="adj" fmla="val 10000"/>
                  </a:avLst>
                </a:prstGeom>
                <a:ln w="508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1001">
                  <a:schemeClr val="lt2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141" name="모서리가 둥근 직사각형 4"/>
                <p:cNvSpPr txBox="1"/>
                <p:nvPr/>
              </p:nvSpPr>
              <p:spPr>
                <a:xfrm>
                  <a:off x="3835246" y="1549631"/>
                  <a:ext cx="591989" cy="587827"/>
                </a:xfrm>
                <a:prstGeom prst="rect">
                  <a:avLst/>
                </a:prstGeom>
                <a:ln w="508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1001">
                  <a:schemeClr val="lt2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175" tIns="3175" rIns="3175" bIns="3175" numCol="1" spcCol="1270" anchor="ctr" anchorCtr="0">
                  <a:noAutofit/>
                </a:bodyPr>
                <a:lstStyle/>
                <a:p>
                  <a:pPr lvl="0" algn="ctr" defTabSz="2222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500" kern="1200" dirty="0">
                    <a:solidFill>
                      <a:schemeClr val="tx1">
                        <a:alpha val="38000"/>
                      </a:schemeClr>
                    </a:solidFill>
                  </a:endParaRPr>
                </a:p>
              </p:txBody>
            </p:sp>
          </p:grpSp>
          <p:grpSp>
            <p:nvGrpSpPr>
              <p:cNvPr id="89" name="그룹 88"/>
              <p:cNvGrpSpPr/>
              <p:nvPr/>
            </p:nvGrpSpPr>
            <p:grpSpPr>
              <a:xfrm>
                <a:off x="3755528" y="4439367"/>
                <a:ext cx="569474" cy="559156"/>
                <a:chOff x="3606303" y="4286967"/>
                <a:chExt cx="569474" cy="559156"/>
              </a:xfrm>
            </p:grpSpPr>
            <p:grpSp>
              <p:nvGrpSpPr>
                <p:cNvPr id="90" name="그룹 89"/>
                <p:cNvGrpSpPr/>
                <p:nvPr/>
              </p:nvGrpSpPr>
              <p:grpSpPr>
                <a:xfrm>
                  <a:off x="3608143" y="4287165"/>
                  <a:ext cx="296996" cy="178981"/>
                  <a:chOff x="3843659" y="1568235"/>
                  <a:chExt cx="296996" cy="178981"/>
                </a:xfrm>
              </p:grpSpPr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3843659" y="1568235"/>
                    <a:ext cx="296996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3843659" y="1568235"/>
                    <a:ext cx="296996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540" tIns="2540" rIns="2540" bIns="2540" numCol="1" spcCol="1270" anchor="ctr" anchorCtr="0">
                    <a:noAutofit/>
                  </a:bodyPr>
                  <a:lstStyle/>
                  <a:p>
                    <a:pPr lvl="0" algn="ctr" defTabSz="177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sz="400" kern="1200" dirty="0" err="1" smtClean="0">
                        <a:solidFill>
                          <a:schemeClr val="tx1">
                            <a:alpha val="38000"/>
                          </a:schemeClr>
                        </a:solidFill>
                      </a:rPr>
                      <a:t>그릭데이</a:t>
                    </a:r>
                    <a:endParaRPr lang="en-US" altLang="ko-KR" sz="4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1" name="그룹 90"/>
                <p:cNvGrpSpPr/>
                <p:nvPr/>
              </p:nvGrpSpPr>
              <p:grpSpPr>
                <a:xfrm>
                  <a:off x="3748348" y="4475571"/>
                  <a:ext cx="296996" cy="178981"/>
                  <a:chOff x="3987039" y="1756641"/>
                  <a:chExt cx="296996" cy="178981"/>
                </a:xfrm>
              </p:grpSpPr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3987039" y="1756641"/>
                    <a:ext cx="296996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3987039" y="1756641"/>
                    <a:ext cx="296996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540" tIns="2540" rIns="2540" bIns="2540" numCol="1" spcCol="1270" anchor="ctr" anchorCtr="0">
                    <a:noAutofit/>
                  </a:bodyPr>
                  <a:lstStyle/>
                  <a:p>
                    <a:pPr lvl="0" algn="ctr" defTabSz="177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sz="400" kern="1200" dirty="0" err="1" smtClean="0">
                        <a:solidFill>
                          <a:schemeClr val="tx1">
                            <a:alpha val="38000"/>
                          </a:schemeClr>
                        </a:solidFill>
                      </a:rPr>
                      <a:t>소오밥</a:t>
                    </a:r>
                    <a:endParaRPr lang="en-US" altLang="ko-KR" sz="4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2" name="그룹 91"/>
                <p:cNvGrpSpPr/>
                <p:nvPr/>
              </p:nvGrpSpPr>
              <p:grpSpPr>
                <a:xfrm>
                  <a:off x="3696349" y="4666826"/>
                  <a:ext cx="296996" cy="178981"/>
                  <a:chOff x="3928690" y="1944721"/>
                  <a:chExt cx="296996" cy="178981"/>
                </a:xfrm>
              </p:grpSpPr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3928690" y="1944721"/>
                    <a:ext cx="296996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3928690" y="1944721"/>
                    <a:ext cx="296996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540" tIns="2540" rIns="2540" bIns="2540" numCol="1" spcCol="1270" anchor="ctr" anchorCtr="0">
                    <a:noAutofit/>
                  </a:bodyPr>
                  <a:lstStyle/>
                  <a:p>
                    <a:pPr lvl="0" algn="ctr" defTabSz="177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sz="400" kern="1200" dirty="0" err="1" smtClean="0">
                        <a:solidFill>
                          <a:schemeClr val="tx1">
                            <a:alpha val="38000"/>
                          </a:schemeClr>
                        </a:solidFill>
                      </a:rPr>
                      <a:t>프라이드킹</a:t>
                    </a:r>
                    <a:endParaRPr lang="en-US" altLang="ko-KR" sz="4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3" name="그룹 92"/>
                <p:cNvGrpSpPr/>
                <p:nvPr/>
              </p:nvGrpSpPr>
              <p:grpSpPr>
                <a:xfrm>
                  <a:off x="4064099" y="4475526"/>
                  <a:ext cx="111533" cy="178981"/>
                  <a:chOff x="4299615" y="1756596"/>
                  <a:chExt cx="111533" cy="178981"/>
                </a:xfrm>
              </p:grpSpPr>
              <p:sp>
                <p:nvSpPr>
                  <p:cNvPr id="132" name="직사각형 131"/>
                  <p:cNvSpPr/>
                  <p:nvPr/>
                </p:nvSpPr>
                <p:spPr>
                  <a:xfrm>
                    <a:off x="4299615" y="1756596"/>
                    <a:ext cx="111533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4299615" y="1756596"/>
                    <a:ext cx="111533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175" tIns="3175" rIns="3175" bIns="3175" numCol="1" spcCol="1270" anchor="ctr" anchorCtr="0">
                    <a:noAutofit/>
                  </a:bodyPr>
                  <a:lstStyle/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altLang="ko-KR" sz="5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ko-KR" altLang="en-US" sz="500" kern="1200" dirty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4" name="그룹 93"/>
                <p:cNvGrpSpPr/>
                <p:nvPr/>
              </p:nvGrpSpPr>
              <p:grpSpPr>
                <a:xfrm>
                  <a:off x="3606303" y="4476988"/>
                  <a:ext cx="124785" cy="178981"/>
                  <a:chOff x="3844994" y="1758058"/>
                  <a:chExt cx="124785" cy="178981"/>
                </a:xfrm>
              </p:grpSpPr>
              <p:sp>
                <p:nvSpPr>
                  <p:cNvPr id="130" name="직사각형 129"/>
                  <p:cNvSpPr/>
                  <p:nvPr/>
                </p:nvSpPr>
                <p:spPr>
                  <a:xfrm>
                    <a:off x="3844994" y="1758058"/>
                    <a:ext cx="124785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844994" y="1758058"/>
                    <a:ext cx="124785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175" tIns="3175" rIns="3175" bIns="3175" numCol="1" spcCol="1270" anchor="ctr" anchorCtr="0">
                    <a:noAutofit/>
                  </a:bodyPr>
                  <a:lstStyle/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altLang="ko-KR" sz="5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ko-KR" altLang="en-US" sz="500" kern="1200" dirty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1" name="그룹 120"/>
                <p:cNvGrpSpPr/>
                <p:nvPr/>
              </p:nvGrpSpPr>
              <p:grpSpPr>
                <a:xfrm>
                  <a:off x="3920665" y="4286967"/>
                  <a:ext cx="255112" cy="178981"/>
                  <a:chOff x="4156181" y="1568037"/>
                  <a:chExt cx="255112" cy="178981"/>
                </a:xfrm>
              </p:grpSpPr>
              <p:sp>
                <p:nvSpPr>
                  <p:cNvPr id="128" name="직사각형 127"/>
                  <p:cNvSpPr/>
                  <p:nvPr/>
                </p:nvSpPr>
                <p:spPr>
                  <a:xfrm>
                    <a:off x="4156181" y="1568037"/>
                    <a:ext cx="255112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4156181" y="1568037"/>
                    <a:ext cx="255112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540" tIns="2540" rIns="2540" bIns="2540" numCol="1" spcCol="1270" anchor="ctr" anchorCtr="0">
                    <a:noAutofit/>
                  </a:bodyPr>
                  <a:lstStyle/>
                  <a:p>
                    <a:pPr lvl="0" algn="ctr" defTabSz="177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sz="400" kern="1200" dirty="0" err="1" smtClean="0">
                        <a:solidFill>
                          <a:schemeClr val="tx1">
                            <a:alpha val="38000"/>
                          </a:schemeClr>
                        </a:solidFill>
                      </a:rPr>
                      <a:t>마시스시</a:t>
                    </a:r>
                    <a:endParaRPr lang="en-US" altLang="ko-KR" sz="4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2" name="그룹 121"/>
                <p:cNvGrpSpPr/>
                <p:nvPr/>
              </p:nvGrpSpPr>
              <p:grpSpPr>
                <a:xfrm>
                  <a:off x="4014780" y="4664951"/>
                  <a:ext cx="159844" cy="178981"/>
                  <a:chOff x="4253471" y="1946021"/>
                  <a:chExt cx="159844" cy="178981"/>
                </a:xfrm>
              </p:grpSpPr>
              <p:sp>
                <p:nvSpPr>
                  <p:cNvPr id="126" name="직사각형 125"/>
                  <p:cNvSpPr/>
                  <p:nvPr/>
                </p:nvSpPr>
                <p:spPr>
                  <a:xfrm>
                    <a:off x="4253471" y="1946021"/>
                    <a:ext cx="159844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4253471" y="1946021"/>
                    <a:ext cx="159844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540" tIns="2540" rIns="2540" bIns="2540" numCol="1" spcCol="1270" anchor="ctr" anchorCtr="0">
                    <a:noAutofit/>
                  </a:bodyPr>
                  <a:lstStyle/>
                  <a:p>
                    <a:pPr lvl="0" algn="ctr" defTabSz="177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sz="400" kern="1200" dirty="0" err="1" smtClean="0">
                        <a:solidFill>
                          <a:schemeClr val="tx1">
                            <a:alpha val="38000"/>
                          </a:schemeClr>
                        </a:solidFill>
                      </a:rPr>
                      <a:t>브리또</a:t>
                    </a:r>
                    <a:endParaRPr lang="en-US" altLang="ko-KR" sz="4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3" name="그룹 122"/>
                <p:cNvGrpSpPr/>
                <p:nvPr/>
              </p:nvGrpSpPr>
              <p:grpSpPr>
                <a:xfrm>
                  <a:off x="3608377" y="4667142"/>
                  <a:ext cx="67880" cy="178981"/>
                  <a:chOff x="3843893" y="1945037"/>
                  <a:chExt cx="67880" cy="178981"/>
                </a:xfrm>
              </p:grpSpPr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3843893" y="1945037"/>
                    <a:ext cx="67880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3843893" y="1945037"/>
                    <a:ext cx="67880" cy="178981"/>
                  </a:xfrm>
                  <a:prstGeom prst="rect">
                    <a:avLst/>
                  </a:prstGeom>
                  <a:ln w="508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175" tIns="3175" rIns="3175" bIns="3175" numCol="1" spcCol="1270" anchor="ctr" anchorCtr="0">
                    <a:noAutofit/>
                  </a:bodyPr>
                  <a:lstStyle/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altLang="ko-KR" sz="5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ko-KR" altLang="en-US" sz="500" kern="1200" dirty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87" name="모서리가 둥근 직사각형 86"/>
            <p:cNvSpPr/>
            <p:nvPr/>
          </p:nvSpPr>
          <p:spPr>
            <a:xfrm>
              <a:off x="4476312" y="2859691"/>
              <a:ext cx="615820" cy="569168"/>
            </a:xfrm>
            <a:prstGeom prst="roundRect">
              <a:avLst/>
            </a:prstGeom>
            <a:solidFill>
              <a:schemeClr val="accent1">
                <a:alpha val="60000"/>
              </a:schemeClr>
            </a:solidFill>
            <a:ln w="508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700" dirty="0" smtClean="0">
                  <a:solidFill>
                    <a:schemeClr val="bg1"/>
                  </a:solidFill>
                </a:rPr>
                <a:t>스페셜딜리버리도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..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53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626525" y="828663"/>
            <a:ext cx="3231350" cy="5926696"/>
            <a:chOff x="2266580" y="4920917"/>
            <a:chExt cx="628565" cy="62440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35" t="7048" r="37946" b="26329"/>
            <a:stretch/>
          </p:blipFill>
          <p:spPr>
            <a:xfrm>
              <a:off x="2303100" y="4951765"/>
              <a:ext cx="555366" cy="555366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2266580" y="4920917"/>
              <a:ext cx="628565" cy="624403"/>
              <a:chOff x="3816958" y="1531343"/>
              <a:chExt cx="628565" cy="624403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3816958" y="1531343"/>
                <a:ext cx="628565" cy="624403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7" name="모서리가 둥근 직사각형 4"/>
              <p:cNvSpPr txBox="1"/>
              <p:nvPr/>
            </p:nvSpPr>
            <p:spPr>
              <a:xfrm>
                <a:off x="3835246" y="1549631"/>
                <a:ext cx="591989" cy="587827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175" tIns="3175" rIns="3175" bIns="3175" numCol="1" spcCol="1270" anchor="ctr" anchorCtr="0">
                <a:noAutofit/>
              </a:bodyPr>
              <a:lstStyle/>
              <a:p>
                <a:pPr lvl="0" algn="ctr" defTabSz="222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500" kern="1200" dirty="0"/>
              </a:p>
            </p:txBody>
          </p:sp>
        </p:grpSp>
      </p:grpSp>
      <p:sp>
        <p:nvSpPr>
          <p:cNvPr id="2" name="모서리가 둥근 직사각형 1"/>
          <p:cNvSpPr/>
          <p:nvPr/>
        </p:nvSpPr>
        <p:spPr>
          <a:xfrm>
            <a:off x="2790825" y="1076325"/>
            <a:ext cx="2905125" cy="715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주문사항</a:t>
            </a:r>
            <a:r>
              <a:rPr lang="ko-KR" altLang="en-US" dirty="0" smtClean="0"/>
              <a:t> 체크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그림이나 글이나 사진</a:t>
            </a:r>
            <a:r>
              <a:rPr lang="en-US" altLang="ko-KR" dirty="0" smtClean="0"/>
              <a:t>)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789228" y="1855191"/>
            <a:ext cx="2905125" cy="122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기본 로그인시 전화번호 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&amp; </a:t>
            </a:r>
            <a:r>
              <a:rPr lang="ko-KR" altLang="en-US" sz="1000" dirty="0" smtClean="0"/>
              <a:t>주로 배달되는 주소</a:t>
            </a:r>
            <a:endParaRPr lang="ko-KR" altLang="en-US" sz="10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00575" y="1960268"/>
            <a:ext cx="1021915" cy="2486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연락 가능 번호</a:t>
            </a:r>
            <a:endParaRPr lang="ko-KR" altLang="en-US" sz="8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89227" y="3147629"/>
            <a:ext cx="2905125" cy="1148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요청사항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89226" y="5794997"/>
            <a:ext cx="1903811" cy="715153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주문완료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4787062" y="5794997"/>
            <a:ext cx="905695" cy="715153"/>
            <a:chOff x="4472320" y="2859691"/>
            <a:chExt cx="622193" cy="569169"/>
          </a:xfrm>
        </p:grpSpPr>
        <p:grpSp>
          <p:nvGrpSpPr>
            <p:cNvPr id="33" name="그룹 32"/>
            <p:cNvGrpSpPr/>
            <p:nvPr/>
          </p:nvGrpSpPr>
          <p:grpSpPr>
            <a:xfrm>
              <a:off x="4472320" y="2859692"/>
              <a:ext cx="622193" cy="569168"/>
              <a:chOff x="3724317" y="4402673"/>
              <a:chExt cx="628565" cy="624403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3724317" y="4402673"/>
                <a:ext cx="628565" cy="624403"/>
                <a:chOff x="3816958" y="1531343"/>
                <a:chExt cx="628565" cy="624403"/>
              </a:xfrm>
            </p:grpSpPr>
            <p:sp>
              <p:nvSpPr>
                <p:cNvPr id="61" name="모서리가 둥근 직사각형 60"/>
                <p:cNvSpPr/>
                <p:nvPr/>
              </p:nvSpPr>
              <p:spPr>
                <a:xfrm>
                  <a:off x="3816958" y="1531343"/>
                  <a:ext cx="628565" cy="624403"/>
                </a:xfrm>
                <a:prstGeom prst="roundRect">
                  <a:avLst>
                    <a:gd name="adj" fmla="val 10000"/>
                  </a:avLst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1001">
                  <a:schemeClr val="lt2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62" name="모서리가 둥근 직사각형 4"/>
                <p:cNvSpPr txBox="1"/>
                <p:nvPr/>
              </p:nvSpPr>
              <p:spPr>
                <a:xfrm>
                  <a:off x="3835246" y="1549631"/>
                  <a:ext cx="591989" cy="587827"/>
                </a:xfrm>
                <a:prstGeom prst="rect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1001">
                  <a:schemeClr val="lt2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175" tIns="3175" rIns="3175" bIns="3175" numCol="1" spcCol="1270" anchor="ctr" anchorCtr="0">
                  <a:noAutofit/>
                </a:bodyPr>
                <a:lstStyle/>
                <a:p>
                  <a:pPr lvl="0" algn="ctr" defTabSz="2222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500" kern="1200" dirty="0">
                    <a:solidFill>
                      <a:schemeClr val="tx1">
                        <a:alpha val="38000"/>
                      </a:schemeClr>
                    </a:solidFill>
                  </a:endParaRPr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3755528" y="4439367"/>
                <a:ext cx="569474" cy="559156"/>
                <a:chOff x="3606303" y="4286967"/>
                <a:chExt cx="569474" cy="559156"/>
              </a:xfrm>
            </p:grpSpPr>
            <p:grpSp>
              <p:nvGrpSpPr>
                <p:cNvPr id="37" name="그룹 36"/>
                <p:cNvGrpSpPr/>
                <p:nvPr/>
              </p:nvGrpSpPr>
              <p:grpSpPr>
                <a:xfrm>
                  <a:off x="3608143" y="4287165"/>
                  <a:ext cx="296996" cy="178981"/>
                  <a:chOff x="3843659" y="1568235"/>
                  <a:chExt cx="296996" cy="178981"/>
                </a:xfrm>
              </p:grpSpPr>
              <p:sp>
                <p:nvSpPr>
                  <p:cNvPr id="59" name="직사각형 58"/>
                  <p:cNvSpPr/>
                  <p:nvPr/>
                </p:nvSpPr>
                <p:spPr>
                  <a:xfrm>
                    <a:off x="3843659" y="1568235"/>
                    <a:ext cx="296996" cy="178981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843659" y="1568235"/>
                    <a:ext cx="296996" cy="178981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540" tIns="2540" rIns="2540" bIns="2540" numCol="1" spcCol="1270" anchor="ctr" anchorCtr="0">
                    <a:noAutofit/>
                  </a:bodyPr>
                  <a:lstStyle/>
                  <a:p>
                    <a:pPr lvl="0" algn="ctr" defTabSz="177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sz="400" kern="1200" dirty="0" err="1" smtClean="0">
                        <a:solidFill>
                          <a:schemeClr val="tx1">
                            <a:alpha val="38000"/>
                          </a:schemeClr>
                        </a:solidFill>
                      </a:rPr>
                      <a:t>그릭데이</a:t>
                    </a:r>
                    <a:endParaRPr lang="en-US" altLang="ko-KR" sz="4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38" name="그룹 37"/>
                <p:cNvGrpSpPr/>
                <p:nvPr/>
              </p:nvGrpSpPr>
              <p:grpSpPr>
                <a:xfrm>
                  <a:off x="3748348" y="4475571"/>
                  <a:ext cx="296996" cy="178981"/>
                  <a:chOff x="3987039" y="1756641"/>
                  <a:chExt cx="296996" cy="178981"/>
                </a:xfrm>
              </p:grpSpPr>
              <p:sp>
                <p:nvSpPr>
                  <p:cNvPr id="57" name="직사각형 56"/>
                  <p:cNvSpPr/>
                  <p:nvPr/>
                </p:nvSpPr>
                <p:spPr>
                  <a:xfrm>
                    <a:off x="3987039" y="1756641"/>
                    <a:ext cx="296996" cy="178981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987039" y="1756641"/>
                    <a:ext cx="296996" cy="178981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540" tIns="2540" rIns="2540" bIns="2540" numCol="1" spcCol="1270" anchor="ctr" anchorCtr="0">
                    <a:noAutofit/>
                  </a:bodyPr>
                  <a:lstStyle/>
                  <a:p>
                    <a:pPr lvl="0" algn="ctr" defTabSz="177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sz="400" kern="1200" dirty="0" err="1" smtClean="0">
                        <a:solidFill>
                          <a:schemeClr val="tx1">
                            <a:alpha val="38000"/>
                          </a:schemeClr>
                        </a:solidFill>
                      </a:rPr>
                      <a:t>소오밥</a:t>
                    </a:r>
                    <a:endParaRPr lang="en-US" altLang="ko-KR" sz="4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39" name="그룹 38"/>
                <p:cNvGrpSpPr/>
                <p:nvPr/>
              </p:nvGrpSpPr>
              <p:grpSpPr>
                <a:xfrm>
                  <a:off x="3696349" y="4666826"/>
                  <a:ext cx="296996" cy="178981"/>
                  <a:chOff x="3928690" y="1944721"/>
                  <a:chExt cx="296996" cy="178981"/>
                </a:xfrm>
              </p:grpSpPr>
              <p:sp>
                <p:nvSpPr>
                  <p:cNvPr id="55" name="직사각형 54"/>
                  <p:cNvSpPr/>
                  <p:nvPr/>
                </p:nvSpPr>
                <p:spPr>
                  <a:xfrm>
                    <a:off x="3928690" y="1944721"/>
                    <a:ext cx="296996" cy="178981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928690" y="1944721"/>
                    <a:ext cx="296996" cy="178981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540" tIns="2540" rIns="2540" bIns="2540" numCol="1" spcCol="1270" anchor="ctr" anchorCtr="0">
                    <a:noAutofit/>
                  </a:bodyPr>
                  <a:lstStyle/>
                  <a:p>
                    <a:pPr lvl="0" algn="ctr" defTabSz="177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sz="400" kern="1200" dirty="0" err="1" smtClean="0">
                        <a:solidFill>
                          <a:schemeClr val="tx1">
                            <a:alpha val="38000"/>
                          </a:schemeClr>
                        </a:solidFill>
                      </a:rPr>
                      <a:t>프라이드킹</a:t>
                    </a:r>
                    <a:endParaRPr lang="en-US" altLang="ko-KR" sz="4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40" name="그룹 39"/>
                <p:cNvGrpSpPr/>
                <p:nvPr/>
              </p:nvGrpSpPr>
              <p:grpSpPr>
                <a:xfrm>
                  <a:off x="4064099" y="4475526"/>
                  <a:ext cx="111533" cy="178981"/>
                  <a:chOff x="4299615" y="1756596"/>
                  <a:chExt cx="111533" cy="178981"/>
                </a:xfrm>
              </p:grpSpPr>
              <p:sp>
                <p:nvSpPr>
                  <p:cNvPr id="53" name="직사각형 52"/>
                  <p:cNvSpPr/>
                  <p:nvPr/>
                </p:nvSpPr>
                <p:spPr>
                  <a:xfrm>
                    <a:off x="4299615" y="1756596"/>
                    <a:ext cx="111533" cy="178981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4299615" y="1756596"/>
                    <a:ext cx="111533" cy="178981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175" tIns="3175" rIns="3175" bIns="3175" numCol="1" spcCol="1270" anchor="ctr" anchorCtr="0">
                    <a:noAutofit/>
                  </a:bodyPr>
                  <a:lstStyle/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altLang="ko-KR" sz="5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ko-KR" altLang="en-US" sz="500" kern="1200" dirty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41" name="그룹 40"/>
                <p:cNvGrpSpPr/>
                <p:nvPr/>
              </p:nvGrpSpPr>
              <p:grpSpPr>
                <a:xfrm>
                  <a:off x="3606303" y="4476988"/>
                  <a:ext cx="124785" cy="178981"/>
                  <a:chOff x="3844994" y="1758058"/>
                  <a:chExt cx="124785" cy="178981"/>
                </a:xfrm>
              </p:grpSpPr>
              <p:sp>
                <p:nvSpPr>
                  <p:cNvPr id="51" name="직사각형 50"/>
                  <p:cNvSpPr/>
                  <p:nvPr/>
                </p:nvSpPr>
                <p:spPr>
                  <a:xfrm>
                    <a:off x="3844994" y="1758058"/>
                    <a:ext cx="124785" cy="178981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3844994" y="1758058"/>
                    <a:ext cx="124785" cy="178981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175" tIns="3175" rIns="3175" bIns="3175" numCol="1" spcCol="1270" anchor="ctr" anchorCtr="0">
                    <a:noAutofit/>
                  </a:bodyPr>
                  <a:lstStyle/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altLang="ko-KR" sz="5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ko-KR" altLang="en-US" sz="500" kern="1200" dirty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42" name="그룹 41"/>
                <p:cNvGrpSpPr/>
                <p:nvPr/>
              </p:nvGrpSpPr>
              <p:grpSpPr>
                <a:xfrm>
                  <a:off x="3920665" y="4286967"/>
                  <a:ext cx="255112" cy="178981"/>
                  <a:chOff x="4156181" y="1568037"/>
                  <a:chExt cx="255112" cy="178981"/>
                </a:xfrm>
              </p:grpSpPr>
              <p:sp>
                <p:nvSpPr>
                  <p:cNvPr id="49" name="직사각형 48"/>
                  <p:cNvSpPr/>
                  <p:nvPr/>
                </p:nvSpPr>
                <p:spPr>
                  <a:xfrm>
                    <a:off x="4156181" y="1568037"/>
                    <a:ext cx="255112" cy="178981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4156181" y="1568037"/>
                    <a:ext cx="255112" cy="178981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540" tIns="2540" rIns="2540" bIns="2540" numCol="1" spcCol="1270" anchor="ctr" anchorCtr="0">
                    <a:noAutofit/>
                  </a:bodyPr>
                  <a:lstStyle/>
                  <a:p>
                    <a:pPr lvl="0" algn="ctr" defTabSz="177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sz="400" kern="1200" dirty="0" err="1" smtClean="0">
                        <a:solidFill>
                          <a:schemeClr val="tx1">
                            <a:alpha val="38000"/>
                          </a:schemeClr>
                        </a:solidFill>
                      </a:rPr>
                      <a:t>마시스시</a:t>
                    </a:r>
                    <a:endParaRPr lang="en-US" altLang="ko-KR" sz="4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43" name="그룹 42"/>
                <p:cNvGrpSpPr/>
                <p:nvPr/>
              </p:nvGrpSpPr>
              <p:grpSpPr>
                <a:xfrm>
                  <a:off x="4014780" y="4664951"/>
                  <a:ext cx="159844" cy="178981"/>
                  <a:chOff x="4253471" y="1946021"/>
                  <a:chExt cx="159844" cy="178981"/>
                </a:xfrm>
              </p:grpSpPr>
              <p:sp>
                <p:nvSpPr>
                  <p:cNvPr id="47" name="직사각형 46"/>
                  <p:cNvSpPr/>
                  <p:nvPr/>
                </p:nvSpPr>
                <p:spPr>
                  <a:xfrm>
                    <a:off x="4253471" y="1946021"/>
                    <a:ext cx="159844" cy="178981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253471" y="1946021"/>
                    <a:ext cx="159844" cy="178981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2540" tIns="2540" rIns="2540" bIns="2540" numCol="1" spcCol="1270" anchor="ctr" anchorCtr="0">
                    <a:noAutofit/>
                  </a:bodyPr>
                  <a:lstStyle/>
                  <a:p>
                    <a:pPr lvl="0" algn="ctr" defTabSz="17780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ko-KR" altLang="en-US" sz="400" kern="1200" dirty="0" err="1" smtClean="0">
                        <a:solidFill>
                          <a:schemeClr val="tx1">
                            <a:alpha val="38000"/>
                          </a:schemeClr>
                        </a:solidFill>
                      </a:rPr>
                      <a:t>브리또</a:t>
                    </a:r>
                    <a:endParaRPr lang="en-US" altLang="ko-KR" sz="4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44" name="그룹 43"/>
                <p:cNvGrpSpPr/>
                <p:nvPr/>
              </p:nvGrpSpPr>
              <p:grpSpPr>
                <a:xfrm>
                  <a:off x="3608377" y="4667142"/>
                  <a:ext cx="67880" cy="178981"/>
                  <a:chOff x="3843893" y="1945037"/>
                  <a:chExt cx="67880" cy="178981"/>
                </a:xfrm>
              </p:grpSpPr>
              <p:sp>
                <p:nvSpPr>
                  <p:cNvPr id="45" name="직사각형 44"/>
                  <p:cNvSpPr/>
                  <p:nvPr/>
                </p:nvSpPr>
                <p:spPr>
                  <a:xfrm>
                    <a:off x="3843893" y="1945037"/>
                    <a:ext cx="67880" cy="178981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rgbClr r="0" g="0" b="0"/>
                  </a:lnRef>
                  <a:fillRef idx="1001">
                    <a:schemeClr val="lt2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843893" y="1945037"/>
                    <a:ext cx="67880" cy="178981"/>
                  </a:xfrm>
                  <a:prstGeom prst="rect">
                    <a:avLst/>
                  </a:prstGeom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1001">
                    <a:schemeClr val="lt2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175" tIns="3175" rIns="3175" bIns="3175" numCol="1" spcCol="1270" anchor="ctr" anchorCtr="0">
                    <a:noAutofit/>
                  </a:bodyPr>
                  <a:lstStyle/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altLang="ko-KR" sz="500" kern="1200" dirty="0" smtClean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  <a:p>
                    <a:pPr lvl="0" algn="ctr" defTabSz="222250" latinLnBrk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ko-KR" altLang="en-US" sz="500" kern="1200" dirty="0">
                      <a:solidFill>
                        <a:schemeClr val="tx1">
                          <a:alpha val="38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34" name="모서리가 둥근 직사각형 33"/>
            <p:cNvSpPr/>
            <p:nvPr/>
          </p:nvSpPr>
          <p:spPr>
            <a:xfrm>
              <a:off x="4476312" y="2859691"/>
              <a:ext cx="615820" cy="569168"/>
            </a:xfrm>
            <a:prstGeom prst="roundRect">
              <a:avLst/>
            </a:prstGeom>
            <a:solidFill>
              <a:schemeClr val="accent1">
                <a:alpha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ko-KR" altLang="en-US" sz="700" dirty="0" smtClean="0">
                  <a:solidFill>
                    <a:schemeClr val="bg1"/>
                  </a:solidFill>
                </a:rPr>
                <a:t>스페셜딜리버리도</a:t>
              </a:r>
              <a:r>
                <a:rPr lang="en-US" altLang="ko-KR" sz="700" dirty="0" smtClean="0">
                  <a:solidFill>
                    <a:schemeClr val="bg1"/>
                  </a:solidFill>
                </a:rPr>
                <a:t>..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2789226" y="4367236"/>
            <a:ext cx="2905125" cy="28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47293" y="4397396"/>
            <a:ext cx="1308830" cy="22314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수량</a:t>
            </a:r>
            <a:endParaRPr lang="ko-KR" altLang="en-US" sz="8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323185" y="4397397"/>
            <a:ext cx="1308830" cy="22314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결제금액</a:t>
            </a:r>
            <a:endParaRPr lang="ko-KR" altLang="en-US" sz="8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7220645" y="828663"/>
            <a:ext cx="3231350" cy="5926696"/>
            <a:chOff x="2626525" y="828663"/>
            <a:chExt cx="3231350" cy="5926696"/>
          </a:xfrm>
        </p:grpSpPr>
        <p:grpSp>
          <p:nvGrpSpPr>
            <p:cNvPr id="67" name="그룹 66"/>
            <p:cNvGrpSpPr/>
            <p:nvPr/>
          </p:nvGrpSpPr>
          <p:grpSpPr>
            <a:xfrm>
              <a:off x="2626525" y="828663"/>
              <a:ext cx="3231350" cy="5926696"/>
              <a:chOff x="2266580" y="4920917"/>
              <a:chExt cx="628565" cy="624403"/>
            </a:xfrm>
          </p:grpSpPr>
          <p:pic>
            <p:nvPicPr>
              <p:cNvPr id="76" name="그림 7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35" t="7048" r="37946" b="26329"/>
              <a:stretch/>
            </p:blipFill>
            <p:spPr>
              <a:xfrm>
                <a:off x="2303100" y="4951765"/>
                <a:ext cx="555366" cy="555366"/>
              </a:xfrm>
              <a:prstGeom prst="rect">
                <a:avLst/>
              </a:prstGeom>
            </p:spPr>
          </p:pic>
          <p:grpSp>
            <p:nvGrpSpPr>
              <p:cNvPr id="77" name="그룹 76"/>
              <p:cNvGrpSpPr/>
              <p:nvPr/>
            </p:nvGrpSpPr>
            <p:grpSpPr>
              <a:xfrm>
                <a:off x="2266580" y="4920917"/>
                <a:ext cx="628565" cy="624403"/>
                <a:chOff x="3816958" y="1531343"/>
                <a:chExt cx="628565" cy="624403"/>
              </a:xfrm>
            </p:grpSpPr>
            <p:sp>
              <p:nvSpPr>
                <p:cNvPr id="78" name="모서리가 둥근 직사각형 77"/>
                <p:cNvSpPr/>
                <p:nvPr/>
              </p:nvSpPr>
              <p:spPr>
                <a:xfrm>
                  <a:off x="3816958" y="1531343"/>
                  <a:ext cx="628565" cy="624403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</p:sp>
            <p:sp>
              <p:nvSpPr>
                <p:cNvPr id="79" name="모서리가 둥근 직사각형 4"/>
                <p:cNvSpPr txBox="1"/>
                <p:nvPr/>
              </p:nvSpPr>
              <p:spPr>
                <a:xfrm>
                  <a:off x="3835246" y="1549631"/>
                  <a:ext cx="591989" cy="587827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175" tIns="3175" rIns="3175" bIns="3175" numCol="1" spcCol="1270" anchor="ctr" anchorCtr="0">
                  <a:noAutofit/>
                </a:bodyPr>
                <a:lstStyle/>
                <a:p>
                  <a:pPr lvl="0" algn="ctr" defTabSz="22225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ko-KR" altLang="en-US" sz="500" kern="1200" dirty="0"/>
                </a:p>
              </p:txBody>
            </p:sp>
          </p:grpSp>
        </p:grpSp>
        <p:sp>
          <p:nvSpPr>
            <p:cNvPr id="68" name="모서리가 둥근 직사각형 67"/>
            <p:cNvSpPr/>
            <p:nvPr/>
          </p:nvSpPr>
          <p:spPr>
            <a:xfrm>
              <a:off x="2790825" y="1076325"/>
              <a:ext cx="2905125" cy="7151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주문사항</a:t>
              </a:r>
              <a:r>
                <a:rPr lang="ko-KR" altLang="en-US" dirty="0" smtClean="0"/>
                <a:t> 체크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smtClean="0"/>
                <a:t>그림이나 글이나 사진</a:t>
              </a:r>
              <a:r>
                <a:rPr lang="en-US" altLang="ko-KR" dirty="0" smtClean="0"/>
                <a:t>)</a:t>
              </a: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2789228" y="1855191"/>
              <a:ext cx="2905125" cy="12287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기본 로그인시 전화번호 </a:t>
              </a:r>
              <a:endParaRPr lang="en-US" altLang="ko-KR" sz="1000" dirty="0" smtClean="0"/>
            </a:p>
            <a:p>
              <a:pPr algn="ctr"/>
              <a:r>
                <a:rPr lang="en-US" altLang="ko-KR" sz="1000" dirty="0" smtClean="0"/>
                <a:t>&amp; </a:t>
              </a:r>
              <a:r>
                <a:rPr lang="ko-KR" altLang="en-US" sz="1000" dirty="0" smtClean="0"/>
                <a:t>주로 배달되는 주소</a:t>
              </a:r>
              <a:endParaRPr lang="ko-KR" altLang="en-US" sz="1000" dirty="0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4600575" y="1960268"/>
              <a:ext cx="1021915" cy="2486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연락 가능 번호</a:t>
              </a:r>
              <a:endParaRPr lang="ko-KR" altLang="en-US" sz="800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789227" y="3147629"/>
              <a:ext cx="2905125" cy="11483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 smtClean="0"/>
            </a:p>
            <a:p>
              <a:pPr algn="ctr"/>
              <a:r>
                <a:rPr lang="ko-KR" altLang="en-US" dirty="0" smtClean="0"/>
                <a:t>요청사항</a:t>
              </a:r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2789226" y="5794997"/>
              <a:ext cx="2880088" cy="715153"/>
            </a:xfrm>
            <a:prstGeom prst="round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주문완료</a:t>
              </a:r>
              <a:endParaRPr lang="ko-KR" altLang="en-US" dirty="0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2789226" y="4367236"/>
              <a:ext cx="2905125" cy="2841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2847293" y="4397396"/>
              <a:ext cx="1308830" cy="22314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수량</a:t>
              </a:r>
              <a:endParaRPr lang="ko-KR" altLang="en-US" sz="800" dirty="0"/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4323185" y="4397397"/>
              <a:ext cx="1308830" cy="22314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결제금액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268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/>
          <p:cNvGrpSpPr/>
          <p:nvPr/>
        </p:nvGrpSpPr>
        <p:grpSpPr>
          <a:xfrm>
            <a:off x="2560964" y="829759"/>
            <a:ext cx="3232800" cy="5925600"/>
            <a:chOff x="2266580" y="4920917"/>
            <a:chExt cx="628565" cy="624403"/>
          </a:xfrm>
        </p:grpSpPr>
        <p:pic>
          <p:nvPicPr>
            <p:cNvPr id="98" name="그림 9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35" t="7048" r="37946" b="26329"/>
            <a:stretch/>
          </p:blipFill>
          <p:spPr>
            <a:xfrm>
              <a:off x="2303100" y="4951765"/>
              <a:ext cx="555366" cy="555366"/>
            </a:xfrm>
            <a:prstGeom prst="rect">
              <a:avLst/>
            </a:prstGeom>
          </p:spPr>
        </p:pic>
        <p:grpSp>
          <p:nvGrpSpPr>
            <p:cNvPr id="99" name="그룹 98"/>
            <p:cNvGrpSpPr/>
            <p:nvPr/>
          </p:nvGrpSpPr>
          <p:grpSpPr>
            <a:xfrm>
              <a:off x="2266580" y="4920917"/>
              <a:ext cx="628565" cy="624403"/>
              <a:chOff x="3816958" y="1531343"/>
              <a:chExt cx="628565" cy="624403"/>
            </a:xfrm>
          </p:grpSpPr>
          <p:sp>
            <p:nvSpPr>
              <p:cNvPr id="100" name="모서리가 둥근 직사각형 99"/>
              <p:cNvSpPr/>
              <p:nvPr/>
            </p:nvSpPr>
            <p:spPr>
              <a:xfrm>
                <a:off x="3816958" y="1531343"/>
                <a:ext cx="628565" cy="624403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01" name="모서리가 둥근 직사각형 4"/>
              <p:cNvSpPr txBox="1"/>
              <p:nvPr/>
            </p:nvSpPr>
            <p:spPr>
              <a:xfrm>
                <a:off x="3835246" y="1549631"/>
                <a:ext cx="591989" cy="587827"/>
              </a:xfrm>
              <a:prstGeom prst="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175" tIns="3175" rIns="3175" bIns="3175" numCol="1" spcCol="1270" anchor="ctr" anchorCtr="0">
                <a:noAutofit/>
              </a:bodyPr>
              <a:lstStyle/>
              <a:p>
                <a:pPr lvl="0" algn="ctr" defTabSz="222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500" kern="1200" dirty="0"/>
              </a:p>
            </p:txBody>
          </p:sp>
        </p:grpSp>
      </p:grpSp>
      <p:sp>
        <p:nvSpPr>
          <p:cNvPr id="88" name="모서리가 둥근 직사각형 87"/>
          <p:cNvSpPr/>
          <p:nvPr/>
        </p:nvSpPr>
        <p:spPr>
          <a:xfrm>
            <a:off x="2725338" y="1077375"/>
            <a:ext cx="2906429" cy="715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2723740" y="1856097"/>
            <a:ext cx="2906429" cy="1228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2923734" y="1989218"/>
            <a:ext cx="1574850" cy="2486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마의 메뉴 </a:t>
            </a:r>
            <a:r>
              <a:rPr lang="en-US" altLang="ko-KR" sz="800" dirty="0" smtClean="0"/>
              <a:t>&amp; </a:t>
            </a:r>
            <a:r>
              <a:rPr lang="ko-KR" altLang="en-US" sz="800" dirty="0" smtClean="0"/>
              <a:t>단골 매장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2723739" y="3148296"/>
            <a:ext cx="2906429" cy="1148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이벤트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공지 </a:t>
            </a:r>
            <a:endParaRPr lang="en-US" altLang="ko-KR" dirty="0" smtClean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4545429" y="1989218"/>
            <a:ext cx="881965" cy="2486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정보 수정</a:t>
            </a:r>
            <a:endParaRPr lang="ko-KR" altLang="en-US" sz="8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2923734" y="2313357"/>
            <a:ext cx="411478" cy="2486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2923732" y="2625676"/>
            <a:ext cx="716999" cy="2486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리뷰관리</a:t>
            </a:r>
            <a:endParaRPr lang="ko-KR" altLang="en-US" sz="800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4290153" y="2313357"/>
            <a:ext cx="1137242" cy="2486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광고문의</a:t>
            </a:r>
            <a:endParaRPr lang="ko-KR" altLang="en-US" sz="8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3710269" y="2625676"/>
            <a:ext cx="1717124" cy="2486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문의 사항 </a:t>
            </a:r>
            <a:r>
              <a:rPr lang="en-US" altLang="ko-KR" sz="800" dirty="0" smtClean="0"/>
              <a:t>&amp; </a:t>
            </a:r>
            <a:r>
              <a:rPr lang="ko-KR" altLang="en-US" sz="800" dirty="0" smtClean="0"/>
              <a:t>고객 센터</a:t>
            </a:r>
            <a:endParaRPr lang="ko-KR" altLang="en-US" sz="800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3403930" y="2313357"/>
            <a:ext cx="817505" cy="2486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공지사항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114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436</Words>
  <Application>Microsoft Office PowerPoint</Application>
  <PresentationFormat>와이드스크린</PresentationFormat>
  <Paragraphs>192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mtw</dc:creator>
  <cp:lastModifiedBy>mtw</cp:lastModifiedBy>
  <cp:revision>44</cp:revision>
  <dcterms:created xsi:type="dcterms:W3CDTF">2018-01-03T03:01:06Z</dcterms:created>
  <dcterms:modified xsi:type="dcterms:W3CDTF">2018-01-05T09:32:38Z</dcterms:modified>
</cp:coreProperties>
</file>