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xygen"/>
      <p:regular r:id="rId16"/>
      <p:bold r:id="rId17"/>
    </p:embeddedFont>
    <p:embeddedFont>
      <p:font typeface="Montserrat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xygen-bold.fntdata"/><Relationship Id="rId16" Type="http://schemas.openxmlformats.org/officeDocument/2006/relationships/font" Target="fonts/Oxygen-regular.fntdata"/><Relationship Id="rId19" Type="http://schemas.openxmlformats.org/officeDocument/2006/relationships/font" Target="fonts/MontserratExtraBold-boldItalic.fntdata"/><Relationship Id="rId18" Type="http://schemas.openxmlformats.org/officeDocument/2006/relationships/font" Target="fonts/Montserrat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2029ff21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2029ff21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2029ff2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02029ff2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d36770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d36770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a4bf3988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3a4bf398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a4bf398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a4bf398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a4bf398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a4bf398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a4bf3988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3a4bf3988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a4bf3988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a4bf3988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3a4bf3988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3a4bf3988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a4bf398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3a4bf398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1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1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 rot="-546">
            <a:off x="2683643" y="35162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271188" y="1074650"/>
            <a:ext cx="6609900" cy="23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855401" y="274475"/>
            <a:ext cx="1705200" cy="17052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1724259">
            <a:off x="315785" y="1683179"/>
            <a:ext cx="452995" cy="45299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1722653">
            <a:off x="2362952" y="4875547"/>
            <a:ext cx="437145" cy="43714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1723737">
            <a:off x="8486705" y="3388820"/>
            <a:ext cx="1030444" cy="103044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296225" y="1385975"/>
            <a:ext cx="6551700" cy="23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1"/>
          <p:cNvSpPr/>
          <p:nvPr/>
        </p:nvSpPr>
        <p:spPr>
          <a:xfrm flipH="1" rot="5400000">
            <a:off x="-739502" y="522530"/>
            <a:ext cx="1459500" cy="1459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flipH="1" rot="-301824">
            <a:off x="3057193" y="3158658"/>
            <a:ext cx="6368501" cy="30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 flipH="1" rot="7123067">
            <a:off x="279705" y="1739546"/>
            <a:ext cx="242874" cy="24287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 flipH="1" rot="7127197">
            <a:off x="8828092" y="2834262"/>
            <a:ext cx="186897" cy="18689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flipH="1" rot="7122820">
            <a:off x="5593877" y="4846713"/>
            <a:ext cx="186082" cy="18608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 flipH="1" rot="7125777">
            <a:off x="394816" y="508041"/>
            <a:ext cx="566724" cy="56672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617000" y="1317613"/>
            <a:ext cx="59100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2"/>
          <p:cNvSpPr txBox="1"/>
          <p:nvPr>
            <p:ph idx="1" type="subTitle"/>
          </p:nvPr>
        </p:nvSpPr>
        <p:spPr>
          <a:xfrm>
            <a:off x="1617000" y="3207288"/>
            <a:ext cx="59100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" name="Google Shape;80;p12"/>
          <p:cNvGrpSpPr/>
          <p:nvPr/>
        </p:nvGrpSpPr>
        <p:grpSpPr>
          <a:xfrm>
            <a:off x="-380627" y="-1174647"/>
            <a:ext cx="10272698" cy="6121451"/>
            <a:chOff x="-380627" y="-1174647"/>
            <a:chExt cx="10272698" cy="6121451"/>
          </a:xfrm>
        </p:grpSpPr>
        <p:sp>
          <p:nvSpPr>
            <p:cNvPr id="81" name="Google Shape;81;p12"/>
            <p:cNvSpPr/>
            <p:nvPr/>
          </p:nvSpPr>
          <p:spPr>
            <a:xfrm flipH="1" rot="-5400000">
              <a:off x="8432571" y="3371427"/>
              <a:ext cx="1459500" cy="14595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2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flipH="1" rot="10498176">
              <a:off x="-257149" y="-901401"/>
              <a:ext cx="6368501" cy="309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2"/>
            <p:cNvSpPr/>
            <p:nvPr/>
          </p:nvSpPr>
          <p:spPr>
            <a:xfrm flipH="1" rot="-3676933">
              <a:off x="8645965" y="3371037"/>
              <a:ext cx="242874" cy="242874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 flipH="1" rot="-3672803">
              <a:off x="153556" y="2332298"/>
              <a:ext cx="186897" cy="186897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 flipH="1" rot="-3677180">
              <a:off x="3388586" y="320662"/>
              <a:ext cx="186082" cy="18608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flipH="1" rot="-3674223">
              <a:off x="8207005" y="4278692"/>
              <a:ext cx="566724" cy="566724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235775" y="709675"/>
            <a:ext cx="4049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3"/>
          <p:cNvSpPr/>
          <p:nvPr/>
        </p:nvSpPr>
        <p:spPr>
          <a:xfrm>
            <a:off x="-13925" y="-21275"/>
            <a:ext cx="9185100" cy="5189700"/>
          </a:xfrm>
          <a:prstGeom prst="rect">
            <a:avLst/>
          </a:prstGeom>
          <a:gradFill>
            <a:gsLst>
              <a:gs pos="0">
                <a:srgbClr val="AADDE0">
                  <a:alpha val="32941"/>
                </a:srgbClr>
              </a:gs>
              <a:gs pos="100000">
                <a:srgbClr val="5B3B5A">
                  <a:alpha val="29411"/>
                </a:srgbClr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rot="5400000">
            <a:off x="-932578" y="128775"/>
            <a:ext cx="1866300" cy="1866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rot="5400000">
            <a:off x="-613779" y="1149455"/>
            <a:ext cx="1228500" cy="1228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 rot="-5400000">
            <a:off x="8543093" y="3874842"/>
            <a:ext cx="1228500" cy="1228500"/>
          </a:xfrm>
          <a:prstGeom prst="blockArc">
            <a:avLst>
              <a:gd fmla="val 10610774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flipH="1" rot="-9073212">
            <a:off x="8826918" y="4210363"/>
            <a:ext cx="194415" cy="19441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rot="-1725094">
            <a:off x="609723" y="336218"/>
            <a:ext cx="495829" cy="4958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hasCustomPrompt="1" type="title"/>
          </p:nvPr>
        </p:nvSpPr>
        <p:spPr>
          <a:xfrm rot="350">
            <a:off x="1625221" y="1688503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2189825" y="3199902"/>
            <a:ext cx="4764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099987">
            <a:off x="-1236717" y="-2869776"/>
            <a:ext cx="8662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 flipH="1" rot="10800000">
            <a:off x="3523408" y="-743695"/>
            <a:ext cx="1482300" cy="1482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flipH="1" rot="7129346">
            <a:off x="5512285" y="89253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flipH="1" rot="7129346">
            <a:off x="3437310" y="231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flipH="1" rot="7129346">
            <a:off x="7106585" y="1989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flipH="1" rot="7129346">
            <a:off x="798535" y="1945656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7075" y="1241975"/>
            <a:ext cx="2900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20150" y="16883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idx="2" type="title"/>
          </p:nvPr>
        </p:nvSpPr>
        <p:spPr>
          <a:xfrm rot="1446">
            <a:off x="4746002" y="1271685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3" type="title"/>
          </p:nvPr>
        </p:nvSpPr>
        <p:spPr>
          <a:xfrm>
            <a:off x="3683077" y="2482099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4" type="title"/>
          </p:nvPr>
        </p:nvSpPr>
        <p:spPr>
          <a:xfrm>
            <a:off x="3683077" y="3692400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6"/>
          <p:cNvSpPr txBox="1"/>
          <p:nvPr>
            <p:ph idx="5" type="title"/>
          </p:nvPr>
        </p:nvSpPr>
        <p:spPr>
          <a:xfrm>
            <a:off x="720156" y="24561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6"/>
          <p:cNvSpPr txBox="1"/>
          <p:nvPr>
            <p:ph idx="6" type="subTitle"/>
          </p:nvPr>
        </p:nvSpPr>
        <p:spPr>
          <a:xfrm>
            <a:off x="720150" y="2903463"/>
            <a:ext cx="2336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7" type="title"/>
          </p:nvPr>
        </p:nvSpPr>
        <p:spPr>
          <a:xfrm>
            <a:off x="720156" y="3663340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6"/>
          <p:cNvSpPr txBox="1"/>
          <p:nvPr>
            <p:ph idx="8" type="subTitle"/>
          </p:nvPr>
        </p:nvSpPr>
        <p:spPr>
          <a:xfrm>
            <a:off x="720150" y="4111538"/>
            <a:ext cx="2336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9" type="title"/>
          </p:nvPr>
        </p:nvSpPr>
        <p:spPr>
          <a:xfrm>
            <a:off x="5527081" y="36493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16"/>
          <p:cNvSpPr txBox="1"/>
          <p:nvPr>
            <p:ph idx="13" type="subTitle"/>
          </p:nvPr>
        </p:nvSpPr>
        <p:spPr>
          <a:xfrm>
            <a:off x="6087600" y="4111538"/>
            <a:ext cx="2336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4" type="title"/>
          </p:nvPr>
        </p:nvSpPr>
        <p:spPr>
          <a:xfrm>
            <a:off x="5527081" y="245616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6"/>
          <p:cNvSpPr txBox="1"/>
          <p:nvPr>
            <p:ph idx="15" type="subTitle"/>
          </p:nvPr>
        </p:nvSpPr>
        <p:spPr>
          <a:xfrm>
            <a:off x="6087600" y="2903463"/>
            <a:ext cx="2336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6" type="title"/>
          </p:nvPr>
        </p:nvSpPr>
        <p:spPr>
          <a:xfrm>
            <a:off x="5527081" y="1243315"/>
            <a:ext cx="289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16"/>
          <p:cNvSpPr txBox="1"/>
          <p:nvPr>
            <p:ph idx="17" type="subTitle"/>
          </p:nvPr>
        </p:nvSpPr>
        <p:spPr>
          <a:xfrm>
            <a:off x="6087600" y="1687013"/>
            <a:ext cx="23364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hasCustomPrompt="1" idx="18" type="title"/>
          </p:nvPr>
        </p:nvSpPr>
        <p:spPr>
          <a:xfrm rot="1444">
            <a:off x="3682627" y="1270785"/>
            <a:ext cx="714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/>
          <p:nvPr>
            <p:ph hasCustomPrompt="1" idx="19" type="title"/>
          </p:nvPr>
        </p:nvSpPr>
        <p:spPr>
          <a:xfrm rot="1446">
            <a:off x="4746002" y="2482099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6"/>
          <p:cNvSpPr txBox="1"/>
          <p:nvPr>
            <p:ph hasCustomPrompt="1" idx="20" type="title"/>
          </p:nvPr>
        </p:nvSpPr>
        <p:spPr>
          <a:xfrm rot="1446">
            <a:off x="4746002" y="3692400"/>
            <a:ext cx="713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6"/>
          <p:cNvSpPr txBox="1"/>
          <p:nvPr>
            <p:ph idx="21"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5" name="Google Shape;12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6055276">
            <a:off x="-1736979" y="-1077849"/>
            <a:ext cx="6190999" cy="367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9266930">
            <a:off x="4081972" y="4543876"/>
            <a:ext cx="6190998" cy="36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 flipH="1" rot="10800000">
            <a:off x="255074" y="-544499"/>
            <a:ext cx="1084500" cy="1084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 flipH="1" rot="-3674066">
            <a:off x="8734836" y="4235285"/>
            <a:ext cx="283027" cy="2830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flipH="1" rot="-3676082">
            <a:off x="166511" y="1495229"/>
            <a:ext cx="124191" cy="12419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flipH="1" rot="7404023">
            <a:off x="-1952028" y="664758"/>
            <a:ext cx="6747130" cy="328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 flipH="1" rot="7125899">
            <a:off x="2609307" y="183357"/>
            <a:ext cx="443874" cy="44387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flipH="1" rot="7125899">
            <a:off x="1507333" y="2083000"/>
            <a:ext cx="443874" cy="44387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flipH="1" rot="7127575">
            <a:off x="1405211" y="2358083"/>
            <a:ext cx="210528" cy="210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1797763" y="1761300"/>
            <a:ext cx="36390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17"/>
          <p:cNvSpPr txBox="1"/>
          <p:nvPr>
            <p:ph hasCustomPrompt="1" idx="2" type="title"/>
          </p:nvPr>
        </p:nvSpPr>
        <p:spPr>
          <a:xfrm>
            <a:off x="5549531" y="1761300"/>
            <a:ext cx="1796700" cy="1620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 rot="567">
            <a:off x="1797773" y="3067750"/>
            <a:ext cx="3639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/>
          <p:nvPr/>
        </p:nvSpPr>
        <p:spPr>
          <a:xfrm flipH="1" rot="7123692">
            <a:off x="759908" y="348037"/>
            <a:ext cx="209714" cy="20971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 flipH="1" rot="5400000">
            <a:off x="-604759" y="84202"/>
            <a:ext cx="1482300" cy="1765375"/>
            <a:chOff x="307037" y="4131480"/>
            <a:chExt cx="1482300" cy="1765375"/>
          </a:xfrm>
        </p:grpSpPr>
        <p:sp>
          <p:nvSpPr>
            <p:cNvPr id="140" name="Google Shape;140;p17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1760250" y="3634150"/>
            <a:ext cx="208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2" type="subTitle"/>
          </p:nvPr>
        </p:nvSpPr>
        <p:spPr>
          <a:xfrm>
            <a:off x="5289725" y="3592475"/>
            <a:ext cx="2084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3" type="subTitle"/>
          </p:nvPr>
        </p:nvSpPr>
        <p:spPr>
          <a:xfrm>
            <a:off x="1761150" y="3999251"/>
            <a:ext cx="2084700" cy="61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4" type="subTitle"/>
          </p:nvPr>
        </p:nvSpPr>
        <p:spPr>
          <a:xfrm>
            <a:off x="5289625" y="3958175"/>
            <a:ext cx="2084700" cy="61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8" name="Google Shape;14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102378">
            <a:off x="-2208044" y="-1447801"/>
            <a:ext cx="866298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8"/>
          <p:cNvGrpSpPr/>
          <p:nvPr/>
        </p:nvGrpSpPr>
        <p:grpSpPr>
          <a:xfrm flipH="1" rot="10800000">
            <a:off x="302708" y="-754845"/>
            <a:ext cx="1482300" cy="1765375"/>
            <a:chOff x="307037" y="4131480"/>
            <a:chExt cx="1482300" cy="1765375"/>
          </a:xfrm>
        </p:grpSpPr>
        <p:sp>
          <p:nvSpPr>
            <p:cNvPr id="150" name="Google Shape;150;p18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993871">
            <a:off x="3390081" y="1496225"/>
            <a:ext cx="86629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823138" y="2759200"/>
            <a:ext cx="208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6236150" y="2759200"/>
            <a:ext cx="2084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3" type="subTitle"/>
          </p:nvPr>
        </p:nvSpPr>
        <p:spPr>
          <a:xfrm>
            <a:off x="719988" y="3038750"/>
            <a:ext cx="2292900" cy="61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4" type="subTitle"/>
          </p:nvPr>
        </p:nvSpPr>
        <p:spPr>
          <a:xfrm>
            <a:off x="6131000" y="3039350"/>
            <a:ext cx="2295000" cy="61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 rot="5400000">
            <a:off x="-952328" y="128775"/>
            <a:ext cx="1866300" cy="1866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rot="5400000">
            <a:off x="-633529" y="1149455"/>
            <a:ext cx="1228500" cy="12285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flipH="1" rot="-5400000">
            <a:off x="8553018" y="2272542"/>
            <a:ext cx="1228500" cy="1228500"/>
          </a:xfrm>
          <a:prstGeom prst="blockArc">
            <a:avLst>
              <a:gd fmla="val 10610774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flipH="1" rot="-9073212">
            <a:off x="8836843" y="2608063"/>
            <a:ext cx="194415" cy="19441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rot="-1725094">
            <a:off x="589973" y="336218"/>
            <a:ext cx="495829" cy="4958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894875" y="1434500"/>
            <a:ext cx="3938700" cy="13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" type="subTitle"/>
          </p:nvPr>
        </p:nvSpPr>
        <p:spPr>
          <a:xfrm rot="-288">
            <a:off x="894800" y="2823477"/>
            <a:ext cx="357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flipH="1" rot="10589907">
            <a:off x="-310575" y="-1303276"/>
            <a:ext cx="6701897" cy="325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316663" y="1761300"/>
            <a:ext cx="44148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1412518" y="1761300"/>
            <a:ext cx="1796700" cy="1620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rot="467">
            <a:off x="3316675" y="3067750"/>
            <a:ext cx="4414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2123250" y="4186400"/>
            <a:ext cx="1943100" cy="1943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68700" y="-468525"/>
            <a:ext cx="1247700" cy="12477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68700" y="540000"/>
            <a:ext cx="444300" cy="444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555425" y="2188950"/>
            <a:ext cx="1247700" cy="12477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637775" y="3436650"/>
            <a:ext cx="241500" cy="241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428175" y="4053050"/>
            <a:ext cx="771600" cy="771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4823800" y="2104475"/>
            <a:ext cx="3579600" cy="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 rot="-288">
            <a:off x="4823725" y="2571902"/>
            <a:ext cx="357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flipH="1" rot="1212016">
            <a:off x="3715891" y="-809749"/>
            <a:ext cx="5835592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 flipH="1">
            <a:off x="6130002" y="412500"/>
            <a:ext cx="255000" cy="255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flipH="1">
            <a:off x="8978027" y="1029132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flipH="1" rot="10800000">
            <a:off x="3319352" y="-709525"/>
            <a:ext cx="1419300" cy="1419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813100" y="2104475"/>
            <a:ext cx="3579600" cy="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" type="subTitle"/>
          </p:nvPr>
        </p:nvSpPr>
        <p:spPr>
          <a:xfrm rot="-288">
            <a:off x="813025" y="2571902"/>
            <a:ext cx="357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099987">
            <a:off x="-1236717" y="-2869776"/>
            <a:ext cx="8662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/>
          <p:nvPr/>
        </p:nvSpPr>
        <p:spPr>
          <a:xfrm flipH="1" rot="10800000">
            <a:off x="3523408" y="-743695"/>
            <a:ext cx="1482300" cy="1482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 flipH="1" rot="7129346">
            <a:off x="5512285" y="89253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 flipH="1" rot="7129346">
            <a:off x="3437310" y="231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 flipH="1" rot="7129346">
            <a:off x="7106585" y="198981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 flipH="1" rot="7129346">
            <a:off x="798535" y="1945656"/>
            <a:ext cx="129435" cy="129435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720000" y="1575925"/>
            <a:ext cx="38520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7" name="Google Shape;18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572238">
            <a:off x="4940456" y="1052626"/>
            <a:ext cx="8662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 flipH="1" rot="1724940">
            <a:off x="8490663" y="4487094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 flipH="1" rot="1724940">
            <a:off x="9078438" y="758544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2" type="body"/>
          </p:nvPr>
        </p:nvSpPr>
        <p:spPr>
          <a:xfrm>
            <a:off x="4572000" y="1575925"/>
            <a:ext cx="38520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 rot="-742">
            <a:off x="1199750" y="3164749"/>
            <a:ext cx="41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1199750" y="1205003"/>
            <a:ext cx="4563900" cy="1959300"/>
          </a:xfrm>
          <a:prstGeom prst="rect">
            <a:avLst/>
          </a:prstGeom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/>
          <p:nvPr/>
        </p:nvSpPr>
        <p:spPr>
          <a:xfrm flipH="1" rot="-3675446">
            <a:off x="6920390" y="1010909"/>
            <a:ext cx="1225266" cy="122526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flipH="1" rot="-3395977">
            <a:off x="4184947" y="664758"/>
            <a:ext cx="6747130" cy="328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 flipH="1" rot="-3674101">
            <a:off x="5926868" y="3982565"/>
            <a:ext cx="443874" cy="44387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flipH="1" rot="-3674101">
            <a:off x="7028842" y="2082922"/>
            <a:ext cx="443874" cy="44387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 flipH="1" rot="-3672425">
            <a:off x="7364310" y="2041184"/>
            <a:ext cx="210528" cy="210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flipH="1" rot="-3676308">
            <a:off x="8176803" y="4052044"/>
            <a:ext cx="209714" cy="209714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4"/>
          <p:cNvGrpSpPr/>
          <p:nvPr/>
        </p:nvGrpSpPr>
        <p:grpSpPr>
          <a:xfrm flipH="1" rot="-5400000">
            <a:off x="8268883" y="2760218"/>
            <a:ext cx="1482300" cy="1765375"/>
            <a:chOff x="307037" y="4131480"/>
            <a:chExt cx="1482300" cy="1765375"/>
          </a:xfrm>
        </p:grpSpPr>
        <p:sp>
          <p:nvSpPr>
            <p:cNvPr id="201" name="Google Shape;201;p24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" type="subTitle"/>
          </p:nvPr>
        </p:nvSpPr>
        <p:spPr>
          <a:xfrm rot="318">
            <a:off x="1324700" y="2652900"/>
            <a:ext cx="64944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720000" y="1419000"/>
            <a:ext cx="77040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212016">
            <a:off x="-431407" y="-809749"/>
            <a:ext cx="5835592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2735075" y="412500"/>
            <a:ext cx="255000" cy="255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152325" y="4186400"/>
            <a:ext cx="1943100" cy="1943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590675" y="4186475"/>
            <a:ext cx="504900" cy="504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-133950" y="1029132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 rot="10800000">
            <a:off x="4381425" y="-709525"/>
            <a:ext cx="1419300" cy="1419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6009675" y="5020107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2" type="title"/>
          </p:nvPr>
        </p:nvSpPr>
        <p:spPr>
          <a:xfrm>
            <a:off x="506850" y="2759325"/>
            <a:ext cx="27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26"/>
          <p:cNvSpPr txBox="1"/>
          <p:nvPr>
            <p:ph idx="1" type="subTitle"/>
          </p:nvPr>
        </p:nvSpPr>
        <p:spPr>
          <a:xfrm>
            <a:off x="720000" y="3132018"/>
            <a:ext cx="2336400" cy="9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3" type="title"/>
          </p:nvPr>
        </p:nvSpPr>
        <p:spPr>
          <a:xfrm>
            <a:off x="3190650" y="2759313"/>
            <a:ext cx="27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26"/>
          <p:cNvSpPr txBox="1"/>
          <p:nvPr>
            <p:ph idx="4" type="subTitle"/>
          </p:nvPr>
        </p:nvSpPr>
        <p:spPr>
          <a:xfrm>
            <a:off x="3403800" y="3132006"/>
            <a:ext cx="2336400" cy="9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6"/>
          <p:cNvSpPr txBox="1"/>
          <p:nvPr>
            <p:ph idx="5" type="title"/>
          </p:nvPr>
        </p:nvSpPr>
        <p:spPr>
          <a:xfrm>
            <a:off x="5874450" y="2759313"/>
            <a:ext cx="2762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26"/>
          <p:cNvSpPr txBox="1"/>
          <p:nvPr>
            <p:ph idx="6" type="subTitle"/>
          </p:nvPr>
        </p:nvSpPr>
        <p:spPr>
          <a:xfrm>
            <a:off x="6087600" y="3131993"/>
            <a:ext cx="2336400" cy="9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1" name="Google Shape;22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102378">
            <a:off x="-2208044" y="-1447801"/>
            <a:ext cx="866298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6"/>
          <p:cNvGrpSpPr/>
          <p:nvPr/>
        </p:nvGrpSpPr>
        <p:grpSpPr>
          <a:xfrm flipH="1" rot="10800000">
            <a:off x="302708" y="-754845"/>
            <a:ext cx="1482300" cy="1765375"/>
            <a:chOff x="307037" y="4131480"/>
            <a:chExt cx="1482300" cy="1765375"/>
          </a:xfrm>
        </p:grpSpPr>
        <p:sp>
          <p:nvSpPr>
            <p:cNvPr id="223" name="Google Shape;223;p26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5" name="Google Shape;22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8206" y="1920950"/>
            <a:ext cx="86629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2" type="title"/>
          </p:nvPr>
        </p:nvSpPr>
        <p:spPr>
          <a:xfrm>
            <a:off x="1005225" y="2497006"/>
            <a:ext cx="2011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7"/>
          <p:cNvSpPr txBox="1"/>
          <p:nvPr>
            <p:ph idx="1" type="subTitle"/>
          </p:nvPr>
        </p:nvSpPr>
        <p:spPr>
          <a:xfrm>
            <a:off x="1005225" y="2801876"/>
            <a:ext cx="2011800" cy="14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3" type="title"/>
          </p:nvPr>
        </p:nvSpPr>
        <p:spPr>
          <a:xfrm>
            <a:off x="3566100" y="2495206"/>
            <a:ext cx="2011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27"/>
          <p:cNvSpPr txBox="1"/>
          <p:nvPr>
            <p:ph idx="4" type="subTitle"/>
          </p:nvPr>
        </p:nvSpPr>
        <p:spPr>
          <a:xfrm>
            <a:off x="3566550" y="2801876"/>
            <a:ext cx="2010900" cy="14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5" type="title"/>
          </p:nvPr>
        </p:nvSpPr>
        <p:spPr>
          <a:xfrm>
            <a:off x="6126975" y="2495206"/>
            <a:ext cx="2011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27"/>
          <p:cNvSpPr txBox="1"/>
          <p:nvPr>
            <p:ph idx="6" type="subTitle"/>
          </p:nvPr>
        </p:nvSpPr>
        <p:spPr>
          <a:xfrm>
            <a:off x="6126975" y="2801876"/>
            <a:ext cx="2011800" cy="14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4" name="Google Shape;23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27762">
            <a:off x="-4421119" y="-1039274"/>
            <a:ext cx="8662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 flipH="1" rot="-9075060">
            <a:off x="533233" y="51132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flipH="1" rot="-9075060">
            <a:off x="-54542" y="423987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2" type="title"/>
          </p:nvPr>
        </p:nvSpPr>
        <p:spPr>
          <a:xfrm>
            <a:off x="940913" y="1788688"/>
            <a:ext cx="2432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28"/>
          <p:cNvSpPr txBox="1"/>
          <p:nvPr>
            <p:ph idx="1" type="subTitle"/>
          </p:nvPr>
        </p:nvSpPr>
        <p:spPr>
          <a:xfrm>
            <a:off x="938847" y="2109250"/>
            <a:ext cx="2436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3" type="title"/>
          </p:nvPr>
        </p:nvSpPr>
        <p:spPr>
          <a:xfrm>
            <a:off x="5772755" y="1777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28"/>
          <p:cNvSpPr txBox="1"/>
          <p:nvPr>
            <p:ph idx="4" type="subTitle"/>
          </p:nvPr>
        </p:nvSpPr>
        <p:spPr>
          <a:xfrm>
            <a:off x="5772763" y="2097800"/>
            <a:ext cx="2432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5" type="title"/>
          </p:nvPr>
        </p:nvSpPr>
        <p:spPr>
          <a:xfrm>
            <a:off x="940938" y="3406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28"/>
          <p:cNvSpPr txBox="1"/>
          <p:nvPr>
            <p:ph idx="6" type="subTitle"/>
          </p:nvPr>
        </p:nvSpPr>
        <p:spPr>
          <a:xfrm>
            <a:off x="938837" y="3728469"/>
            <a:ext cx="2436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7" type="title"/>
          </p:nvPr>
        </p:nvSpPr>
        <p:spPr>
          <a:xfrm>
            <a:off x="5772743" y="3406850"/>
            <a:ext cx="2432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6" name="Google Shape;246;p28"/>
          <p:cNvSpPr txBox="1"/>
          <p:nvPr>
            <p:ph idx="8" type="subTitle"/>
          </p:nvPr>
        </p:nvSpPr>
        <p:spPr>
          <a:xfrm>
            <a:off x="5772752" y="3728469"/>
            <a:ext cx="2432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7" name="Google Shape;247;p2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3092066">
            <a:off x="6101000" y="183101"/>
            <a:ext cx="5188645" cy="25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 flipH="1" rot="-3675020">
            <a:off x="6499692" y="119809"/>
            <a:ext cx="394192" cy="39419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 flipH="1" rot="-3672803">
            <a:off x="8684843" y="783673"/>
            <a:ext cx="186897" cy="18689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 flipH="1" rot="-3675020">
            <a:off x="8894229" y="2919909"/>
            <a:ext cx="394192" cy="3941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29"/>
          <p:cNvSpPr txBox="1"/>
          <p:nvPr>
            <p:ph idx="2" type="title"/>
          </p:nvPr>
        </p:nvSpPr>
        <p:spPr>
          <a:xfrm>
            <a:off x="1073575" y="2026013"/>
            <a:ext cx="2057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29"/>
          <p:cNvSpPr txBox="1"/>
          <p:nvPr>
            <p:ph idx="1" type="subTitle"/>
          </p:nvPr>
        </p:nvSpPr>
        <p:spPr>
          <a:xfrm>
            <a:off x="1073575" y="2344600"/>
            <a:ext cx="20574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9"/>
          <p:cNvSpPr txBox="1"/>
          <p:nvPr>
            <p:ph idx="3" type="title"/>
          </p:nvPr>
        </p:nvSpPr>
        <p:spPr>
          <a:xfrm>
            <a:off x="3543033" y="2026013"/>
            <a:ext cx="2057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29"/>
          <p:cNvSpPr txBox="1"/>
          <p:nvPr>
            <p:ph idx="4" type="subTitle"/>
          </p:nvPr>
        </p:nvSpPr>
        <p:spPr>
          <a:xfrm>
            <a:off x="3543059" y="2344600"/>
            <a:ext cx="20574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5" type="title"/>
          </p:nvPr>
        </p:nvSpPr>
        <p:spPr>
          <a:xfrm>
            <a:off x="1073838" y="37117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8" name="Google Shape;258;p29"/>
          <p:cNvSpPr txBox="1"/>
          <p:nvPr>
            <p:ph idx="6" type="subTitle"/>
          </p:nvPr>
        </p:nvSpPr>
        <p:spPr>
          <a:xfrm>
            <a:off x="1073838" y="4045800"/>
            <a:ext cx="20574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7" type="title"/>
          </p:nvPr>
        </p:nvSpPr>
        <p:spPr>
          <a:xfrm>
            <a:off x="3543319" y="37117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29"/>
          <p:cNvSpPr txBox="1"/>
          <p:nvPr>
            <p:ph idx="8" type="subTitle"/>
          </p:nvPr>
        </p:nvSpPr>
        <p:spPr>
          <a:xfrm>
            <a:off x="3543059" y="4045800"/>
            <a:ext cx="20574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9" type="title"/>
          </p:nvPr>
        </p:nvSpPr>
        <p:spPr>
          <a:xfrm>
            <a:off x="6010149" y="2026013"/>
            <a:ext cx="2057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" name="Google Shape;262;p29"/>
          <p:cNvSpPr txBox="1"/>
          <p:nvPr>
            <p:ph idx="13" type="subTitle"/>
          </p:nvPr>
        </p:nvSpPr>
        <p:spPr>
          <a:xfrm>
            <a:off x="6010150" y="2344600"/>
            <a:ext cx="20598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14" type="title"/>
          </p:nvPr>
        </p:nvSpPr>
        <p:spPr>
          <a:xfrm>
            <a:off x="6011348" y="3711775"/>
            <a:ext cx="2057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29"/>
          <p:cNvSpPr txBox="1"/>
          <p:nvPr>
            <p:ph idx="15" type="subTitle"/>
          </p:nvPr>
        </p:nvSpPr>
        <p:spPr>
          <a:xfrm>
            <a:off x="6010148" y="4045800"/>
            <a:ext cx="20598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5" name="Google Shape;26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227762">
            <a:off x="-4421119" y="-1039274"/>
            <a:ext cx="8662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/>
          <p:nvPr/>
        </p:nvSpPr>
        <p:spPr>
          <a:xfrm flipH="1" rot="-9075060">
            <a:off x="533233" y="51132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 flipH="1" rot="-9075060">
            <a:off x="-54542" y="4239879"/>
            <a:ext cx="158429" cy="15842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9"/>
          <p:cNvGrpSpPr/>
          <p:nvPr/>
        </p:nvGrpSpPr>
        <p:grpSpPr>
          <a:xfrm flipH="1" rot="-5400000">
            <a:off x="8268883" y="2760218"/>
            <a:ext cx="1482300" cy="1765375"/>
            <a:chOff x="307037" y="4131480"/>
            <a:chExt cx="1482300" cy="1765375"/>
          </a:xfrm>
        </p:grpSpPr>
        <p:sp>
          <p:nvSpPr>
            <p:cNvPr id="269" name="Google Shape;269;p29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hasCustomPrompt="1" type="title"/>
          </p:nvPr>
        </p:nvSpPr>
        <p:spPr>
          <a:xfrm rot="-270">
            <a:off x="2665475" y="611525"/>
            <a:ext cx="38130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3" name="Google Shape;273;p30"/>
          <p:cNvSpPr txBox="1"/>
          <p:nvPr>
            <p:ph idx="1" type="subTitle"/>
          </p:nvPr>
        </p:nvSpPr>
        <p:spPr>
          <a:xfrm>
            <a:off x="2665522" y="1228327"/>
            <a:ext cx="38130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0"/>
          <p:cNvSpPr txBox="1"/>
          <p:nvPr>
            <p:ph hasCustomPrompt="1" idx="2" type="title"/>
          </p:nvPr>
        </p:nvSpPr>
        <p:spPr>
          <a:xfrm>
            <a:off x="2667932" y="3572563"/>
            <a:ext cx="3808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" name="Google Shape;275;p30"/>
          <p:cNvSpPr txBox="1"/>
          <p:nvPr>
            <p:ph idx="3" type="subTitle"/>
          </p:nvPr>
        </p:nvSpPr>
        <p:spPr>
          <a:xfrm>
            <a:off x="2670351" y="4203750"/>
            <a:ext cx="3808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0"/>
          <p:cNvSpPr txBox="1"/>
          <p:nvPr>
            <p:ph hasCustomPrompt="1" idx="4" type="title"/>
          </p:nvPr>
        </p:nvSpPr>
        <p:spPr>
          <a:xfrm>
            <a:off x="2667874" y="2082458"/>
            <a:ext cx="3808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7" name="Google Shape;277;p30"/>
          <p:cNvSpPr txBox="1"/>
          <p:nvPr>
            <p:ph idx="5" type="subTitle"/>
          </p:nvPr>
        </p:nvSpPr>
        <p:spPr>
          <a:xfrm>
            <a:off x="2667885" y="2722645"/>
            <a:ext cx="38082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flipH="1" rot="6786017">
            <a:off x="-2215630" y="1004870"/>
            <a:ext cx="6747132" cy="3280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30"/>
          <p:cNvGrpSpPr/>
          <p:nvPr/>
        </p:nvGrpSpPr>
        <p:grpSpPr>
          <a:xfrm flipH="1" rot="5400000">
            <a:off x="-591034" y="652627"/>
            <a:ext cx="1482300" cy="1765375"/>
            <a:chOff x="307037" y="4131480"/>
            <a:chExt cx="1482300" cy="1765375"/>
          </a:xfrm>
        </p:grpSpPr>
        <p:sp>
          <p:nvSpPr>
            <p:cNvPr id="280" name="Google Shape;280;p30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0"/>
          <p:cNvSpPr/>
          <p:nvPr/>
        </p:nvSpPr>
        <p:spPr>
          <a:xfrm rot="3678880">
            <a:off x="8399963" y="1025937"/>
            <a:ext cx="348126" cy="34812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 rot="3678203">
            <a:off x="8589000" y="1448465"/>
            <a:ext cx="923419" cy="92341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 rot="3677995">
            <a:off x="8664221" y="2217693"/>
            <a:ext cx="183664" cy="18366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30"/>
          <p:cNvGrpSpPr/>
          <p:nvPr/>
        </p:nvGrpSpPr>
        <p:grpSpPr>
          <a:xfrm>
            <a:off x="7471966" y="4126177"/>
            <a:ext cx="1482300" cy="1765375"/>
            <a:chOff x="307037" y="4131480"/>
            <a:chExt cx="1482300" cy="1765375"/>
          </a:xfrm>
        </p:grpSpPr>
        <p:sp>
          <p:nvSpPr>
            <p:cNvPr id="286" name="Google Shape;286;p30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6681" y="2031750"/>
            <a:ext cx="86629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10800000">
            <a:off x="341150" y="-733831"/>
            <a:ext cx="1482300" cy="1482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3675020">
            <a:off x="204649" y="284259"/>
            <a:ext cx="394192" cy="3941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1290775" y="3998325"/>
            <a:ext cx="29076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1"/>
          <p:cNvSpPr txBox="1"/>
          <p:nvPr>
            <p:ph idx="2" type="subTitle"/>
          </p:nvPr>
        </p:nvSpPr>
        <p:spPr>
          <a:xfrm>
            <a:off x="4945650" y="3998325"/>
            <a:ext cx="29076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1"/>
          <p:cNvSpPr txBox="1"/>
          <p:nvPr>
            <p:ph hasCustomPrompt="1" type="title"/>
          </p:nvPr>
        </p:nvSpPr>
        <p:spPr>
          <a:xfrm>
            <a:off x="1290775" y="3147525"/>
            <a:ext cx="2907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2" name="Google Shape;292;p31"/>
          <p:cNvSpPr txBox="1"/>
          <p:nvPr>
            <p:ph hasCustomPrompt="1" idx="3" type="title"/>
          </p:nvPr>
        </p:nvSpPr>
        <p:spPr>
          <a:xfrm>
            <a:off x="4945650" y="3147525"/>
            <a:ext cx="2907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3" name="Google Shape;293;p31"/>
          <p:cNvSpPr txBox="1"/>
          <p:nvPr>
            <p:ph idx="4"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94" name="Google Shape;29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3340112">
            <a:off x="4853563" y="-567060"/>
            <a:ext cx="866298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/>
          <p:nvPr/>
        </p:nvSpPr>
        <p:spPr>
          <a:xfrm rot="10185200">
            <a:off x="8752340" y="853642"/>
            <a:ext cx="158528" cy="158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 rot="10185200">
            <a:off x="8124110" y="4575589"/>
            <a:ext cx="158528" cy="15852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72410">
            <a:off x="-2788914" y="-1077375"/>
            <a:ext cx="866298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1"/>
          <p:cNvSpPr/>
          <p:nvPr/>
        </p:nvSpPr>
        <p:spPr>
          <a:xfrm rot="-728415">
            <a:off x="900419" y="599382"/>
            <a:ext cx="158341" cy="15834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 rot="-728415">
            <a:off x="640829" y="3493745"/>
            <a:ext cx="158341" cy="15834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/>
        </p:nvSpPr>
        <p:spPr>
          <a:xfrm>
            <a:off x="2779400" y="3488875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This presentation template was created by </a:t>
            </a:r>
            <a:r>
              <a:rPr b="1" lang="en" sz="1100">
                <a:solidFill>
                  <a:schemeClr val="accent5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,</a:t>
            </a:r>
            <a:r>
              <a:rPr lang="en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including icons by </a:t>
            </a:r>
            <a:r>
              <a:rPr b="1" lang="en" sz="1100">
                <a:solidFill>
                  <a:schemeClr val="accent5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5"/>
                </a:solidFill>
                <a:latin typeface="Oxygen"/>
                <a:ea typeface="Oxygen"/>
                <a:cs typeface="Oxygen"/>
                <a:sym typeface="Oxygen"/>
              </a:rPr>
              <a:t>,</a:t>
            </a:r>
            <a:r>
              <a:rPr lang="en" sz="11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and infographics &amp; images by </a:t>
            </a:r>
            <a:r>
              <a:rPr b="1" lang="en" sz="1100">
                <a:solidFill>
                  <a:schemeClr val="accent5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5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02" name="Google Shape;302;p32"/>
          <p:cNvSpPr txBox="1"/>
          <p:nvPr>
            <p:ph type="ctrTitle"/>
          </p:nvPr>
        </p:nvSpPr>
        <p:spPr>
          <a:xfrm>
            <a:off x="2361350" y="777175"/>
            <a:ext cx="44214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3" name="Google Shape;303;p32"/>
          <p:cNvSpPr txBox="1"/>
          <p:nvPr>
            <p:ph idx="1" type="subTitle"/>
          </p:nvPr>
        </p:nvSpPr>
        <p:spPr>
          <a:xfrm>
            <a:off x="2679300" y="2282458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4" name="Google Shape;304;p32"/>
          <p:cNvSpPr txBox="1"/>
          <p:nvPr>
            <p:ph idx="2" type="subTitle"/>
          </p:nvPr>
        </p:nvSpPr>
        <p:spPr>
          <a:xfrm rot="-962">
            <a:off x="2963720" y="42298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05" name="Google Shape;305;p32"/>
          <p:cNvPicPr preferRelativeResize="0"/>
          <p:nvPr/>
        </p:nvPicPr>
        <p:blipFill>
          <a:blip r:embed="rId6">
            <a:alphaModFix amt="52000"/>
          </a:blip>
          <a:stretch>
            <a:fillRect/>
          </a:stretch>
        </p:blipFill>
        <p:spPr>
          <a:xfrm rot="5936944">
            <a:off x="-1652529" y="925958"/>
            <a:ext cx="6132209" cy="298133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/>
          <p:nvPr/>
        </p:nvSpPr>
        <p:spPr>
          <a:xfrm flipH="1" rot="5400000">
            <a:off x="-738951" y="1327368"/>
            <a:ext cx="1482300" cy="1482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 flipH="1" rot="1724980">
            <a:off x="360203" y="2422014"/>
            <a:ext cx="394192" cy="3941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 flipH="1" rot="1724109">
            <a:off x="1470403" y="1235960"/>
            <a:ext cx="209043" cy="20878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 flipH="1" rot="1725427">
            <a:off x="347431" y="256419"/>
            <a:ext cx="617338" cy="617338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/>
          <p:nvPr/>
        </p:nvSpPr>
        <p:spPr>
          <a:xfrm flipH="1" rot="1725732">
            <a:off x="1427541" y="3978182"/>
            <a:ext cx="216969" cy="21696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/>
          <p:nvPr/>
        </p:nvSpPr>
        <p:spPr>
          <a:xfrm flipH="1" rot="1728022">
            <a:off x="515840" y="5054088"/>
            <a:ext cx="144470" cy="14447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 flipH="1" rot="1728022">
            <a:off x="172340" y="1733338"/>
            <a:ext cx="144470" cy="14447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 flipH="1" rot="10013684">
            <a:off x="8329839" y="4039852"/>
            <a:ext cx="698595" cy="698595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 flipH="1" rot="2700000">
            <a:off x="7130979" y="4188078"/>
            <a:ext cx="1482379" cy="1482379"/>
          </a:xfrm>
          <a:prstGeom prst="blockArc">
            <a:avLst>
              <a:gd fmla="val 10800000" name="adj1"/>
              <a:gd fmla="val 6446501" name="adj2"/>
              <a:gd fmla="val 25975" name="adj3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 flipH="1" rot="1727359">
            <a:off x="8099757" y="4778339"/>
            <a:ext cx="245437" cy="24543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 flipH="1" rot="1725801">
            <a:off x="7711569" y="436808"/>
            <a:ext cx="206362" cy="20636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 flipH="1" rot="1724388">
            <a:off x="8610182" y="3944469"/>
            <a:ext cx="137886" cy="1376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 flipH="1" rot="1726647">
            <a:off x="8860105" y="-147531"/>
            <a:ext cx="361439" cy="36143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212016">
            <a:off x="-431407" y="-809749"/>
            <a:ext cx="5835592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/>
          <p:nvPr/>
        </p:nvSpPr>
        <p:spPr>
          <a:xfrm>
            <a:off x="2735075" y="412500"/>
            <a:ext cx="255000" cy="255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6152325" y="4186400"/>
            <a:ext cx="1943100" cy="19431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7590675" y="4186475"/>
            <a:ext cx="504900" cy="504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-133950" y="1029132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4381425" y="-709525"/>
            <a:ext cx="1419300" cy="14193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6009675" y="5020107"/>
            <a:ext cx="276000" cy="2757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4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flipH="1" rot="6786017">
            <a:off x="-2215630" y="1004870"/>
            <a:ext cx="6747132" cy="32802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34"/>
          <p:cNvGrpSpPr/>
          <p:nvPr/>
        </p:nvGrpSpPr>
        <p:grpSpPr>
          <a:xfrm flipH="1" rot="5400000">
            <a:off x="-591034" y="652627"/>
            <a:ext cx="1482300" cy="1765375"/>
            <a:chOff x="307037" y="4131480"/>
            <a:chExt cx="1482300" cy="1765375"/>
          </a:xfrm>
        </p:grpSpPr>
        <p:sp>
          <p:nvSpPr>
            <p:cNvPr id="330" name="Google Shape;330;p34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4"/>
          <p:cNvSpPr/>
          <p:nvPr/>
        </p:nvSpPr>
        <p:spPr>
          <a:xfrm rot="3678880">
            <a:off x="8399963" y="1025937"/>
            <a:ext cx="348126" cy="348126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 rot="3678203">
            <a:off x="8589000" y="1448465"/>
            <a:ext cx="923419" cy="92341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 rot="3677995">
            <a:off x="8664221" y="2217693"/>
            <a:ext cx="183664" cy="18366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34"/>
          <p:cNvGrpSpPr/>
          <p:nvPr/>
        </p:nvGrpSpPr>
        <p:grpSpPr>
          <a:xfrm>
            <a:off x="7471966" y="4126177"/>
            <a:ext cx="1482300" cy="1765375"/>
            <a:chOff x="307037" y="4131480"/>
            <a:chExt cx="1482300" cy="1765375"/>
          </a:xfrm>
        </p:grpSpPr>
        <p:sp>
          <p:nvSpPr>
            <p:cNvPr id="336" name="Google Shape;336;p34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721600" y="2005975"/>
            <a:ext cx="96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6454950" y="3595375"/>
            <a:ext cx="969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3118200" y="1563776"/>
            <a:ext cx="2907600" cy="1249500"/>
          </a:xfrm>
          <a:prstGeom prst="rect">
            <a:avLst/>
          </a:prstGeom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3118200" y="3151825"/>
            <a:ext cx="2907600" cy="1252800"/>
          </a:xfrm>
          <a:prstGeom prst="rect">
            <a:avLst/>
          </a:prstGeom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 flipH="1" rot="-4042443">
            <a:off x="8116358" y="1579077"/>
            <a:ext cx="1087823" cy="10878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" name="Google Shape;38;p5"/>
          <p:cNvPicPr preferRelativeResize="0"/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 flipH="1" rot="-3764270">
            <a:off x="5752471" y="1265756"/>
            <a:ext cx="5990528" cy="291243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 flipH="1" rot="-4041400">
            <a:off x="7486457" y="4335735"/>
            <a:ext cx="394292" cy="39429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 rot="-4041400">
            <a:off x="8278905" y="2554164"/>
            <a:ext cx="394292" cy="39429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 rot="-4040686">
            <a:off x="8560718" y="2497082"/>
            <a:ext cx="186923" cy="1869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flipH="1" rot="-4044515">
            <a:off x="8487615" y="439029"/>
            <a:ext cx="185862" cy="185862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" name="Google Shape;43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flipH="1" rot="-3395984">
            <a:off x="-3016530" y="-102269"/>
            <a:ext cx="5990530" cy="29124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5"/>
          <p:cNvGrpSpPr/>
          <p:nvPr/>
        </p:nvGrpSpPr>
        <p:grpSpPr>
          <a:xfrm flipH="1">
            <a:off x="-21142" y="4141005"/>
            <a:ext cx="1482300" cy="1765375"/>
            <a:chOff x="307037" y="4131480"/>
            <a:chExt cx="1482300" cy="1765375"/>
          </a:xfrm>
        </p:grpSpPr>
        <p:sp>
          <p:nvSpPr>
            <p:cNvPr id="45" name="Google Shape;45;p5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468700" y="-468525"/>
            <a:ext cx="1247700" cy="124770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468700" y="540000"/>
            <a:ext cx="444300" cy="4443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02378">
            <a:off x="-2208044" y="-1447801"/>
            <a:ext cx="866298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8"/>
          <p:cNvGrpSpPr/>
          <p:nvPr/>
        </p:nvGrpSpPr>
        <p:grpSpPr>
          <a:xfrm flipH="1" rot="10800000">
            <a:off x="302708" y="-754845"/>
            <a:ext cx="1482300" cy="1765375"/>
            <a:chOff x="307037" y="4131480"/>
            <a:chExt cx="1482300" cy="1765375"/>
          </a:xfrm>
        </p:grpSpPr>
        <p:sp>
          <p:nvSpPr>
            <p:cNvPr id="57" name="Google Shape;57;p8"/>
            <p:cNvSpPr/>
            <p:nvPr/>
          </p:nvSpPr>
          <p:spPr>
            <a:xfrm>
              <a:off x="307037" y="4414555"/>
              <a:ext cx="1482300" cy="14823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3675020">
              <a:off x="522899" y="4201984"/>
              <a:ext cx="394192" cy="394192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103958">
            <a:off x="-2061100" y="1701276"/>
            <a:ext cx="5188643" cy="25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/>
          <p:nvPr/>
        </p:nvSpPr>
        <p:spPr>
          <a:xfrm flipH="1" rot="-1662953">
            <a:off x="-257675" y="4378466"/>
            <a:ext cx="394119" cy="394119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flipH="1" rot="-1662953">
            <a:off x="376897" y="609045"/>
            <a:ext cx="394119" cy="39411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 flipH="1" rot="-1658060">
            <a:off x="822176" y="2442057"/>
            <a:ext cx="186923" cy="186923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698631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0" y="787400"/>
            <a:ext cx="3201300" cy="9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 rot="-288">
            <a:off x="4572000" y="1847652"/>
            <a:ext cx="35796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771544">
            <a:off x="-4681669" y="397202"/>
            <a:ext cx="8662983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84500"/>
            <a:ext cx="7704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idx="1" type="subTitle"/>
          </p:nvPr>
        </p:nvSpPr>
        <p:spPr>
          <a:xfrm rot="-546">
            <a:off x="2683643" y="3516288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Marvin Jakobs</a:t>
            </a:r>
            <a:endParaRPr/>
          </a:p>
        </p:txBody>
      </p:sp>
      <p:sp>
        <p:nvSpPr>
          <p:cNvPr id="343" name="Google Shape;343;p35"/>
          <p:cNvSpPr txBox="1"/>
          <p:nvPr>
            <p:ph type="ctrTitle"/>
          </p:nvPr>
        </p:nvSpPr>
        <p:spPr>
          <a:xfrm>
            <a:off x="1271188" y="1074650"/>
            <a:ext cx="6609900" cy="23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Wellness Manager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Project</a:t>
            </a:r>
            <a:endParaRPr/>
          </a:p>
        </p:txBody>
      </p:sp>
      <p:cxnSp>
        <p:nvCxnSpPr>
          <p:cNvPr id="344" name="Google Shape;344;p35"/>
          <p:cNvCxnSpPr/>
          <p:nvPr/>
        </p:nvCxnSpPr>
        <p:spPr>
          <a:xfrm>
            <a:off x="2068200" y="3385550"/>
            <a:ext cx="50076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5" name="Google Shape;345;p35"/>
          <p:cNvSpPr/>
          <p:nvPr/>
        </p:nvSpPr>
        <p:spPr>
          <a:xfrm rot="-1724014">
            <a:off x="6598440" y="-101545"/>
            <a:ext cx="234016" cy="23401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>
            <p:ph type="title"/>
          </p:nvPr>
        </p:nvSpPr>
        <p:spPr>
          <a:xfrm>
            <a:off x="1296225" y="1385975"/>
            <a:ext cx="6551700" cy="23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413" name="Google Shape;413;p44"/>
          <p:cNvCxnSpPr/>
          <p:nvPr/>
        </p:nvCxnSpPr>
        <p:spPr>
          <a:xfrm>
            <a:off x="1802100" y="1209650"/>
            <a:ext cx="5539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4" name="Google Shape;414;p44"/>
          <p:cNvCxnSpPr/>
          <p:nvPr/>
        </p:nvCxnSpPr>
        <p:spPr>
          <a:xfrm>
            <a:off x="1802100" y="3933800"/>
            <a:ext cx="5539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1385325" y="1317625"/>
            <a:ext cx="6507300" cy="15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20" name="Google Shape;420;p45"/>
          <p:cNvSpPr txBox="1"/>
          <p:nvPr>
            <p:ph idx="1" type="subTitle"/>
          </p:nvPr>
        </p:nvSpPr>
        <p:spPr>
          <a:xfrm>
            <a:off x="1617000" y="3207288"/>
            <a:ext cx="59100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Questions?</a:t>
            </a:r>
            <a:endParaRPr sz="3200"/>
          </a:p>
        </p:txBody>
      </p:sp>
      <p:cxnSp>
        <p:nvCxnSpPr>
          <p:cNvPr id="421" name="Google Shape;421;p45"/>
          <p:cNvCxnSpPr/>
          <p:nvPr/>
        </p:nvCxnSpPr>
        <p:spPr>
          <a:xfrm>
            <a:off x="1617000" y="3028963"/>
            <a:ext cx="591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45850" y="123720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Simple single view GUI for interacting with program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adding foods, r</a:t>
            </a:r>
            <a:r>
              <a:rPr lang="en"/>
              <a:t>ecipes, and exercises and Logging daily workouts and food eaten on any 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Dropdown menu for displaying different statistics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Popup of Nutrient breakdown for chosen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6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53" name="Google Shape;3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5" y="2438175"/>
            <a:ext cx="8344302" cy="26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200" y="73325"/>
            <a:ext cx="2199750" cy="22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Displays</a:t>
            </a:r>
            <a:endParaRPr/>
          </a:p>
        </p:txBody>
      </p:sp>
      <p:cxnSp>
        <p:nvCxnSpPr>
          <p:cNvPr id="360" name="Google Shape;360;p37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61" name="Google Shape;3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24" y="1284000"/>
            <a:ext cx="6226249" cy="3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Controller Pattern</a:t>
            </a:r>
            <a:endParaRPr/>
          </a:p>
        </p:txBody>
      </p:sp>
      <p:sp>
        <p:nvSpPr>
          <p:cNvPr id="367" name="Google Shape;367;p38"/>
          <p:cNvSpPr txBox="1"/>
          <p:nvPr>
            <p:ph idx="1" type="body"/>
          </p:nvPr>
        </p:nvSpPr>
        <p:spPr>
          <a:xfrm>
            <a:off x="720000" y="113065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LogForm: View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LogController: Controller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Exercises, DailyLog, FoodCollection: Models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Controller communicates with models and view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Modular and maintainable code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38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69" name="Google Shape;3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25" y="2749349"/>
            <a:ext cx="6351150" cy="21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Composite Pattern</a:t>
            </a:r>
            <a:endParaRPr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748425" y="115195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Implemented in Recipe class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FoodComponent as interface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Map of FoodComponent objects and quantities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addFood() method handles BasicFood and Recipe instances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Recipe class treated as composite object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9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77" name="Google Shape;3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23" y="2735123"/>
            <a:ext cx="6572926" cy="22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Memento Pattern</a:t>
            </a:r>
            <a:endParaRPr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720000" y="130115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Captures and restores object state</a:t>
            </a:r>
            <a:endParaRPr sz="125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Used in DailyLog, FoodCollection, and Exercises</a:t>
            </a:r>
            <a:endParaRPr sz="125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Loading CSV data as memento implementation</a:t>
            </a:r>
            <a:endParaRPr sz="125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Separation of state and behavior</a:t>
            </a:r>
            <a:endParaRPr sz="125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Easier code maintenance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40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85" name="Google Shape;3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300" y="1455275"/>
            <a:ext cx="2476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</a:t>
            </a:r>
            <a:r>
              <a:rPr lang="en"/>
              <a:t>Pattern</a:t>
            </a:r>
            <a:endParaRPr/>
          </a:p>
        </p:txBody>
      </p: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720000" y="113063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Ensures single instance of DailyLog and FoodCollection classes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Private constructors, public static methods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Used in LogModel class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Maintains consistency and avoids conflicts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41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93" name="Google Shape;3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27" y="2468923"/>
            <a:ext cx="5735425" cy="2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 </a:t>
            </a:r>
            <a:r>
              <a:rPr lang="en"/>
              <a:t>Pattern</a:t>
            </a:r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720000" y="113063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LogController acts as a mediator between View and Models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LogController processes data and updates relevant models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Ensures decoupling and independence of view and models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Separation of concerns makes updating easier</a:t>
            </a:r>
            <a:endParaRPr sz="12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50"/>
              <a:t>Makes testing and debugging easier.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42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"/>
          <p:cNvSpPr txBox="1"/>
          <p:nvPr>
            <p:ph type="title"/>
          </p:nvPr>
        </p:nvSpPr>
        <p:spPr>
          <a:xfrm>
            <a:off x="720000" y="595950"/>
            <a:ext cx="7704000" cy="32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Effects</a:t>
            </a:r>
            <a:endParaRPr/>
          </a:p>
        </p:txBody>
      </p:sp>
      <p:sp>
        <p:nvSpPr>
          <p:cNvPr id="406" name="Google Shape;406;p43"/>
          <p:cNvSpPr txBox="1"/>
          <p:nvPr>
            <p:ph idx="1" type="body"/>
          </p:nvPr>
        </p:nvSpPr>
        <p:spPr>
          <a:xfrm>
            <a:off x="720000" y="1301158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50"/>
              <a:t>Wellness Manager program uses multiple design patterns</a:t>
            </a:r>
            <a:endParaRPr sz="135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50"/>
              <a:t>Composite, MVC, Memento, Mediator, and Singleton patterns</a:t>
            </a:r>
            <a:endParaRPr sz="135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50"/>
              <a:t>Increases modularity, maintainability, and flexibility</a:t>
            </a:r>
            <a:endParaRPr sz="135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350"/>
              <a:t>Efficient for future maintenance and updates</a:t>
            </a:r>
            <a:endParaRPr sz="13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43"/>
          <p:cNvCxnSpPr/>
          <p:nvPr/>
        </p:nvCxnSpPr>
        <p:spPr>
          <a:xfrm>
            <a:off x="1590600" y="1059050"/>
            <a:ext cx="5962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lligent Process Automation (IPA) for Business by Slidesgo">
  <a:themeElements>
    <a:clrScheme name="Simple Light">
      <a:dk1>
        <a:srgbClr val="141414"/>
      </a:dk1>
      <a:lt1>
        <a:srgbClr val="FBFBFB"/>
      </a:lt1>
      <a:dk2>
        <a:srgbClr val="EEF0EB"/>
      </a:dk2>
      <a:lt2>
        <a:srgbClr val="BCB2B0"/>
      </a:lt2>
      <a:accent1>
        <a:srgbClr val="C4B9C8"/>
      </a:accent1>
      <a:accent2>
        <a:srgbClr val="5B3B5A"/>
      </a:accent2>
      <a:accent3>
        <a:srgbClr val="153243"/>
      </a:accent3>
      <a:accent4>
        <a:srgbClr val="284B63"/>
      </a:accent4>
      <a:accent5>
        <a:srgbClr val="AADDE0"/>
      </a:accent5>
      <a:accent6>
        <a:srgbClr val="535353"/>
      </a:accent6>
      <a:hlink>
        <a:srgbClr val="FBFB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