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E0C21-EABC-4223-9F5A-68250C2263C5}" type="datetimeFigureOut">
              <a:rPr lang="nl-NL" smtClean="0"/>
              <a:t>27-6-2017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96AC-5E1C-47E3-978B-0AF6F0C9B4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09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AF2B558-154D-499B-B4B3-AC0A6ABD42BF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B21E-347F-418B-A593-5E2994B11045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848-C7F9-4921-94D7-375D127972B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76D0-2B15-45F6-893A-DA296CD09BD3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DE61-E123-43CE-84E4-9CD46902966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31AC-18DC-4D0E-B1F8-F78FFA5C9C1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E175-728E-4C33-8CCC-2DF4EF11827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9D80-B042-4751-B383-C5DD9B8194D8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9EFA-A6D1-45A7-A0E7-3B1CBAAE089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EA45-5058-4145-B08F-B4C9D5AA44AC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1F96-313D-4190-AD48-BEE3E9D43729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593A-3242-4DB7-87D3-652C7F97696D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83E2-9887-47D2-B01A-3FBA9433EC7C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F2C8-A594-4310-9BD9-C7BDF4671DE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A6F-42F0-441C-89BF-CCA50F2FB57F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3C65-4D62-4BD5-A782-F37ED81AB41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6E75-C301-4E24-A2B8-AEEBE97F24D5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58419F-2F35-428B-BB93-D3A592E6C97D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83825AE-B6DD-445B-94B0-49F74CF68A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BioCodeGaming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err="1"/>
              <a:t>wesbite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433978"/>
            <a:ext cx="4619625" cy="461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76" y="783197"/>
            <a:ext cx="443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Door Damian Giese </a:t>
            </a:r>
            <a:r>
              <a:rPr lang="en-US" sz="1200" i="1" dirty="0" err="1">
                <a:solidFill>
                  <a:schemeClr val="accent1"/>
                </a:solidFill>
              </a:rPr>
              <a:t>en</a:t>
            </a:r>
            <a:r>
              <a:rPr lang="en-US" sz="1200" i="1" dirty="0">
                <a:solidFill>
                  <a:schemeClr val="accent1"/>
                </a:solidFill>
              </a:rPr>
              <a:t> Alex Mares</a:t>
            </a:r>
            <a:endParaRPr lang="nl-NL" sz="1200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72" y="880319"/>
            <a:ext cx="4351023" cy="2283824"/>
          </a:xfrm>
        </p:spPr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8" y="2022231"/>
            <a:ext cx="5123527" cy="3376245"/>
          </a:xfrm>
        </p:spPr>
        <p:txBody>
          <a:bodyPr>
            <a:noAutofit/>
          </a:bodyPr>
          <a:lstStyle/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nl-NL" dirty="0"/>
              <a:t>	Ontwerpen van de applicatie	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nl-NL" dirty="0"/>
              <a:t>	Realiseren van de applicatie			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nl-NL" dirty="0"/>
              <a:t>	Implementeren van de applicatie	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nl-NL" dirty="0"/>
              <a:t>	Onderhouden en beheren van de 	applicatie	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r>
              <a:rPr lang="nl-NL" dirty="0"/>
              <a:t>	Plan van aanpak project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nl-NL" dirty="0"/>
              <a:t>	Uitvoering project</a:t>
            </a:r>
          </a:p>
          <a:p>
            <a:pPr lvl="1"/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  <a:r>
              <a:rPr lang="nl-NL" dirty="0"/>
              <a:t>	afsluiting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31" y="2444261"/>
            <a:ext cx="3567704" cy="35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Ontwerpen van de applicatie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Doel: </a:t>
            </a:r>
            <a:r>
              <a:rPr lang="nl-NL" i="1" dirty="0"/>
              <a:t>beter te worden in het schrijven van php en het maken van database connecties zowel in php als in c#.</a:t>
            </a:r>
          </a:p>
          <a:p>
            <a:pPr marL="0" indent="0">
              <a:buNone/>
            </a:pPr>
            <a:r>
              <a:rPr lang="nl-NL" dirty="0"/>
              <a:t>Onze voortgang aan het project(bijhouden van activiteiten).</a:t>
            </a:r>
          </a:p>
          <a:p>
            <a:pPr marL="0" indent="0">
              <a:buNone/>
            </a:pPr>
            <a:r>
              <a:rPr lang="nl-NL" dirty="0"/>
              <a:t>Design(bootstrap)</a:t>
            </a:r>
          </a:p>
          <a:p>
            <a:pPr marL="0" indent="0">
              <a:buNone/>
            </a:pPr>
            <a:r>
              <a:rPr lang="nl-NL" dirty="0"/>
              <a:t>Gebruikte software: Git, Sublime, USBwebserver, Visual studio, Adobe photoshop, Adobe illustrator, PowerPoint, Excel, Word</a:t>
            </a:r>
          </a:p>
          <a:p>
            <a:pPr marL="0" indent="0">
              <a:buNone/>
            </a:pPr>
            <a:r>
              <a:rPr lang="nl-NL" dirty="0"/>
              <a:t>Gebruikte programeer talen: HTML, PHP, C#, SQL, java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Realiseren van de applicatie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MoSCoW</a:t>
            </a:r>
          </a:p>
          <a:p>
            <a:pPr lvl="1"/>
            <a:r>
              <a:rPr lang="nl-NL" dirty="0"/>
              <a:t>Musts(wat moest)</a:t>
            </a:r>
          </a:p>
          <a:p>
            <a:pPr lvl="1"/>
            <a:r>
              <a:rPr lang="nl-NL" dirty="0"/>
              <a:t>Shoulds(wat we nog zouden kunnen doen)</a:t>
            </a:r>
          </a:p>
          <a:p>
            <a:pPr lvl="1"/>
            <a:r>
              <a:rPr lang="nl-NL" dirty="0"/>
              <a:t>Coulds(wat kon)</a:t>
            </a:r>
          </a:p>
          <a:p>
            <a:pPr lvl="1"/>
            <a:r>
              <a:rPr lang="nl-NL" dirty="0"/>
              <a:t>Wont’s(wat niet)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Implementeren van de applicatie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Alles af in het geheel</a:t>
            </a:r>
          </a:p>
          <a:p>
            <a:r>
              <a:rPr lang="nl-NL" dirty="0"/>
              <a:t>Alles op tijd 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0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Onderhouden en beheren van de applicatie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Customer support</a:t>
            </a:r>
          </a:p>
          <a:p>
            <a:r>
              <a:rPr lang="nl-NL" dirty="0"/>
              <a:t>F.A.Q.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 project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Projectomschrijving: Wat is het nou?</a:t>
            </a:r>
          </a:p>
          <a:p>
            <a:r>
              <a:rPr lang="nl-NL" dirty="0"/>
              <a:t>Projectgrenzen: hebben we alles van de MoSCoW lijst?</a:t>
            </a:r>
          </a:p>
          <a:p>
            <a:r>
              <a:rPr lang="nl-NL" dirty="0"/>
              <a:t>Kwaliteit: voldoet onze proftaak aan de eisen?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4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Uitvoering project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Bestedingsduur: 10 weken</a:t>
            </a:r>
          </a:p>
          <a:p>
            <a:r>
              <a:rPr lang="nl-NL" dirty="0"/>
              <a:t>Wat gingen we maken: Community website</a:t>
            </a:r>
          </a:p>
          <a:p>
            <a:r>
              <a:rPr lang="nl-NL" dirty="0"/>
              <a:t>Waar ging onze tijd in: documentatie, website, functionaliteiten, app</a:t>
            </a:r>
          </a:p>
          <a:p>
            <a:r>
              <a:rPr lang="nl-NL" dirty="0"/>
              <a:t>Wat ging goed</a:t>
            </a:r>
          </a:p>
          <a:p>
            <a:r>
              <a:rPr lang="nl-NL" dirty="0"/>
              <a:t>Wat ging slecht</a:t>
            </a:r>
          </a:p>
          <a:p>
            <a:r>
              <a:rPr lang="nl-NL" dirty="0"/>
              <a:t>Eindresultaat</a:t>
            </a:r>
          </a:p>
          <a:p>
            <a:r>
              <a:rPr lang="nl-NL" dirty="0"/>
              <a:t>Evaluatie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9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nl-NL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Afsluiting</a:t>
            </a:r>
          </a:p>
        </p:txBody>
      </p:sp>
    </p:spTree>
    <p:extLst>
      <p:ext uri="{BB962C8B-B14F-4D97-AF65-F5344CB8AC3E}">
        <p14:creationId xmlns:p14="http://schemas.microsoft.com/office/powerpoint/2010/main" val="309720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BioCodeGaming</vt:lpstr>
      <vt:lpstr>Inhoudsopgave</vt:lpstr>
      <vt:lpstr>Ontwerpen van de applicatie</vt:lpstr>
      <vt:lpstr>Realiseren van de applicatie</vt:lpstr>
      <vt:lpstr>Implementeren van de applicatie</vt:lpstr>
      <vt:lpstr>Onderhouden en beheren van de applicatie</vt:lpstr>
      <vt:lpstr>Plan van aanpak project </vt:lpstr>
      <vt:lpstr>Uitvoering project 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BioCodeGaming</dc:title>
  <dc:creator>damian giese</dc:creator>
  <cp:lastModifiedBy>damian giese</cp:lastModifiedBy>
  <cp:revision>17</cp:revision>
  <dcterms:created xsi:type="dcterms:W3CDTF">2017-06-21T12:05:35Z</dcterms:created>
  <dcterms:modified xsi:type="dcterms:W3CDTF">2017-06-26T22:54:07Z</dcterms:modified>
</cp:coreProperties>
</file>