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E0C21-EABC-4223-9F5A-68250C2263C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96AC-5E1C-47E3-978B-0AF6F0C9B4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09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AF2B558-154D-499B-B4B3-AC0A6ABD42BF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21E-347F-418B-A593-5E2994B1104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848-C7F9-4921-94D7-375D127972BE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6D0-2B15-45F6-893A-DA296CD09BD3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DE61-E123-43CE-84E4-9CD46902966A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31AC-18DC-4D0E-B1F8-F78FFA5C9C1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E175-728E-4C33-8CCC-2DF4EF118274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9D80-B042-4751-B383-C5DD9B8194D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9EFA-A6D1-45A7-A0E7-3B1CBAAE089A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EA45-5058-4145-B08F-B4C9D5AA44AC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F96-313D-4190-AD48-BEE3E9D4372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593A-3242-4DB7-87D3-652C7F97696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83E2-9887-47D2-B01A-3FBA9433EC7C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F2C8-A594-4310-9BD9-C7BDF4671DEE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A6F-42F0-441C-89BF-CCA50F2FB57F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3C65-4D62-4BD5-A782-F37ED81AB410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6E75-C301-4E24-A2B8-AEEBE97F24D5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58419F-2F35-428B-BB93-D3A592E6C97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83825AE-B6DD-445B-94B0-49F74CF68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BioCodeGaming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err="1"/>
              <a:t>wesbite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433978"/>
            <a:ext cx="4619625" cy="461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76" y="783197"/>
            <a:ext cx="443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Door Damian Giese </a:t>
            </a:r>
            <a:r>
              <a:rPr lang="en-US" sz="1200" i="1" dirty="0" err="1">
                <a:solidFill>
                  <a:schemeClr val="accent1"/>
                </a:solidFill>
              </a:rPr>
              <a:t>en</a:t>
            </a:r>
            <a:r>
              <a:rPr lang="en-US" sz="1200" i="1" dirty="0">
                <a:solidFill>
                  <a:schemeClr val="accent1"/>
                </a:solidFill>
              </a:rPr>
              <a:t> Alex Mares</a:t>
            </a:r>
            <a:endParaRPr lang="nl-NL" sz="1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1. Waarom hebben we hiervoor gekozen?</a:t>
            </a:r>
          </a:p>
          <a:p>
            <a:pPr marL="457200" lvl="1" indent="0">
              <a:buNone/>
            </a:pPr>
            <a:r>
              <a:rPr lang="nl-NL" dirty="0"/>
              <a:t>2. Taken verdeling</a:t>
            </a:r>
          </a:p>
          <a:p>
            <a:pPr marL="457200" lvl="1" indent="0">
              <a:buNone/>
            </a:pPr>
            <a:r>
              <a:rPr lang="nl-NL" dirty="0"/>
              <a:t>3. Voorbereidingen</a:t>
            </a:r>
          </a:p>
          <a:p>
            <a:pPr marL="457200" lvl="1" indent="0">
              <a:buNone/>
            </a:pPr>
            <a:r>
              <a:rPr lang="nl-NL" dirty="0"/>
              <a:t>4. Tijdens het project</a:t>
            </a:r>
          </a:p>
          <a:p>
            <a:pPr marL="457200" lvl="1" indent="0">
              <a:buNone/>
            </a:pPr>
            <a:r>
              <a:rPr lang="nl-NL" dirty="0"/>
              <a:t>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hebben we hiervoor gekozen?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Taken 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0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BioCodeGaming</vt:lpstr>
      <vt:lpstr>inleiding</vt:lpstr>
      <vt:lpstr>Waarom hebben we hiervoor gekozen? </vt:lpstr>
      <vt:lpstr>Taken verdeling</vt:lpstr>
      <vt:lpstr>Voorbereidingen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BioCodeGaming</dc:title>
  <dc:creator>damian giese</dc:creator>
  <cp:lastModifiedBy>damian giese</cp:lastModifiedBy>
  <cp:revision>5</cp:revision>
  <dcterms:created xsi:type="dcterms:W3CDTF">2017-06-21T12:05:35Z</dcterms:created>
  <dcterms:modified xsi:type="dcterms:W3CDTF">2017-06-26T10:27:51Z</dcterms:modified>
</cp:coreProperties>
</file>