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Proftaak</a:t>
            </a:r>
            <a:r>
              <a:rPr lang="en-US" dirty="0"/>
              <a:t> Pitch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Onderwerp</a:t>
            </a:r>
            <a:r>
              <a:rPr lang="en-US" dirty="0"/>
              <a:t>:  community website								door: Damian giese </a:t>
            </a:r>
            <a:r>
              <a:rPr lang="en-US" dirty="0" err="1"/>
              <a:t>en</a:t>
            </a:r>
            <a:r>
              <a:rPr lang="en-US" dirty="0"/>
              <a:t> Alex mares</a:t>
            </a:r>
            <a:endParaRPr lang="nl-NL" dirty="0"/>
          </a:p>
        </p:txBody>
      </p:sp>
      <p:sp>
        <p:nvSpPr>
          <p:cNvPr id="4" name="Hexagon 3"/>
          <p:cNvSpPr/>
          <p:nvPr/>
        </p:nvSpPr>
        <p:spPr>
          <a:xfrm>
            <a:off x="11711354" y="70862"/>
            <a:ext cx="378069" cy="351169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429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maken</a:t>
            </a:r>
            <a:r>
              <a:rPr lang="en-US" dirty="0"/>
              <a:t>?</a:t>
            </a:r>
          </a:p>
          <a:p>
            <a:r>
              <a:rPr lang="en-US" dirty="0"/>
              <a:t>Wat </a:t>
            </a:r>
            <a:r>
              <a:rPr lang="en-US" dirty="0" err="1"/>
              <a:t>bieden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r>
              <a:rPr lang="en-US" dirty="0"/>
              <a:t>?</a:t>
            </a:r>
          </a:p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onderdelen</a:t>
            </a:r>
            <a:r>
              <a:rPr lang="en-US" dirty="0"/>
              <a:t>?</a:t>
            </a:r>
          </a:p>
          <a:p>
            <a:r>
              <a:rPr lang="en-US" dirty="0"/>
              <a:t>Wat nog </a:t>
            </a:r>
            <a:r>
              <a:rPr lang="en-US" dirty="0" err="1"/>
              <a:t>meer</a:t>
            </a:r>
            <a:r>
              <a:rPr lang="en-US" dirty="0"/>
              <a:t>? Na must haves</a:t>
            </a:r>
          </a:p>
          <a:p>
            <a:r>
              <a:rPr lang="en-US" dirty="0" err="1"/>
              <a:t>Vragen</a:t>
            </a:r>
            <a:r>
              <a:rPr lang="en-US" dirty="0"/>
              <a:t>?</a:t>
            </a:r>
          </a:p>
          <a:p>
            <a:endParaRPr lang="nl-NL" dirty="0"/>
          </a:p>
        </p:txBody>
      </p:sp>
      <p:sp>
        <p:nvSpPr>
          <p:cNvPr id="4" name="Hexagon 3"/>
          <p:cNvSpPr/>
          <p:nvPr/>
        </p:nvSpPr>
        <p:spPr>
          <a:xfrm>
            <a:off x="11711354" y="70862"/>
            <a:ext cx="378069" cy="351169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89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maken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website</a:t>
            </a:r>
          </a:p>
          <a:p>
            <a:r>
              <a:rPr lang="en-US" dirty="0" err="1"/>
              <a:t>Applicatie</a:t>
            </a:r>
            <a:r>
              <a:rPr lang="en-US" dirty="0"/>
              <a:t> van website</a:t>
            </a:r>
            <a:endParaRPr lang="nl-NL" dirty="0"/>
          </a:p>
        </p:txBody>
      </p:sp>
      <p:sp>
        <p:nvSpPr>
          <p:cNvPr id="4" name="Hexagon 3"/>
          <p:cNvSpPr/>
          <p:nvPr/>
        </p:nvSpPr>
        <p:spPr>
          <a:xfrm>
            <a:off x="11711354" y="70862"/>
            <a:ext cx="378069" cy="35116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70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bieden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Buiten</a:t>
            </a:r>
            <a:r>
              <a:rPr lang="en-US" dirty="0"/>
              <a:t> de game items </a:t>
            </a:r>
            <a:r>
              <a:rPr lang="en-US" dirty="0" err="1"/>
              <a:t>verkopen</a:t>
            </a:r>
            <a:endParaRPr lang="en-US" dirty="0"/>
          </a:p>
          <a:p>
            <a:r>
              <a:rPr lang="en-US" dirty="0" err="1"/>
              <a:t>Buiten</a:t>
            </a:r>
            <a:r>
              <a:rPr lang="en-US" dirty="0"/>
              <a:t> de game items op auction house page </a:t>
            </a:r>
            <a:r>
              <a:rPr lang="en-US" dirty="0" err="1"/>
              <a:t>zetten</a:t>
            </a:r>
            <a:r>
              <a:rPr lang="en-US" dirty="0"/>
              <a:t>.</a:t>
            </a:r>
          </a:p>
          <a:p>
            <a:r>
              <a:rPr lang="en-US" dirty="0" err="1"/>
              <a:t>Ingame</a:t>
            </a:r>
            <a:r>
              <a:rPr lang="en-US" dirty="0"/>
              <a:t> inventory </a:t>
            </a:r>
            <a:r>
              <a:rPr lang="en-US" dirty="0" err="1"/>
              <a:t>zien</a:t>
            </a:r>
            <a:r>
              <a:rPr lang="en-US" dirty="0"/>
              <a:t> op de website </a:t>
            </a:r>
            <a:r>
              <a:rPr lang="en-US" dirty="0" err="1"/>
              <a:t>en</a:t>
            </a:r>
            <a:r>
              <a:rPr lang="en-US" dirty="0"/>
              <a:t> app</a:t>
            </a:r>
          </a:p>
          <a:p>
            <a:r>
              <a:rPr lang="en-US" dirty="0"/>
              <a:t>General information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Hexagon 3"/>
          <p:cNvSpPr/>
          <p:nvPr/>
        </p:nvSpPr>
        <p:spPr>
          <a:xfrm>
            <a:off x="11711354" y="70862"/>
            <a:ext cx="378069" cy="351169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7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onderdelen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994027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Community website</a:t>
            </a:r>
          </a:p>
          <a:p>
            <a:pPr lvl="1"/>
            <a:r>
              <a:rPr lang="en-US" sz="1700" dirty="0"/>
              <a:t>Login</a:t>
            </a:r>
          </a:p>
          <a:p>
            <a:pPr lvl="1"/>
            <a:r>
              <a:rPr lang="en-US" sz="1700" dirty="0"/>
              <a:t>Forum</a:t>
            </a:r>
          </a:p>
          <a:p>
            <a:pPr lvl="1"/>
            <a:r>
              <a:rPr lang="en-US" sz="1700" dirty="0"/>
              <a:t>Costumer support</a:t>
            </a:r>
          </a:p>
          <a:p>
            <a:pPr lvl="1"/>
            <a:r>
              <a:rPr lang="en-US" sz="1700" dirty="0"/>
              <a:t>Player profile</a:t>
            </a:r>
          </a:p>
          <a:p>
            <a:pPr lvl="1"/>
            <a:r>
              <a:rPr lang="en-US" sz="1700" dirty="0"/>
              <a:t>Inventory system</a:t>
            </a:r>
          </a:p>
          <a:p>
            <a:pPr lvl="1"/>
            <a:r>
              <a:rPr lang="en-US" sz="1700" dirty="0"/>
              <a:t>Mirror van de website(</a:t>
            </a:r>
            <a:r>
              <a:rPr lang="en-US" sz="1700" dirty="0" err="1"/>
              <a:t>applicatie</a:t>
            </a:r>
            <a:r>
              <a:rPr lang="en-US" sz="1700" dirty="0"/>
              <a:t>)</a:t>
            </a:r>
          </a:p>
          <a:p>
            <a:pPr lvl="1"/>
            <a:r>
              <a:rPr lang="en-US" sz="1700" dirty="0" err="1"/>
              <a:t>Technieken</a:t>
            </a:r>
            <a:endParaRPr lang="en-US" sz="1700" dirty="0"/>
          </a:p>
          <a:p>
            <a:pPr lvl="2"/>
            <a:r>
              <a:rPr lang="en-US" sz="1700" dirty="0"/>
              <a:t>HTML</a:t>
            </a:r>
          </a:p>
          <a:p>
            <a:pPr lvl="2"/>
            <a:r>
              <a:rPr lang="en-US" sz="1700" dirty="0"/>
              <a:t>CSS</a:t>
            </a:r>
          </a:p>
          <a:p>
            <a:pPr lvl="2"/>
            <a:r>
              <a:rPr lang="en-US" sz="1700" dirty="0"/>
              <a:t>PHP</a:t>
            </a:r>
          </a:p>
          <a:p>
            <a:pPr lvl="2"/>
            <a:r>
              <a:rPr lang="en-US" sz="1700" dirty="0"/>
              <a:t>DB</a:t>
            </a:r>
          </a:p>
          <a:p>
            <a:pPr lvl="2"/>
            <a:r>
              <a:rPr lang="en-US" sz="1700" dirty="0"/>
              <a:t>SQL</a:t>
            </a:r>
          </a:p>
          <a:p>
            <a:pPr lvl="2"/>
            <a:r>
              <a:rPr lang="en-US" sz="1700" dirty="0"/>
              <a:t>JAVASCRIPT</a:t>
            </a:r>
          </a:p>
          <a:p>
            <a:pPr lvl="2"/>
            <a:r>
              <a:rPr lang="en-US" sz="1700" dirty="0"/>
              <a:t>C#</a:t>
            </a:r>
          </a:p>
          <a:p>
            <a:pPr marL="324000" lvl="1" indent="0">
              <a:buNone/>
            </a:pPr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Hexagon 3"/>
          <p:cNvSpPr/>
          <p:nvPr/>
        </p:nvSpPr>
        <p:spPr>
          <a:xfrm>
            <a:off x="11711354" y="70862"/>
            <a:ext cx="378069" cy="351169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49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nog </a:t>
            </a:r>
            <a:r>
              <a:rPr lang="en-US" dirty="0" err="1"/>
              <a:t>meer</a:t>
            </a:r>
            <a:r>
              <a:rPr lang="en-US" dirty="0"/>
              <a:t>? Na must haves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marketplace</a:t>
            </a:r>
          </a:p>
          <a:p>
            <a:r>
              <a:rPr lang="en-US" dirty="0"/>
              <a:t>Auction house</a:t>
            </a:r>
          </a:p>
          <a:p>
            <a:r>
              <a:rPr lang="en-US" dirty="0" err="1"/>
              <a:t>GameGuide</a:t>
            </a:r>
            <a:endParaRPr lang="en-US" dirty="0"/>
          </a:p>
          <a:p>
            <a:r>
              <a:rPr lang="en-US" dirty="0"/>
              <a:t>Player’s owned property</a:t>
            </a:r>
          </a:p>
          <a:p>
            <a:r>
              <a:rPr lang="en-US" dirty="0"/>
              <a:t>Player’s guild</a:t>
            </a:r>
          </a:p>
          <a:p>
            <a:r>
              <a:rPr lang="en-US" dirty="0"/>
              <a:t>Guild page</a:t>
            </a:r>
            <a:endParaRPr lang="nl-NL" dirty="0"/>
          </a:p>
        </p:txBody>
      </p:sp>
      <p:sp>
        <p:nvSpPr>
          <p:cNvPr id="4" name="Hexagon 3"/>
          <p:cNvSpPr/>
          <p:nvPr/>
        </p:nvSpPr>
        <p:spPr>
          <a:xfrm>
            <a:off x="11711354" y="70862"/>
            <a:ext cx="378069" cy="351169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821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4" name="Hexagon 3"/>
          <p:cNvSpPr/>
          <p:nvPr/>
        </p:nvSpPr>
        <p:spPr>
          <a:xfrm>
            <a:off x="11711354" y="70862"/>
            <a:ext cx="378069" cy="351169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1420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125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Proftaak Pitch</vt:lpstr>
      <vt:lpstr>inhoud</vt:lpstr>
      <vt:lpstr>Wat gaan we maken?</vt:lpstr>
      <vt:lpstr>wat bieden wij de gebruiker?</vt:lpstr>
      <vt:lpstr>wat zijn de onderdelen?</vt:lpstr>
      <vt:lpstr>Wat nog meer? Na must haves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Proftaak Pitch</dc:title>
  <dc:creator>damian giese</dc:creator>
  <cp:lastModifiedBy>damian giese</cp:lastModifiedBy>
  <cp:revision>7</cp:revision>
  <dcterms:created xsi:type="dcterms:W3CDTF">2017-04-19T12:10:55Z</dcterms:created>
  <dcterms:modified xsi:type="dcterms:W3CDTF">2017-04-20T09:19:53Z</dcterms:modified>
</cp:coreProperties>
</file>