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274" autoAdjust="0"/>
  </p:normalViewPr>
  <p:slideViewPr>
    <p:cSldViewPr snapToGrid="0">
      <p:cViewPr varScale="1">
        <p:scale>
          <a:sx n="90" d="100"/>
          <a:sy n="90" d="100"/>
        </p:scale>
        <p:origin x="1392"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E0C21-EABC-4223-9F5A-68250C2263C5}" type="datetimeFigureOut">
              <a:rPr lang="nl-NL" smtClean="0"/>
              <a:t>30-6-2017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696AC-5E1C-47E3-978B-0AF6F0C9B491}" type="slidenum">
              <a:rPr lang="nl-NL" smtClean="0"/>
              <a:t>‹#›</a:t>
            </a:fld>
            <a:endParaRPr lang="nl-NL"/>
          </a:p>
        </p:txBody>
      </p:sp>
    </p:spTree>
    <p:extLst>
      <p:ext uri="{BB962C8B-B14F-4D97-AF65-F5344CB8AC3E}">
        <p14:creationId xmlns:p14="http://schemas.microsoft.com/office/powerpoint/2010/main" val="65609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Wij hebben gekozen voor het maken van een Community website omdat ons dit een leuke proftaak leek en omdat we het idee hadden om later verder te gaan met </a:t>
            </a:r>
            <a:r>
              <a:rPr lang="nl-NL"/>
              <a:t>deze website.</a:t>
            </a:r>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1</a:t>
            </a:fld>
            <a:endParaRPr lang="nl-NL"/>
          </a:p>
        </p:txBody>
      </p:sp>
    </p:spTree>
    <p:extLst>
      <p:ext uri="{BB962C8B-B14F-4D97-AF65-F5344CB8AC3E}">
        <p14:creationId xmlns:p14="http://schemas.microsoft.com/office/powerpoint/2010/main" val="225968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Bedankt voor het luisteren.</a:t>
            </a:r>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10</a:t>
            </a:fld>
            <a:endParaRPr lang="nl-NL"/>
          </a:p>
        </p:txBody>
      </p:sp>
    </p:spTree>
    <p:extLst>
      <p:ext uri="{BB962C8B-B14F-4D97-AF65-F5344CB8AC3E}">
        <p14:creationId xmlns:p14="http://schemas.microsoft.com/office/powerpoint/2010/main" val="19677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Hier gaan we vandaag wat over vertellen.</a:t>
            </a:r>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2</a:t>
            </a:fld>
            <a:endParaRPr lang="nl-NL"/>
          </a:p>
        </p:txBody>
      </p:sp>
    </p:spTree>
    <p:extLst>
      <p:ext uri="{BB962C8B-B14F-4D97-AF65-F5344CB8AC3E}">
        <p14:creationId xmlns:p14="http://schemas.microsoft.com/office/powerpoint/2010/main" val="141682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Doel: Beter worden in het schrijven van php en het maken van database connecties  in zowel php als in c#, van daar dat we voor dit project hebben gekozen.</a:t>
            </a:r>
          </a:p>
          <a:p>
            <a:endParaRPr lang="nl-NL"/>
          </a:p>
          <a:p>
            <a:r>
              <a:rPr lang="nl-NL"/>
              <a:t>We hebben onze voortgang dagelijks bij gehouden als een soort weekstaat.</a:t>
            </a:r>
          </a:p>
          <a:p>
            <a:endParaRPr lang="nl-NL"/>
          </a:p>
          <a:p>
            <a:r>
              <a:rPr lang="nl-NL"/>
              <a:t>Bij het designen van de website hebben we gebruik gemaakt van bootstrap om tijd te besparen.</a:t>
            </a:r>
            <a:br>
              <a:rPr lang="nl-NL"/>
            </a:br>
            <a:br>
              <a:rPr lang="nl-NL"/>
            </a:br>
            <a:r>
              <a:rPr lang="nl-NL"/>
              <a:t>Verdere info aangeven.</a:t>
            </a:r>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3</a:t>
            </a:fld>
            <a:endParaRPr lang="nl-NL"/>
          </a:p>
        </p:txBody>
      </p:sp>
    </p:spTree>
    <p:extLst>
      <p:ext uri="{BB962C8B-B14F-4D97-AF65-F5344CB8AC3E}">
        <p14:creationId xmlns:p14="http://schemas.microsoft.com/office/powerpoint/2010/main" val="175670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De eisen waar de website aan moest voldoen staan allemaal in in MoSCoW lijst verwerkt.</a:t>
            </a:r>
            <a:br>
              <a:rPr lang="nl-NL"/>
            </a:br>
            <a:br>
              <a:rPr lang="nl-NL"/>
            </a:br>
            <a:r>
              <a:rPr lang="nl-NL"/>
              <a:t>Laten Zien?</a:t>
            </a:r>
            <a:br>
              <a:rPr lang="nl-NL"/>
            </a:br>
            <a:br>
              <a:rPr lang="nl-NL"/>
            </a:br>
            <a:r>
              <a:rPr lang="nl-NL"/>
              <a:t>Praat wat over de dingen in de MoSCoW.</a:t>
            </a:r>
            <a:br>
              <a:rPr lang="nl-NL"/>
            </a:br>
            <a:br>
              <a:rPr lang="nl-NL"/>
            </a:br>
            <a:r>
              <a:rPr lang="nl-NL"/>
              <a:t>Voor het testen hebben we niets fancys gedaan. In plaats daarvan hebben we alles dat we gemaakt hebben gecontroleerd op of het werkte voor dat we verder gingen aan het volgende deel. Het testen hebbene we dus ook niet gedocumenteerd.</a:t>
            </a:r>
          </a:p>
          <a:p>
            <a:endParaRPr lang="nl-NL"/>
          </a:p>
          <a:p>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4</a:t>
            </a:fld>
            <a:endParaRPr lang="nl-NL"/>
          </a:p>
        </p:txBody>
      </p:sp>
    </p:spTree>
    <p:extLst>
      <p:ext uri="{BB962C8B-B14F-4D97-AF65-F5344CB8AC3E}">
        <p14:creationId xmlns:p14="http://schemas.microsoft.com/office/powerpoint/2010/main" val="307475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Het product die we gemaakt hebben kon pas op een bepaald punt compleet genoemt worden. Dit was wanneer: het een goede en overzichtelijke layout heeft</a:t>
            </a:r>
            <a:r>
              <a:rPr lang="nl-NL"/>
              <a:t>, de documentatie </a:t>
            </a:r>
            <a:r>
              <a:rPr lang="nl-NL"/>
              <a:t>af is, het product doet wat het hoort te doen en de Musts van de MoSCoW lijst </a:t>
            </a:r>
            <a:r>
              <a:rPr lang="nl-NL"/>
              <a:t>afgewerkt is. En niet te vergeten dat </a:t>
            </a:r>
            <a:r>
              <a:rPr lang="en-GB"/>
              <a:t>het </a:t>
            </a:r>
            <a:r>
              <a:rPr lang="en-GB"/>
              <a:t>product optijd af was.</a:t>
            </a:r>
          </a:p>
          <a:p>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5</a:t>
            </a:fld>
            <a:endParaRPr lang="nl-NL"/>
          </a:p>
        </p:txBody>
      </p:sp>
    </p:spTree>
    <p:extLst>
      <p:ext uri="{BB962C8B-B14F-4D97-AF65-F5344CB8AC3E}">
        <p14:creationId xmlns:p14="http://schemas.microsoft.com/office/powerpoint/2010/main" val="147787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Wanneer de website live zou gaan zou het customer support systeem die we in elkaar hebben gezet van toepassing kunnen </a:t>
            </a:r>
            <a:r>
              <a:rPr lang="nl-NL"/>
              <a:t>komen.</a:t>
            </a:r>
          </a:p>
          <a:p>
            <a:endParaRPr lang="nl-NL"/>
          </a:p>
          <a:p>
            <a:r>
              <a:rPr lang="nl-NL"/>
              <a:t>Hiermee </a:t>
            </a:r>
            <a:r>
              <a:rPr lang="nl-NL"/>
              <a:t>kunnen mensen door een kleine form in te vullen een probleem aan ons doorgeven of zoeken door een lijst van F.A.Q</a:t>
            </a:r>
            <a:r>
              <a:rPr lang="nl-NL"/>
              <a:t>. </a:t>
            </a:r>
          </a:p>
          <a:p>
            <a:endParaRPr lang="en-GB"/>
          </a:p>
          <a:p>
            <a:r>
              <a:rPr lang="nl-NL"/>
              <a:t>Hierbij zou versie beheer van toepassing komen waardoor we updates uit zouden kunnen brengen voor de website gebaseert op klacht en veel gestelde vragen.</a:t>
            </a:r>
            <a:endParaRPr lang="en-GB"/>
          </a:p>
          <a:p>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6</a:t>
            </a:fld>
            <a:endParaRPr lang="nl-NL"/>
          </a:p>
        </p:txBody>
      </p:sp>
    </p:spTree>
    <p:extLst>
      <p:ext uri="{BB962C8B-B14F-4D97-AF65-F5344CB8AC3E}">
        <p14:creationId xmlns:p14="http://schemas.microsoft.com/office/powerpoint/2010/main" val="254383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Het project die wij gemaakt hebben is een Community Website die in de toekomst gebonden zou kunnen worden aan een spel. Dit project werd gemaakt om te testen of we wel toe kunnen passen wat we in het eerste half jaar van de opleiding geleerd hebben en om te checken of we wel opgelet hebben</a:t>
            </a:r>
            <a:r>
              <a:rPr lang="nl-NL"/>
              <a:t>. </a:t>
            </a:r>
          </a:p>
          <a:p>
            <a:endParaRPr lang="en-GB"/>
          </a:p>
          <a:p>
            <a:r>
              <a:rPr lang="nl-NL"/>
              <a:t>Het resultaat </a:t>
            </a:r>
            <a:r>
              <a:rPr lang="nl-NL"/>
              <a:t>is </a:t>
            </a:r>
            <a:r>
              <a:rPr lang="nl-NL"/>
              <a:t>een functionele </a:t>
            </a:r>
            <a:r>
              <a:rPr lang="nl-NL"/>
              <a:t>website waarop je op een forum topics kunt posten en een inlogg systeem waarop je items kunt bekijken die je verzamelt hebt.</a:t>
            </a:r>
            <a:endParaRPr lang="en-GB"/>
          </a:p>
          <a:p>
            <a:endParaRPr lang="nl-NL"/>
          </a:p>
          <a:p>
            <a:r>
              <a:rPr lang="nl-NL"/>
              <a:t>Organisatie:</a:t>
            </a:r>
          </a:p>
          <a:p>
            <a:r>
              <a:rPr lang="nl-NL"/>
              <a:t>Alex hield zich vooral bezig met de werking en functionaliteit terwijl Damian zich bezig hield met de look en feel.</a:t>
            </a:r>
            <a:endParaRPr lang="en-GB"/>
          </a:p>
          <a:p>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7</a:t>
            </a:fld>
            <a:endParaRPr lang="nl-NL"/>
          </a:p>
        </p:txBody>
      </p:sp>
    </p:spTree>
    <p:extLst>
      <p:ext uri="{BB962C8B-B14F-4D97-AF65-F5344CB8AC3E}">
        <p14:creationId xmlns:p14="http://schemas.microsoft.com/office/powerpoint/2010/main" val="102513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De eerste aantal weken hebben we gefocust op de documentatie van dingen. Dit duurde bij ons echter enn paar weken te lang omdat we dit beide een saaie onderneming vonden. </a:t>
            </a:r>
            <a:r>
              <a:rPr lang="nl-NL"/>
              <a:t>Tussen het maken van de documentatie </a:t>
            </a:r>
            <a:r>
              <a:rPr lang="nl-NL"/>
              <a:t>door zijn we dus al begonnen aan de </a:t>
            </a:r>
            <a:r>
              <a:rPr lang="nl-NL"/>
              <a:t>layout maken </a:t>
            </a:r>
            <a:r>
              <a:rPr lang="nl-NL"/>
              <a:t>van de website. Hiernaa zijn we begonnen aan de functionaliteiten van de website </a:t>
            </a:r>
            <a:r>
              <a:rPr lang="nl-NL"/>
              <a:t>zoals de </a:t>
            </a:r>
            <a:r>
              <a:rPr lang="nl-NL"/>
              <a:t>forum</a:t>
            </a:r>
            <a:r>
              <a:rPr lang="nl-NL"/>
              <a:t>. </a:t>
            </a:r>
          </a:p>
          <a:p>
            <a:endParaRPr lang="nl-NL"/>
          </a:p>
          <a:p>
            <a:r>
              <a:rPr lang="nl-NL"/>
              <a:t>Richting het einde van de 10 weken begon Alex aan het maken van de applicatie die eigenlijk een soort chat systeem werd. Dit bleek echter te moeilijk te zijn waardoor we </a:t>
            </a:r>
            <a:r>
              <a:rPr lang="nl-NL"/>
              <a:t>met toestemming, </a:t>
            </a:r>
            <a:r>
              <a:rPr lang="nl-NL"/>
              <a:t>de functionaliteit van de applicatie veranderd hebben naar </a:t>
            </a:r>
            <a:r>
              <a:rPr lang="nl-NL"/>
              <a:t>een klein inventory systeempje waar op je de inventory van op de website kunt zien naadat je bent ingelogd.</a:t>
            </a:r>
          </a:p>
          <a:p>
            <a:endParaRPr lang="nl-NL"/>
          </a:p>
          <a:p>
            <a:r>
              <a:rPr lang="nl-NL"/>
              <a:t>We zijn blij met het eindresultaat en zijn er van overtuigd dat we de volgende keer een betere community website kunnen maken.</a:t>
            </a:r>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8</a:t>
            </a:fld>
            <a:endParaRPr lang="nl-NL"/>
          </a:p>
        </p:txBody>
      </p:sp>
    </p:spTree>
    <p:extLst>
      <p:ext uri="{BB962C8B-B14F-4D97-AF65-F5344CB8AC3E}">
        <p14:creationId xmlns:p14="http://schemas.microsoft.com/office/powerpoint/2010/main" val="218598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Wat er goed ging is dat we het werk goed verdeeld hebben waardoor we beiden wisten wat ons per week te doen </a:t>
            </a:r>
            <a:r>
              <a:rPr lang="nl-NL"/>
              <a:t>stond.</a:t>
            </a:r>
          </a:p>
          <a:p>
            <a:br>
              <a:rPr lang="nl-NL"/>
            </a:br>
            <a:r>
              <a:rPr lang="nl-NL"/>
              <a:t>Wat we beter hadden kunnen doen is een ding afronden voordat we ergens anders aan begonnen, want dit is iets waarvan we merkten dat we het veel deden</a:t>
            </a:r>
            <a:r>
              <a:rPr lang="nl-NL"/>
              <a:t>. </a:t>
            </a:r>
          </a:p>
          <a:p>
            <a:endParaRPr lang="en-GB"/>
          </a:p>
          <a:p>
            <a:r>
              <a:rPr lang="nl-NL"/>
              <a:t>Wat we minder goed deden is te lang werken aan het documenteren van het product. Dit duurde ons veel langer dan het had moeten duren en heeft ons uiteindelijk tegengehouden een beter product te leveren.</a:t>
            </a:r>
            <a:endParaRPr lang="en-GB"/>
          </a:p>
          <a:p>
            <a:endParaRPr lang="nl-NL"/>
          </a:p>
        </p:txBody>
      </p:sp>
      <p:sp>
        <p:nvSpPr>
          <p:cNvPr id="4" name="Slide Number Placeholder 3"/>
          <p:cNvSpPr>
            <a:spLocks noGrp="1"/>
          </p:cNvSpPr>
          <p:nvPr>
            <p:ph type="sldNum" sz="quarter" idx="10"/>
          </p:nvPr>
        </p:nvSpPr>
        <p:spPr/>
        <p:txBody>
          <a:bodyPr/>
          <a:lstStyle/>
          <a:p>
            <a:fld id="{B48696AC-5E1C-47E3-978B-0AF6F0C9B491}" type="slidenum">
              <a:rPr lang="nl-NL" smtClean="0"/>
              <a:t>9</a:t>
            </a:fld>
            <a:endParaRPr lang="nl-NL"/>
          </a:p>
        </p:txBody>
      </p:sp>
    </p:spTree>
    <p:extLst>
      <p:ext uri="{BB962C8B-B14F-4D97-AF65-F5344CB8AC3E}">
        <p14:creationId xmlns:p14="http://schemas.microsoft.com/office/powerpoint/2010/main" val="3529268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AF2B558-154D-499B-B4B3-AC0A6ABD42BF}" type="datetime1">
              <a:rPr lang="en-US" smtClean="0"/>
              <a:t>6/30/2017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CB21E-347F-418B-A593-5E2994B11045}" type="datetime1">
              <a:rPr lang="en-US" smtClean="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04FE848-C7F9-4921-94D7-375D127972BE}"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2976D0-2B15-45F6-893A-DA296CD09BD3}"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6DE61-E123-43CE-84E4-9CD46902966A}"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031AC-18DC-4D0E-B1F8-F78FFA5C9C19}" type="datetime1">
              <a:rPr lang="en-US" smtClean="0"/>
              <a:t>6/30/2017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6BE175-728E-4C33-8CCC-2DF4EF118274}" type="datetime1">
              <a:rPr lang="en-US" smtClean="0"/>
              <a:t>6/30/2017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C9D80-B042-4751-B383-C5DD9B8194D8}"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C9EFA-A6D1-45A7-A0E7-3B1CBAAE089A}"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CEA45-5058-4145-B08F-B4C9D5AA44AC}"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311F96-313D-4190-AD48-BEE3E9D43729}" type="datetime1">
              <a:rPr lang="en-US" smtClean="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54593A-3242-4DB7-87D3-652C7F97696D}" type="datetime1">
              <a:rPr lang="en-US" smtClean="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E83E2-9887-47D2-B01A-3FBA9433EC7C}" type="datetime1">
              <a:rPr lang="en-US" smtClean="0"/>
              <a:t>6/30/2017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FDF2C8-A594-4310-9BD9-C7BDF4671DEE}" type="datetime1">
              <a:rPr lang="en-US" smtClean="0"/>
              <a:t>6/30/2017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ACA6F-42F0-441C-89BF-CCA50F2FB57F}" type="datetime1">
              <a:rPr lang="en-US" smtClean="0"/>
              <a:t>6/30/2017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3C3C65-4D62-4BD5-A782-F37ED81AB410}" type="datetime1">
              <a:rPr lang="en-US" smtClean="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B6E75-C301-4E24-A2B8-AEEBE97F24D5}" type="datetime1">
              <a:rPr lang="en-US" smtClean="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058419F-2F35-428B-BB93-D3A592E6C97D}" type="datetime1">
              <a:rPr lang="en-US" smtClean="0"/>
              <a:t>6/30/2017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83825AE-B6DD-445B-94B0-49F74CF68A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BioCodeGaming</a:t>
            </a:r>
            <a:endParaRPr lang="nl-NL" dirty="0"/>
          </a:p>
        </p:txBody>
      </p:sp>
      <p:sp>
        <p:nvSpPr>
          <p:cNvPr id="3" name="Subtitle 2"/>
          <p:cNvSpPr>
            <a:spLocks noGrp="1"/>
          </p:cNvSpPr>
          <p:nvPr>
            <p:ph type="subTitle" idx="1"/>
          </p:nvPr>
        </p:nvSpPr>
        <p:spPr/>
        <p:txBody>
          <a:bodyPr/>
          <a:lstStyle/>
          <a:p>
            <a:r>
              <a:rPr lang="en-US" dirty="0"/>
              <a:t>Community </a:t>
            </a:r>
            <a:r>
              <a:rPr lang="en-US" dirty="0" err="1"/>
              <a:t>wesbite</a:t>
            </a:r>
            <a:endParaRPr lang="nl-NL" dirty="0"/>
          </a:p>
        </p:txBody>
      </p:sp>
      <p:pic>
        <p:nvPicPr>
          <p:cNvPr id="5" name="Picture 4"/>
          <p:cNvPicPr>
            <a:picLocks noChangeAspect="1"/>
          </p:cNvPicPr>
          <p:nvPr/>
        </p:nvPicPr>
        <p:blipFill>
          <a:blip r:embed="rId3"/>
          <a:stretch>
            <a:fillRect/>
          </a:stretch>
        </p:blipFill>
        <p:spPr>
          <a:xfrm>
            <a:off x="7200899" y="433978"/>
            <a:ext cx="4619625" cy="4619625"/>
          </a:xfrm>
          <a:prstGeom prst="rect">
            <a:avLst/>
          </a:prstGeom>
        </p:spPr>
      </p:pic>
      <p:sp>
        <p:nvSpPr>
          <p:cNvPr id="6" name="TextBox 5"/>
          <p:cNvSpPr txBox="1"/>
          <p:nvPr/>
        </p:nvSpPr>
        <p:spPr>
          <a:xfrm>
            <a:off x="1055076" y="783197"/>
            <a:ext cx="4431324" cy="276999"/>
          </a:xfrm>
          <a:prstGeom prst="rect">
            <a:avLst/>
          </a:prstGeom>
          <a:noFill/>
        </p:spPr>
        <p:txBody>
          <a:bodyPr wrap="square" rtlCol="0">
            <a:spAutoFit/>
          </a:bodyPr>
          <a:lstStyle/>
          <a:p>
            <a:r>
              <a:rPr lang="en-US" sz="1200" i="1" dirty="0">
                <a:solidFill>
                  <a:schemeClr val="accent1"/>
                </a:solidFill>
              </a:rPr>
              <a:t>Door Damian Giese </a:t>
            </a:r>
            <a:r>
              <a:rPr lang="en-US" sz="1200" i="1" dirty="0" err="1">
                <a:solidFill>
                  <a:schemeClr val="accent1"/>
                </a:solidFill>
              </a:rPr>
              <a:t>en</a:t>
            </a:r>
            <a:r>
              <a:rPr lang="en-US" sz="1200" i="1" dirty="0">
                <a:solidFill>
                  <a:schemeClr val="accent1"/>
                </a:solidFill>
              </a:rPr>
              <a:t> Alex Mares</a:t>
            </a:r>
            <a:endParaRPr lang="nl-NL" sz="1200" i="1" dirty="0">
              <a:solidFill>
                <a:schemeClr val="accent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Rectangle 6"/>
          <p:cNvSpPr/>
          <p:nvPr/>
        </p:nvSpPr>
        <p:spPr>
          <a:xfrm>
            <a:off x="11390050" y="6107837"/>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9290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2" name="Title 1"/>
          <p:cNvSpPr>
            <a:spLocks noGrp="1"/>
          </p:cNvSpPr>
          <p:nvPr>
            <p:ph type="title" idx="4294967295"/>
          </p:nvPr>
        </p:nvSpPr>
        <p:spPr>
          <a:xfrm>
            <a:off x="0" y="973138"/>
            <a:ext cx="8761413" cy="708025"/>
          </a:xfrm>
        </p:spPr>
        <p:txBody>
          <a:bodyPr/>
          <a:lstStyle/>
          <a:p>
            <a:r>
              <a:rPr lang="nl-NL" sz="6000" b="1" dirty="0">
                <a:solidFill>
                  <a:schemeClr val="accent1">
                    <a:lumMod val="60000"/>
                    <a:lumOff val="40000"/>
                  </a:schemeClr>
                </a:solidFill>
                <a:effectLst>
                  <a:outerShdw blurRad="38100" dist="38100" dir="2700000" algn="tl">
                    <a:srgbClr val="000000">
                      <a:alpha val="43137"/>
                    </a:srgbClr>
                  </a:outerShdw>
                </a:effectLst>
              </a:rPr>
              <a:t>Afsluiting</a:t>
            </a:r>
          </a:p>
        </p:txBody>
      </p:sp>
      <p:sp>
        <p:nvSpPr>
          <p:cNvPr id="5" name="Rectangle 4"/>
          <p:cNvSpPr/>
          <p:nvPr/>
        </p:nvSpPr>
        <p:spPr>
          <a:xfrm>
            <a:off x="11540971" y="6285390"/>
            <a:ext cx="506027" cy="4527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p:cNvSpPr txBox="1"/>
          <p:nvPr/>
        </p:nvSpPr>
        <p:spPr>
          <a:xfrm>
            <a:off x="648586" y="2434856"/>
            <a:ext cx="7304567" cy="369332"/>
          </a:xfrm>
          <a:prstGeom prst="rect">
            <a:avLst/>
          </a:prstGeom>
          <a:noFill/>
        </p:spPr>
        <p:txBody>
          <a:bodyPr wrap="square" rtlCol="0">
            <a:spAutoFit/>
          </a:bodyPr>
          <a:lstStyle/>
          <a:p>
            <a:r>
              <a:rPr lang="nl-NL"/>
              <a:t>Vragen?</a:t>
            </a:r>
            <a:endParaRPr lang="nl-NL"/>
          </a:p>
        </p:txBody>
      </p:sp>
    </p:spTree>
    <p:extLst>
      <p:ext uri="{BB962C8B-B14F-4D97-AF65-F5344CB8AC3E}">
        <p14:creationId xmlns:p14="http://schemas.microsoft.com/office/powerpoint/2010/main" val="309720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2000"/>
                <a:hueMod val="96000"/>
                <a:satMod val="128000"/>
                <a:lumMod val="114000"/>
              </a:schemeClr>
            </a:gs>
            <a:gs pos="100000">
              <a:schemeClr val="bg1">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7372" y="880319"/>
            <a:ext cx="4351023" cy="2283824"/>
          </a:xfrm>
        </p:spPr>
        <p:txBody>
          <a:bodyPr/>
          <a:lstStyle/>
          <a:p>
            <a:r>
              <a:rPr lang="nl-NL" dirty="0"/>
              <a:t>Inhoudsopgave</a:t>
            </a:r>
          </a:p>
        </p:txBody>
      </p:sp>
      <p:sp>
        <p:nvSpPr>
          <p:cNvPr id="3" name="Content Placeholder 2"/>
          <p:cNvSpPr>
            <a:spLocks noGrp="1"/>
          </p:cNvSpPr>
          <p:nvPr>
            <p:ph type="body" idx="1"/>
          </p:nvPr>
        </p:nvSpPr>
        <p:spPr>
          <a:xfrm>
            <a:off x="6895558" y="2022231"/>
            <a:ext cx="5123527" cy="3376245"/>
          </a:xfrm>
        </p:spPr>
        <p:txBody>
          <a:bodyPr>
            <a:noAutofit/>
          </a:bodyPr>
          <a:lstStyle/>
          <a:p>
            <a:pPr lvl="1"/>
            <a:r>
              <a:rPr lang="nl-NL" dirty="0">
                <a:solidFill>
                  <a:schemeClr val="accent1">
                    <a:lumMod val="60000"/>
                    <a:lumOff val="40000"/>
                  </a:schemeClr>
                </a:solidFill>
              </a:rPr>
              <a:t>3</a:t>
            </a:r>
            <a:r>
              <a:rPr lang="nl-NL" dirty="0"/>
              <a:t>	Ontwerpen van de applicatie	</a:t>
            </a:r>
          </a:p>
          <a:p>
            <a:pPr lvl="1"/>
            <a:r>
              <a:rPr lang="nl-NL" dirty="0">
                <a:solidFill>
                  <a:schemeClr val="accent1">
                    <a:lumMod val="60000"/>
                    <a:lumOff val="40000"/>
                  </a:schemeClr>
                </a:solidFill>
              </a:rPr>
              <a:t>4</a:t>
            </a:r>
            <a:r>
              <a:rPr lang="nl-NL" dirty="0"/>
              <a:t>	Realiseren van de applicatie	</a:t>
            </a:r>
            <a:r>
              <a:rPr lang="nl-NL"/>
              <a:t>	</a:t>
            </a:r>
            <a:endParaRPr lang="nl-NL" dirty="0"/>
          </a:p>
          <a:p>
            <a:pPr lvl="1"/>
            <a:r>
              <a:rPr lang="nl-NL" dirty="0">
                <a:solidFill>
                  <a:schemeClr val="accent1">
                    <a:lumMod val="60000"/>
                    <a:lumOff val="40000"/>
                  </a:schemeClr>
                </a:solidFill>
              </a:rPr>
              <a:t>5</a:t>
            </a:r>
            <a:r>
              <a:rPr lang="nl-NL" dirty="0"/>
              <a:t>	Implementeren van </a:t>
            </a:r>
            <a:r>
              <a:rPr lang="nl-NL"/>
              <a:t>de applicatie</a:t>
            </a:r>
            <a:endParaRPr lang="nl-NL" dirty="0"/>
          </a:p>
          <a:p>
            <a:pPr lvl="1"/>
            <a:r>
              <a:rPr lang="nl-NL" dirty="0">
                <a:solidFill>
                  <a:schemeClr val="accent1">
                    <a:lumMod val="60000"/>
                    <a:lumOff val="40000"/>
                  </a:schemeClr>
                </a:solidFill>
              </a:rPr>
              <a:t>6</a:t>
            </a:r>
            <a:r>
              <a:rPr lang="nl-NL" dirty="0"/>
              <a:t>	Onderhouden en beheren van de 	applicatie	</a:t>
            </a:r>
          </a:p>
          <a:p>
            <a:pPr lvl="1"/>
            <a:r>
              <a:rPr lang="nl-NL" dirty="0">
                <a:solidFill>
                  <a:schemeClr val="accent1">
                    <a:lumMod val="60000"/>
                    <a:lumOff val="40000"/>
                  </a:schemeClr>
                </a:solidFill>
              </a:rPr>
              <a:t>7</a:t>
            </a:r>
            <a:r>
              <a:rPr lang="nl-NL" dirty="0"/>
              <a:t>	Plan van aanpak project</a:t>
            </a:r>
          </a:p>
          <a:p>
            <a:pPr marL="800100" lvl="1" indent="-342900">
              <a:buAutoNum type="arabicPlain" startAt="8"/>
            </a:pPr>
            <a:r>
              <a:rPr lang="nl-NL"/>
              <a:t>  Uitvoering project</a:t>
            </a:r>
          </a:p>
          <a:p>
            <a:pPr marL="800100" lvl="1" indent="-342900">
              <a:buAutoNum type="arabicPlain" startAt="8"/>
            </a:pPr>
            <a:r>
              <a:rPr lang="nl-NL"/>
              <a:t>  Evaluatie</a:t>
            </a:r>
            <a:endParaRPr lang="nl-NL" dirty="0"/>
          </a:p>
          <a:p>
            <a:pPr lvl="1"/>
            <a:r>
              <a:rPr lang="nl-NL">
                <a:solidFill>
                  <a:schemeClr val="accent1">
                    <a:lumMod val="60000"/>
                    <a:lumOff val="40000"/>
                  </a:schemeClr>
                </a:solidFill>
              </a:rPr>
              <a:t>10</a:t>
            </a:r>
            <a:r>
              <a:rPr lang="nl-NL" dirty="0"/>
              <a:t>	afsluiting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5"/>
          <p:cNvPicPr>
            <a:picLocks noChangeAspect="1"/>
          </p:cNvPicPr>
          <p:nvPr/>
        </p:nvPicPr>
        <p:blipFill>
          <a:blip r:embed="rId3"/>
          <a:stretch>
            <a:fillRect/>
          </a:stretch>
        </p:blipFill>
        <p:spPr>
          <a:xfrm>
            <a:off x="1529031" y="2444261"/>
            <a:ext cx="3567704" cy="3567704"/>
          </a:xfrm>
          <a:prstGeom prst="rect">
            <a:avLst/>
          </a:prstGeom>
        </p:spPr>
      </p:pic>
      <p:sp>
        <p:nvSpPr>
          <p:cNvPr id="7" name="Rectangle 6"/>
          <p:cNvSpPr/>
          <p:nvPr/>
        </p:nvSpPr>
        <p:spPr>
          <a:xfrm>
            <a:off x="11540971" y="6285390"/>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618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 van de applicatie</a:t>
            </a:r>
          </a:p>
        </p:txBody>
      </p:sp>
      <p:sp>
        <p:nvSpPr>
          <p:cNvPr id="3" name="Content Placeholder 2"/>
          <p:cNvSpPr>
            <a:spLocks noGrp="1"/>
          </p:cNvSpPr>
          <p:nvPr>
            <p:ph idx="1"/>
          </p:nvPr>
        </p:nvSpPr>
        <p:spPr>
          <a:xfrm>
            <a:off x="1154954" y="2628667"/>
            <a:ext cx="8761412" cy="3416300"/>
          </a:xfrm>
        </p:spPr>
        <p:txBody>
          <a:bodyPr/>
          <a:lstStyle/>
          <a:p>
            <a:pPr marL="0" indent="0">
              <a:buNone/>
            </a:pPr>
            <a:r>
              <a:rPr lang="nl-NL" dirty="0"/>
              <a:t>Doel: </a:t>
            </a:r>
            <a:r>
              <a:rPr lang="nl-NL" i="1" dirty="0"/>
              <a:t>beter te worden in het schrijven van php en het maken van database connecties zowel in php als in c#.</a:t>
            </a:r>
          </a:p>
          <a:p>
            <a:pPr marL="0" indent="0">
              <a:buNone/>
            </a:pPr>
            <a:r>
              <a:rPr lang="nl-NL" dirty="0"/>
              <a:t>Onze voortgang aan het project(bijhouden van activiteiten).</a:t>
            </a:r>
          </a:p>
          <a:p>
            <a:pPr marL="0" indent="0">
              <a:buNone/>
            </a:pPr>
            <a:r>
              <a:rPr lang="nl-NL" dirty="0"/>
              <a:t>Design(bootstrap)</a:t>
            </a:r>
          </a:p>
          <a:p>
            <a:pPr marL="0" indent="0">
              <a:buNone/>
            </a:pPr>
            <a:r>
              <a:rPr lang="nl-NL" dirty="0"/>
              <a:t>Gebruikte software: Git, Sublime, USBwebserver, Visual studio, Adobe photoshop, Adobe illustrator, PowerPoint, Excel, Word</a:t>
            </a:r>
          </a:p>
          <a:p>
            <a:pPr marL="0" indent="0">
              <a:buNone/>
            </a:pPr>
            <a:r>
              <a:rPr lang="nl-NL" dirty="0"/>
              <a:t>Gebruikte programeer talen: HTML, PHP, C#, SQL, java</a:t>
            </a:r>
          </a:p>
          <a:p>
            <a:pPr marL="0" indent="0">
              <a:buNone/>
            </a:pPr>
            <a:endParaRPr lang="nl-NL"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11540971" y="6285390"/>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439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Realiseren van de applicatie</a:t>
            </a:r>
          </a:p>
        </p:txBody>
      </p:sp>
      <p:sp>
        <p:nvSpPr>
          <p:cNvPr id="3" name="Content Placeholder 2"/>
          <p:cNvSpPr>
            <a:spLocks noGrp="1"/>
          </p:cNvSpPr>
          <p:nvPr>
            <p:ph idx="1"/>
          </p:nvPr>
        </p:nvSpPr>
        <p:spPr/>
        <p:txBody>
          <a:bodyPr/>
          <a:lstStyle/>
          <a:p>
            <a:r>
              <a:rPr lang="nl-NL" dirty="0"/>
              <a:t>MoSCoW</a:t>
            </a:r>
          </a:p>
          <a:p>
            <a:pPr lvl="1"/>
            <a:r>
              <a:rPr lang="nl-NL" dirty="0"/>
              <a:t>Musts(wat moest)</a:t>
            </a:r>
          </a:p>
          <a:p>
            <a:pPr lvl="1"/>
            <a:r>
              <a:rPr lang="nl-NL" dirty="0"/>
              <a:t>Shoulds(wat we nog zouden kunnen doen)</a:t>
            </a:r>
          </a:p>
          <a:p>
            <a:pPr lvl="1"/>
            <a:r>
              <a:rPr lang="nl-NL" dirty="0"/>
              <a:t>Coulds(wat kon)</a:t>
            </a:r>
          </a:p>
          <a:p>
            <a:pPr lvl="1"/>
            <a:r>
              <a:rPr lang="nl-NL" dirty="0"/>
              <a:t>Wont’s(wat </a:t>
            </a:r>
            <a:r>
              <a:rPr lang="nl-NL"/>
              <a:t>niet)</a:t>
            </a:r>
          </a:p>
          <a:p>
            <a:r>
              <a:rPr lang="nl-NL"/>
              <a:t>Testen van de website</a:t>
            </a:r>
            <a:endParaRPr lang="nl-NL" dirty="0"/>
          </a:p>
          <a:p>
            <a:endParaRPr lang="nl-NL"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p:cNvSpPr/>
          <p:nvPr/>
        </p:nvSpPr>
        <p:spPr>
          <a:xfrm>
            <a:off x="11540971" y="6285390"/>
            <a:ext cx="506027" cy="4527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Picture 6"/>
          <p:cNvPicPr>
            <a:picLocks noChangeAspect="1"/>
          </p:cNvPicPr>
          <p:nvPr/>
        </p:nvPicPr>
        <p:blipFill>
          <a:blip r:embed="rId3"/>
          <a:stretch>
            <a:fillRect/>
          </a:stretch>
        </p:blipFill>
        <p:spPr>
          <a:xfrm>
            <a:off x="4912161" y="3795823"/>
            <a:ext cx="5782234" cy="2298405"/>
          </a:xfrm>
          <a:prstGeom prst="rect">
            <a:avLst/>
          </a:prstGeom>
        </p:spPr>
      </p:pic>
    </p:spTree>
    <p:extLst>
      <p:ext uri="{BB962C8B-B14F-4D97-AF65-F5344CB8AC3E}">
        <p14:creationId xmlns:p14="http://schemas.microsoft.com/office/powerpoint/2010/main" val="383828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Implementeren van de applicatie</a:t>
            </a:r>
          </a:p>
        </p:txBody>
      </p:sp>
      <p:sp>
        <p:nvSpPr>
          <p:cNvPr id="3" name="Content Placeholder 2"/>
          <p:cNvSpPr>
            <a:spLocks noGrp="1"/>
          </p:cNvSpPr>
          <p:nvPr>
            <p:ph idx="1"/>
          </p:nvPr>
        </p:nvSpPr>
        <p:spPr/>
        <p:txBody>
          <a:bodyPr/>
          <a:lstStyle/>
          <a:p>
            <a:r>
              <a:rPr lang="nl-NL" dirty="0"/>
              <a:t>Alles af in het geheel</a:t>
            </a:r>
          </a:p>
          <a:p>
            <a:r>
              <a:rPr lang="nl-NL" dirty="0"/>
              <a:t>Alles op tijd af</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p:cNvSpPr/>
          <p:nvPr/>
        </p:nvSpPr>
        <p:spPr>
          <a:xfrm>
            <a:off x="11540971" y="6285390"/>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2240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Onderhouden en beheren van de applicatie</a:t>
            </a:r>
          </a:p>
        </p:txBody>
      </p:sp>
      <p:sp>
        <p:nvSpPr>
          <p:cNvPr id="3" name="Content Placeholder 2"/>
          <p:cNvSpPr>
            <a:spLocks noGrp="1"/>
          </p:cNvSpPr>
          <p:nvPr>
            <p:ph idx="1"/>
          </p:nvPr>
        </p:nvSpPr>
        <p:spPr/>
        <p:txBody>
          <a:bodyPr/>
          <a:lstStyle/>
          <a:p>
            <a:r>
              <a:rPr lang="nl-NL" dirty="0"/>
              <a:t>Customer support</a:t>
            </a:r>
          </a:p>
          <a:p>
            <a:r>
              <a:rPr lang="nl-NL" dirty="0"/>
              <a:t>F.A.Q.</a:t>
            </a:r>
          </a:p>
          <a:p>
            <a:endParaRPr lang="nl-NL"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4"/>
          <p:cNvSpPr/>
          <p:nvPr/>
        </p:nvSpPr>
        <p:spPr>
          <a:xfrm>
            <a:off x="11540971" y="6285390"/>
            <a:ext cx="506027" cy="4527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733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Plan van aanpak project</a:t>
            </a:r>
            <a:br>
              <a:rPr lang="nl-NL" dirty="0"/>
            </a:br>
            <a:endParaRPr lang="nl-NL" dirty="0"/>
          </a:p>
        </p:txBody>
      </p:sp>
      <p:sp>
        <p:nvSpPr>
          <p:cNvPr id="3" name="Content Placeholder 2"/>
          <p:cNvSpPr>
            <a:spLocks noGrp="1"/>
          </p:cNvSpPr>
          <p:nvPr>
            <p:ph idx="1"/>
          </p:nvPr>
        </p:nvSpPr>
        <p:spPr/>
        <p:txBody>
          <a:bodyPr/>
          <a:lstStyle/>
          <a:p>
            <a:r>
              <a:rPr lang="nl-NL" dirty="0"/>
              <a:t>Projectomschrijving: Wat is </a:t>
            </a:r>
            <a:r>
              <a:rPr lang="nl-NL"/>
              <a:t>het nu</a:t>
            </a:r>
            <a:r>
              <a:rPr lang="nl-NL" dirty="0"/>
              <a:t>?</a:t>
            </a:r>
          </a:p>
          <a:p>
            <a:r>
              <a:rPr lang="nl-NL" dirty="0"/>
              <a:t>Projectgrenzen: hebben we alles van de MoSCoW lijst?</a:t>
            </a:r>
          </a:p>
          <a:p>
            <a:r>
              <a:rPr lang="nl-NL" dirty="0"/>
              <a:t>Kwaliteit: voldoet onze proftaak aan de eisen?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4"/>
          <p:cNvSpPr/>
          <p:nvPr/>
        </p:nvSpPr>
        <p:spPr>
          <a:xfrm>
            <a:off x="11540971" y="6285390"/>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924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Uitvoering project</a:t>
            </a:r>
            <a:br>
              <a:rPr lang="nl-NL" dirty="0"/>
            </a:br>
            <a:endParaRPr lang="nl-NL" dirty="0"/>
          </a:p>
        </p:txBody>
      </p:sp>
      <p:sp>
        <p:nvSpPr>
          <p:cNvPr id="3" name="Content Placeholder 2"/>
          <p:cNvSpPr>
            <a:spLocks noGrp="1"/>
          </p:cNvSpPr>
          <p:nvPr>
            <p:ph idx="1"/>
          </p:nvPr>
        </p:nvSpPr>
        <p:spPr/>
        <p:txBody>
          <a:bodyPr/>
          <a:lstStyle/>
          <a:p>
            <a:r>
              <a:rPr lang="nl-NL" dirty="0"/>
              <a:t>Bestedingsduur: 10 weken</a:t>
            </a:r>
          </a:p>
          <a:p>
            <a:r>
              <a:rPr lang="nl-NL" dirty="0"/>
              <a:t>Wat gingen we maken: Community website</a:t>
            </a:r>
          </a:p>
          <a:p>
            <a:r>
              <a:rPr lang="nl-NL" dirty="0"/>
              <a:t>Waar ging onze tijd in: documentatie, website, functionaliteiten, app</a:t>
            </a:r>
          </a:p>
          <a:p>
            <a:r>
              <a:rPr lang="nl-NL"/>
              <a:t>Eindresultaat</a:t>
            </a:r>
            <a:endParaRPr lang="nl-NL"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p:cNvSpPr/>
          <p:nvPr/>
        </p:nvSpPr>
        <p:spPr>
          <a:xfrm>
            <a:off x="11540971" y="6285390"/>
            <a:ext cx="506027" cy="4527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9849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Evaluatie</a:t>
            </a:r>
            <a:endParaRPr lang="nl-NL"/>
          </a:p>
        </p:txBody>
      </p:sp>
      <p:sp>
        <p:nvSpPr>
          <p:cNvPr id="3" name="Content Placeholder 2"/>
          <p:cNvSpPr>
            <a:spLocks noGrp="1"/>
          </p:cNvSpPr>
          <p:nvPr>
            <p:ph idx="1"/>
          </p:nvPr>
        </p:nvSpPr>
        <p:spPr/>
        <p:txBody>
          <a:bodyPr/>
          <a:lstStyle/>
          <a:p>
            <a:r>
              <a:rPr lang="nl-NL"/>
              <a:t>Wat ging er goed?</a:t>
            </a:r>
          </a:p>
          <a:p>
            <a:r>
              <a:rPr lang="nl-NL"/>
              <a:t>Wat ging er slecht?</a:t>
            </a:r>
            <a:endParaRPr lang="nl-NL"/>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p:cNvSpPr/>
          <p:nvPr/>
        </p:nvSpPr>
        <p:spPr>
          <a:xfrm>
            <a:off x="11540971" y="6285390"/>
            <a:ext cx="5060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39819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TotalTime>
  <Words>781</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BioCodeGaming</vt:lpstr>
      <vt:lpstr>Inhoudsopgave</vt:lpstr>
      <vt:lpstr>Ontwerpen van de applicatie</vt:lpstr>
      <vt:lpstr>Realiseren van de applicatie</vt:lpstr>
      <vt:lpstr>Implementeren van de applicatie</vt:lpstr>
      <vt:lpstr>Onderhouden en beheren van de applicatie</vt:lpstr>
      <vt:lpstr>Plan van aanpak project </vt:lpstr>
      <vt:lpstr>Uitvoering project </vt:lpstr>
      <vt:lpstr>Evaluatie</vt:lpstr>
      <vt:lpstr>Afsluiting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BioCodeGaming</dc:title>
  <dc:creator>damian giese</dc:creator>
  <cp:lastModifiedBy>Alex Mares</cp:lastModifiedBy>
  <cp:revision>31</cp:revision>
  <dcterms:created xsi:type="dcterms:W3CDTF">2017-06-21T12:05:35Z</dcterms:created>
  <dcterms:modified xsi:type="dcterms:W3CDTF">2017-06-30T07:42:39Z</dcterms:modified>
</cp:coreProperties>
</file>