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E0C21-EABC-4223-9F5A-68250C2263C5}" type="datetimeFigureOut">
              <a:rPr lang="nl-NL" smtClean="0"/>
              <a:t>21-6-2017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696AC-5E1C-47E3-978B-0AF6F0C9B4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09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A361CF-55E7-4AA6-88A4-DF4C7FAB5DF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532C-EA57-4D6D-9E87-435F1308D62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B938A-BB8D-4EF7-8A40-6FEBE5CE134C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61F9-0DAC-450A-8A7D-2D87B5E5D1FF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0E87-BCC6-4296-A734-50487F9A82CC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7A34-4DB8-41F2-826F-43530A78A1F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2F4E-11BE-4A5C-A5C4-3604E7D08B57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117A-4A21-4DE2-B968-654A5041569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27DA-CC54-416E-87D8-65184B9CBAE9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2AA4-3D20-4075-B5B0-59706F7C1315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6030-F459-4FC9-BB87-A8A7294A9EC9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94B1-10FA-47A0-A558-2AC9397BFF72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71E7-499B-448E-BF01-27CFCCE5EF19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706-171D-445B-93AF-5A9CC9EC5310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6794-1E91-46EC-A603-FF02842CE66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B869-E939-4E99-847E-606451038D6A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D111-48FF-4BB5-860E-99BF28C3CDCE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CA7A1E-86C9-4B20-9B97-E9E75DC82454}" type="datetime1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83825AE-B6DD-445B-94B0-49F74CF68A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BioCodeGaming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</a:t>
            </a:r>
            <a:r>
              <a:rPr lang="en-US" dirty="0" err="1"/>
              <a:t>wesbite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433978"/>
            <a:ext cx="4619625" cy="461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076" y="783197"/>
            <a:ext cx="443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Door Damian Giese </a:t>
            </a:r>
            <a:r>
              <a:rPr lang="en-US" sz="1200" i="1" dirty="0" err="1">
                <a:solidFill>
                  <a:schemeClr val="accent1"/>
                </a:solidFill>
              </a:rPr>
              <a:t>en</a:t>
            </a:r>
            <a:r>
              <a:rPr lang="en-US" sz="1200" i="1" dirty="0">
                <a:solidFill>
                  <a:schemeClr val="accent1"/>
                </a:solidFill>
              </a:rPr>
              <a:t> Alex Mares</a:t>
            </a:r>
            <a:endParaRPr lang="nl-NL" sz="1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83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 Boardroom</vt:lpstr>
      <vt:lpstr>BioCodeGaming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BioCodeGaming</dc:title>
  <dc:creator>damian giese</dc:creator>
  <cp:lastModifiedBy>damian giese</cp:lastModifiedBy>
  <cp:revision>1</cp:revision>
  <dcterms:created xsi:type="dcterms:W3CDTF">2017-06-21T12:05:35Z</dcterms:created>
  <dcterms:modified xsi:type="dcterms:W3CDTF">2017-06-21T12:30:37Z</dcterms:modified>
</cp:coreProperties>
</file>