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4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68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0CE7F-F8B4-5603-4BC4-0F7FD65F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de-DE" dirty="0"/>
              <a:t>IOT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4F2E5-1B8F-66CD-CD4D-6BF33628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Top-down </a:t>
            </a:r>
            <a:r>
              <a:rPr lang="de-DE" dirty="0" err="1"/>
              <a:t>shooter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fik 21" descr="Ein Bild, das Cartoon, Maschine, Im Haus enthält.&#10;&#10;Automatisch generierte Beschreibung">
            <a:extLst>
              <a:ext uri="{FF2B5EF4-FFF2-40B4-BE49-F238E27FC236}">
                <a16:creationId xmlns:a16="http://schemas.microsoft.com/office/drawing/2014/main" id="{1CDD13F1-DCB8-8F18-7314-B82E6357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92" y="914319"/>
            <a:ext cx="3409728" cy="50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3C29D-7D0A-6B04-FFC1-CAE2C911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Table </a:t>
            </a:r>
            <a:r>
              <a:rPr lang="de-DE" b="1" dirty="0" err="1"/>
              <a:t>of</a:t>
            </a:r>
            <a:r>
              <a:rPr lang="de-DE" b="1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BB126-1775-1BFA-2626-26E63E1F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and game-loop</a:t>
            </a:r>
          </a:p>
          <a:p>
            <a:r>
              <a:rPr lang="de-DE" dirty="0" err="1"/>
              <a:t>goals</a:t>
            </a:r>
            <a:r>
              <a:rPr lang="de-DE" dirty="0"/>
              <a:t> + </a:t>
            </a:r>
            <a:r>
              <a:rPr lang="de-DE" dirty="0" err="1"/>
              <a:t>milestones</a:t>
            </a:r>
            <a:endParaRPr lang="de-DE" dirty="0"/>
          </a:p>
          <a:p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draft</a:t>
            </a:r>
          </a:p>
          <a:p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82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0" name="Rectangle 139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BC56FD-D3C1-5A9E-DF48-EB04C059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de-DE" sz="4100" b="1" dirty="0"/>
              <a:t>Project </a:t>
            </a:r>
            <a:r>
              <a:rPr lang="de-DE" sz="4100" b="1" dirty="0" err="1"/>
              <a:t>Idea</a:t>
            </a:r>
            <a:r>
              <a:rPr lang="de-DE" sz="4100" b="1" dirty="0"/>
              <a:t> and Game-Loop</a:t>
            </a:r>
          </a:p>
        </p:txBody>
      </p:sp>
      <p:grpSp>
        <p:nvGrpSpPr>
          <p:cNvPr id="1425" name="Graphic 38">
            <a:extLst>
              <a:ext uri="{FF2B5EF4-FFF2-40B4-BE49-F238E27FC236}">
                <a16:creationId xmlns:a16="http://schemas.microsoft.com/office/drawing/2014/main" id="{A3709225-45BD-4CB5-BED5-6A68EDA55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8C942C2B-45B1-458A-8005-9D3AB343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6" name="Freeform: Shape 1395">
              <a:extLst>
                <a:ext uri="{FF2B5EF4-FFF2-40B4-BE49-F238E27FC236}">
                  <a16:creationId xmlns:a16="http://schemas.microsoft.com/office/drawing/2014/main" id="{13F7C494-DAD3-45A9-B68C-D69E3DED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7" name="Graphic 38">
            <a:extLst>
              <a:ext uri="{FF2B5EF4-FFF2-40B4-BE49-F238E27FC236}">
                <a16:creationId xmlns:a16="http://schemas.microsoft.com/office/drawing/2014/main" id="{BC9D362F-A0BC-46E8-B739-CC9BEBDA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764273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DBA52944-DE64-4F5C-B8FC-B70E68B5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8" name="Freeform: Shape 1399">
              <a:extLst>
                <a:ext uri="{FF2B5EF4-FFF2-40B4-BE49-F238E27FC236}">
                  <a16:creationId xmlns:a16="http://schemas.microsoft.com/office/drawing/2014/main" id="{256C7690-20D4-475A-BC10-531EE3E1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FBC58E-D648-6D2A-1663-F4BC3EC0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Top-Down shooter</a:t>
            </a:r>
          </a:p>
          <a:p>
            <a:r>
              <a:rPr lang="en-US" dirty="0"/>
              <a:t>physical weapon</a:t>
            </a:r>
          </a:p>
          <a:p>
            <a:r>
              <a:rPr lang="en-US" dirty="0"/>
              <a:t>defend waves of enemies</a:t>
            </a:r>
          </a:p>
          <a:p>
            <a:r>
              <a:rPr lang="en-US" dirty="0"/>
              <a:t>game from scratch</a:t>
            </a:r>
          </a:p>
          <a:p>
            <a:endParaRPr lang="en-US" dirty="0"/>
          </a:p>
        </p:txBody>
      </p:sp>
      <p:sp>
        <p:nvSpPr>
          <p:cNvPr id="1429" name="Oval 1401">
            <a:extLst>
              <a:ext uri="{FF2B5EF4-FFF2-40B4-BE49-F238E27FC236}">
                <a16:creationId xmlns:a16="http://schemas.microsoft.com/office/drawing/2014/main" id="{7665E5EC-40DD-4076-879B-B07223D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0" name="Oval 1403">
            <a:extLst>
              <a:ext uri="{FF2B5EF4-FFF2-40B4-BE49-F238E27FC236}">
                <a16:creationId xmlns:a16="http://schemas.microsoft.com/office/drawing/2014/main" id="{96F7F90D-227A-418D-9A0A-2E04468C6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02C3B9-E2F4-7235-096C-6BC10F6DA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r="21566" b="-2"/>
          <a:stretch/>
        </p:blipFill>
        <p:spPr bwMode="auto">
          <a:xfrm>
            <a:off x="6522669" y="1141901"/>
            <a:ext cx="4634249" cy="41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1" name="Graphic 4">
            <a:extLst>
              <a:ext uri="{FF2B5EF4-FFF2-40B4-BE49-F238E27FC236}">
                <a16:creationId xmlns:a16="http://schemas.microsoft.com/office/drawing/2014/main" id="{E2DB0E87-A743-40DF-A082-9D0767DC4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432" name="Freeform: Shape 1406">
              <a:extLst>
                <a:ext uri="{FF2B5EF4-FFF2-40B4-BE49-F238E27FC236}">
                  <a16:creationId xmlns:a16="http://schemas.microsoft.com/office/drawing/2014/main" id="{3C4CB329-05C8-413D-9C7D-0D0971977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455A2053-BA33-4AD1-AE53-12E0B713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06B486E5-C097-4CB7-8E4E-651DB6E06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2F1E8012-3B20-4A44-93FB-9CB5882D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6ADD32FA-095F-48AB-AA71-053F4D7A5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D8B29E0D-87FE-476C-A364-9680E4D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1431F908-419F-44CA-8BA2-BB96254CC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456E902C-1CA2-4A3D-8C73-5537C04E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26707B0-58E2-46EF-A5B0-515DD2BD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890154F-9612-499A-A309-D0E7F20F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1467740-8E67-48D4-847A-8DD3AD45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6D73D957-ED24-4DD6-8B95-23739654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7D024E57-FA5B-4FC0-AAB1-16E4F8FC3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11" name="Graphic 4">
            <a:extLst>
              <a:ext uri="{FF2B5EF4-FFF2-40B4-BE49-F238E27FC236}">
                <a16:creationId xmlns:a16="http://schemas.microsoft.com/office/drawing/2014/main" id="{AAA73A3E-7B86-4D04-B8D7-C566697E5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90334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1490932E-B0A8-480B-AA47-673D90BD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DCA4BAFD-9F09-472D-B03B-8191FB75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167D5D29-0826-40F5-BD36-3F594CC5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C4CC2EAE-558B-4335-89A8-5C4DC70E0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F2B87642-ADE1-4FFB-A934-4BF2FD17C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9CD3D3DF-A163-4B1E-A95E-96630955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36A15EA9-0256-417D-AC7F-6A0AC9EF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F254976A-4809-49C6-9043-98C676C8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64202E5B-07F3-45F4-96FD-6FD0E98F4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9B42F12C-1A6E-462E-99E4-4213B57C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C9A8868-4142-4A34-B40A-E34E03081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40A35967-9A1D-4088-B5F9-7CECDD700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E295E6DA-CA8A-466A-8F34-033A482B2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63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8B1D8-148D-02E2-FAC8-1CCF2DA4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 Architecture</a:t>
            </a:r>
          </a:p>
        </p:txBody>
      </p:sp>
      <p:pic>
        <p:nvPicPr>
          <p:cNvPr id="8" name="Inhaltsplatzhalter 7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988F3DB7-0600-3FCD-D664-A7F22690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2" y="1569259"/>
            <a:ext cx="12227463" cy="3719481"/>
          </a:xfrm>
        </p:spPr>
      </p:pic>
    </p:spTree>
    <p:extLst>
      <p:ext uri="{BB962C8B-B14F-4D97-AF65-F5344CB8AC3E}">
        <p14:creationId xmlns:p14="http://schemas.microsoft.com/office/powerpoint/2010/main" val="55036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0C52B-3217-CF05-69CF-367AAFBD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 and Milestones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D8E10-12A3-7DF1-4D84-7E47F216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Goals:</a:t>
            </a:r>
          </a:p>
          <a:p>
            <a:r>
              <a:rPr lang="en-US" dirty="0"/>
              <a:t>Develop full game in Python3 (</a:t>
            </a:r>
            <a:r>
              <a:rPr lang="en-US" dirty="0" err="1"/>
              <a:t>PyGame</a:t>
            </a:r>
            <a:r>
              <a:rPr lang="en-US" dirty="0"/>
              <a:t>)</a:t>
            </a:r>
          </a:p>
          <a:p>
            <a:r>
              <a:rPr lang="en-US" dirty="0"/>
              <a:t>track movement of weapon and send to server  with UDP</a:t>
            </a:r>
          </a:p>
          <a:p>
            <a:r>
              <a:rPr lang="en-US" dirty="0"/>
              <a:t>server sends Data to weapon using MQTT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Full game that can be controlled using a physical weapon (arcade style)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8969E87-DF12-0828-D8E0-8187A61834B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Milestones:</a:t>
            </a:r>
          </a:p>
          <a:p>
            <a:r>
              <a:rPr lang="en-US" dirty="0"/>
              <a:t>have a working game</a:t>
            </a:r>
          </a:p>
          <a:p>
            <a:r>
              <a:rPr lang="en-US" dirty="0"/>
              <a:t> make sure that the movement is properly tracked</a:t>
            </a:r>
          </a:p>
          <a:p>
            <a:r>
              <a:rPr lang="en-US" dirty="0"/>
              <a:t>preprocess to data before sending to server</a:t>
            </a:r>
          </a:p>
          <a:p>
            <a:r>
              <a:rPr lang="en-US" dirty="0"/>
              <a:t>build the actual weapon</a:t>
            </a:r>
          </a:p>
          <a:p>
            <a:r>
              <a:rPr lang="en-US" dirty="0"/>
              <a:t>ensure the game is controlled with the weapon </a:t>
            </a:r>
          </a:p>
        </p:txBody>
      </p:sp>
    </p:spTree>
    <p:extLst>
      <p:ext uri="{BB962C8B-B14F-4D97-AF65-F5344CB8AC3E}">
        <p14:creationId xmlns:p14="http://schemas.microsoft.com/office/powerpoint/2010/main" val="27547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C3B6E-7763-864A-1713-B339FACF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Work 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F77FB-1877-395D-88C6-299EC9D2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Game Development (Rene)</a:t>
            </a:r>
          </a:p>
          <a:p>
            <a:pPr lvl="1"/>
            <a:r>
              <a:rPr lang="de-DE" dirty="0" err="1"/>
              <a:t>engine</a:t>
            </a:r>
            <a:endParaRPr lang="de-DE" dirty="0"/>
          </a:p>
          <a:p>
            <a:pPr lvl="1"/>
            <a:r>
              <a:rPr lang="de-DE" dirty="0" err="1"/>
              <a:t>textures</a:t>
            </a:r>
            <a:endParaRPr lang="de-DE" dirty="0"/>
          </a:p>
          <a:p>
            <a:pPr lvl="1"/>
            <a:r>
              <a:rPr lang="de-DE" dirty="0" err="1"/>
              <a:t>level</a:t>
            </a:r>
            <a:r>
              <a:rPr lang="de-DE" dirty="0"/>
              <a:t> design</a:t>
            </a:r>
          </a:p>
          <a:p>
            <a:r>
              <a:rPr lang="de-DE" dirty="0"/>
              <a:t>Weapon Design (Fabian + Rene)</a:t>
            </a:r>
          </a:p>
          <a:p>
            <a:pPr lvl="1"/>
            <a:r>
              <a:rPr lang="de-DE" dirty="0"/>
              <a:t>3D Model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/>
              <a:t>Server Setup (Fabian)</a:t>
            </a:r>
          </a:p>
          <a:p>
            <a:pPr lvl="1"/>
            <a:r>
              <a:rPr lang="de-DE" dirty="0"/>
              <a:t>Docker Container</a:t>
            </a:r>
          </a:p>
          <a:p>
            <a:pPr lvl="1"/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 (Fabian + Rene </a:t>
            </a:r>
            <a:r>
              <a:rPr lang="de-DE" dirty="0" err="1"/>
              <a:t>for</a:t>
            </a:r>
            <a:r>
              <a:rPr lang="de-DE" dirty="0"/>
              <a:t> individual </a:t>
            </a:r>
            <a:r>
              <a:rPr lang="de-DE" dirty="0" err="1"/>
              <a:t>parts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runs</a:t>
            </a:r>
            <a:endParaRPr lang="de-DE" dirty="0"/>
          </a:p>
          <a:p>
            <a:pPr lvl="1"/>
            <a:r>
              <a:rPr lang="de-DE" dirty="0" err="1"/>
              <a:t>documentation</a:t>
            </a:r>
            <a:endParaRPr lang="de-DE" dirty="0"/>
          </a:p>
          <a:p>
            <a:pPr lvl="1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4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0" name="Freeform: Shape 5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5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5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5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5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5" name="Oval 6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6" name="Rectangle 6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7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67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9" name="Rectangle 69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71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1" name="Rectangle 73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9D71AE-9056-BEBC-E909-C998AAB5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11" y="1397000"/>
            <a:ext cx="362447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Thank you!</a:t>
            </a:r>
          </a:p>
        </p:txBody>
      </p:sp>
      <p:sp>
        <p:nvSpPr>
          <p:cNvPr id="342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3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4" name="Oval 79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5" name="Oval 81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46" name="Freeform: Shape 84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85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86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87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89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93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94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95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96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IOT </vt:lpstr>
      <vt:lpstr>Table of Contents</vt:lpstr>
      <vt:lpstr>Project Idea and Game-Loop</vt:lpstr>
      <vt:lpstr>System Architecture</vt:lpstr>
      <vt:lpstr>Goals and Milestones</vt:lpstr>
      <vt:lpstr>Work Packages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</dc:title>
  <dc:creator>Fabian Franz</dc:creator>
  <cp:lastModifiedBy>Fabian Franz</cp:lastModifiedBy>
  <cp:revision>7</cp:revision>
  <dcterms:created xsi:type="dcterms:W3CDTF">2023-10-07T16:06:43Z</dcterms:created>
  <dcterms:modified xsi:type="dcterms:W3CDTF">2023-10-21T13:35:41Z</dcterms:modified>
</cp:coreProperties>
</file>