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6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A9146-61AF-4391-AA00-7BEE5FCC9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D3A7D-4FA6-4F7B-9309-A8F8D70A0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AEBF7-EBD2-4053-951F-CC05C98A7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25D6-63CE-4116-8740-85EAF7574C6E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E2026-9EDE-48C7-8437-6E6A39910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A2A3A-4241-4929-A415-56E66A6D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84FC-5DAC-4E87-A207-541145F6B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55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C9D76-6D9A-44C4-9538-F4E10D674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1EA3F2-A57F-469E-B05E-C20905A0C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DD2D1-D1B4-4D07-8DEA-4E3A51B54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25D6-63CE-4116-8740-85EAF7574C6E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63EBC-EEA2-4011-836E-18AD3EAD6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DC9A5-2CD6-49D6-8660-50A932877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84FC-5DAC-4E87-A207-541145F6B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19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528C64-F714-4AA6-A444-7702399265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9167B-1EF3-4D1C-BC68-0673FB0F5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05FFC-EF9B-4BFA-9854-77383EDD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25D6-63CE-4116-8740-85EAF7574C6E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A33F7-60F0-4E02-9E17-A4E45EC10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BFD99-6300-4833-8D8A-84049A6DA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84FC-5DAC-4E87-A207-541145F6B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2C300-6E5E-4B7D-A775-C365EF011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23FDC-DBAB-43DE-BC29-51A995E6D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69AA4-58EB-4AFB-BC27-A20FCB6DE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25D6-63CE-4116-8740-85EAF7574C6E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5F483-E47D-4D31-B077-F34F89F8C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9DE99-6FFD-4334-96BB-7FF713F03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84FC-5DAC-4E87-A207-541145F6B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2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4A899-41F8-4B17-9246-82F5C5164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B6D9B-E308-495C-9F1C-FA1626B18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9C668-4337-47B8-99C0-152FFB028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25D6-63CE-4116-8740-85EAF7574C6E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A0780-02AF-4430-8455-8D1E94A2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3C631-FFA9-4312-A666-5C1BB5B68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84FC-5DAC-4E87-A207-541145F6B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31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0022F-CB2F-4D9F-96F0-2C7275FA4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F30CA-500A-49BC-A5D7-F8C3C722A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ECEBC-71ED-48F7-95B9-00D3D62DF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2EEA5-3525-47A2-AB27-993F83733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25D6-63CE-4116-8740-85EAF7574C6E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9D9FA-663A-4AEE-98B2-9BBC74C16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5F355-D387-40FB-A595-8CF385C12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84FC-5DAC-4E87-A207-541145F6B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1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3719A-556E-4CDE-BA67-ECE39568E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61D74-FC2D-4884-940F-6A3ACC56A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49DDE-B90B-4D51-8FB1-ED8F0A1F6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F4654F-ACA6-4162-931C-63DACC34A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3933A7-6EA4-4B7F-9AD8-A98130CDE0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15900-378F-4980-B027-9C83AF20F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25D6-63CE-4116-8740-85EAF7574C6E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119761-E97C-4C5E-9F29-345CB5002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E0064-9567-4818-8E17-ED7E73EE4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84FC-5DAC-4E87-A207-541145F6B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00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EA003-10C1-4E5C-BE12-8AA27EE52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7D0097-252D-4651-A355-6BD9049E0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25D6-63CE-4116-8740-85EAF7574C6E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A0651E-A58C-4FC7-B9FA-69FB310C8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6E2FD-E54A-402C-927A-47EDE1446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84FC-5DAC-4E87-A207-541145F6B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92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6E4E05-10F5-44D3-8319-C2DD9C8C7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25D6-63CE-4116-8740-85EAF7574C6E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944E5E-1D2B-409E-A9EF-A48FAF186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E151B-F52A-4B0B-A099-CA01AA4B3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84FC-5DAC-4E87-A207-541145F6B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75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BF9D7-1FA1-4EE0-B2ED-1D6F74197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68B69-333D-46F0-BCF9-72EBBB4D8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5EDD1D-9C7A-48BC-A107-9551478AB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7960B-E838-4BD5-824E-0C793BC1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25D6-63CE-4116-8740-85EAF7574C6E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C718F-D2FA-4546-9D62-118CD16DB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F0ED8-8A01-4B23-A1DB-322192026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84FC-5DAC-4E87-A207-541145F6B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8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584B2-8153-4011-BD76-1108A7515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95A505-1FC8-4C05-96E6-8476A401ED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086E0-5816-470B-91C5-5EE01B3EE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E3C12-ABFC-4CE6-A49E-259745059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25D6-63CE-4116-8740-85EAF7574C6E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0DA38-961C-48F3-BDB1-FC154E942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E1B5F-AF50-47C5-AFB0-0B49F64D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84FC-5DAC-4E87-A207-541145F6B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44D5F9-3D8E-4DFD-9581-97AA4A0E4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B5A22-FB98-4831-82A0-9F9AA60EF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4449E-3C6A-4449-AFD1-2D1DBFF6C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B25D6-63CE-4116-8740-85EAF7574C6E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F8A3D-78E9-4B48-8C4B-DE9888D27C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4283B-F057-4FE5-AADC-6BB38787E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184FC-5DAC-4E87-A207-541145F6B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95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en.wikipedia.org/wiki/Radio-controlled_car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D3DE9-7416-40D9-BAF6-1B185A93D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</a:t>
            </a:r>
          </a:p>
        </p:txBody>
      </p:sp>
      <p:pic>
        <p:nvPicPr>
          <p:cNvPr id="6" name="Content Placeholder 5" descr="Graphical user interface&#10;&#10;Description automatically generated">
            <a:extLst>
              <a:ext uri="{FF2B5EF4-FFF2-40B4-BE49-F238E27FC236}">
                <a16:creationId xmlns:a16="http://schemas.microsoft.com/office/drawing/2014/main" id="{B189C0F1-B1DC-42DD-92A5-CB0F1165FD8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39400"/>
            <a:ext cx="5181600" cy="272378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9E083-6073-4D86-A057-B069CCAFF2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screen that will open is Login Screen that will allow operators to log in to the system and gain control of Unmanned Vehicle.</a:t>
            </a:r>
          </a:p>
          <a:p>
            <a:r>
              <a:rPr lang="en-US" dirty="0"/>
              <a:t>Login window interacts with database to fetch and validate username and passwords.</a:t>
            </a:r>
          </a:p>
        </p:txBody>
      </p:sp>
    </p:spTree>
    <p:extLst>
      <p:ext uri="{BB962C8B-B14F-4D97-AF65-F5344CB8AC3E}">
        <p14:creationId xmlns:p14="http://schemas.microsoft.com/office/powerpoint/2010/main" val="4083340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744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3A33F7-E92B-444C-9494-9429EF107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16804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Empty Controller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D47E685-7ACE-49E8-98A2-09A8BD39C92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44" y="2756504"/>
            <a:ext cx="6579910" cy="345445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B9C2C-90F6-49F2-9D62-97F7AE316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Controller contains various panel with their respective jobs.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On top left corner there is Machine &amp; Operator Details Panel that allows to see details of machine and operator logged in to the system like </a:t>
            </a:r>
            <a:r>
              <a:rPr lang="en-US" sz="2000" dirty="0" err="1">
                <a:solidFill>
                  <a:srgbClr val="FFFFFF"/>
                </a:solidFill>
              </a:rPr>
              <a:t>Machine_ID</a:t>
            </a:r>
            <a:r>
              <a:rPr lang="en-US" sz="2000" dirty="0">
                <a:solidFill>
                  <a:srgbClr val="FFFFFF"/>
                </a:solidFill>
              </a:rPr>
              <a:t>, its’s battery Life, amount of distance machine travelled in current session, Operator name or an ID that operator used to log in.</a:t>
            </a: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864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744A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01490C-B972-4796-BABE-3A5B422FB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076" y="516804"/>
            <a:ext cx="408736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After machine moved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99BFFF5-D815-4F68-BC90-00CFC9172A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44" y="2756504"/>
            <a:ext cx="6579910" cy="345445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Content Placeholder 1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70DC1C0-50A2-4B5A-AD26-5476CABA60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4" y="293844"/>
            <a:ext cx="2191610" cy="1976362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C64D229-779B-428E-AF6C-27D3C57C1C39}"/>
              </a:ext>
            </a:extLst>
          </p:cNvPr>
          <p:cNvSpPr txBox="1"/>
          <p:nvPr/>
        </p:nvSpPr>
        <p:spPr>
          <a:xfrm>
            <a:off x="7616757" y="398834"/>
            <a:ext cx="424605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Bottom left corner is consist of Control buttons mapped with W, A, S, D and Spacebar for ergonomic control of vehicle.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As vehicle will move, on extreme right corner we can see Log details getting generated with the precision of milliseconds for movement is every direction.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Also, in machine details panel we can see change in total distance travelled by machine after every key release.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This distance is calculated with simple speed x time = distance formula with speed = 50mile/</a:t>
            </a:r>
            <a:r>
              <a:rPr lang="en-US" dirty="0" err="1">
                <a:solidFill>
                  <a:schemeClr val="bg1"/>
                </a:solidFill>
              </a:rPr>
              <a:t>hr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( </a:t>
            </a:r>
            <a:r>
              <a:rPr lang="en-US" dirty="0">
                <a:hlinkClick r:id="rId4"/>
              </a:rPr>
              <a:t>https://en.wikipedia.org/wiki/Radio-controlled_car</a:t>
            </a:r>
            <a:r>
              <a:rPr lang="en-US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9692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7148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09CEE5-7FCA-4738-8C2F-9212A33E7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16804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Controller backtracked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8BE2A83-F452-46DE-A353-7EE0FEDF43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44" y="2756504"/>
            <a:ext cx="6579910" cy="345445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0CB91-AA51-4A91-A5E9-406F0D13E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On top right corner there is a button named Backtrack which reverses all the body movement commands to for the situations like when cannot confirm visual of or from vehicle.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Picture demonstrates the same.</a:t>
            </a:r>
          </a:p>
        </p:txBody>
      </p:sp>
    </p:spTree>
    <p:extLst>
      <p:ext uri="{BB962C8B-B14F-4D97-AF65-F5344CB8AC3E}">
        <p14:creationId xmlns:p14="http://schemas.microsoft.com/office/powerpoint/2010/main" val="1658675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343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1FE47-BE8A-4D44-8980-FE07F226E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4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E6FC06F0-712A-4412-B6E6-639DE61BCE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8" r="5816"/>
          <a:stretch/>
        </p:blipFill>
        <p:spPr>
          <a:xfrm>
            <a:off x="327546" y="2454903"/>
            <a:ext cx="3442801" cy="4080254"/>
          </a:xfrm>
          <a:prstGeom prst="rect">
            <a:avLst/>
          </a:prstGeom>
        </p:spPr>
      </p:pic>
      <p:pic>
        <p:nvPicPr>
          <p:cNvPr id="8" name="Content Placeholder 7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4C989EDB-6983-4758-8935-84B9A7778C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6" r="6358"/>
          <a:stretch/>
        </p:blipFill>
        <p:spPr>
          <a:xfrm>
            <a:off x="3942260" y="2454901"/>
            <a:ext cx="3442803" cy="408025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DC7F252-5917-4010-8C18-73330F8F6E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57973" y="763523"/>
            <a:ext cx="3511296" cy="5330952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Project also makes successful use of computer vision libraries for specified object detections and tracking with the help of provided cascade files.</a:t>
            </a:r>
          </a:p>
          <a:p>
            <a:r>
              <a:rPr lang="en-US" sz="2400" dirty="0">
                <a:solidFill>
                  <a:srgbClr val="FFFFFF"/>
                </a:solidFill>
              </a:rPr>
              <a:t>Image demonstrates face detection and tracking for example purpose.</a:t>
            </a:r>
          </a:p>
          <a:p>
            <a:r>
              <a:rPr lang="en-US" sz="2400" dirty="0">
                <a:solidFill>
                  <a:srgbClr val="FFFFFF"/>
                </a:solidFill>
              </a:rPr>
              <a:t>Capture button on bottom center side allows use to capture pictures with applied detection model, image demonstrates the same.</a:t>
            </a:r>
          </a:p>
        </p:txBody>
      </p:sp>
    </p:spTree>
    <p:extLst>
      <p:ext uri="{BB962C8B-B14F-4D97-AF65-F5344CB8AC3E}">
        <p14:creationId xmlns:p14="http://schemas.microsoft.com/office/powerpoint/2010/main" val="3599270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491AC-AE24-47C8-9A00-5F0C8E035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/>
              <a:t>HeatMap</a:t>
            </a:r>
            <a:endParaRPr lang="en-US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B9C137-2864-4D76-BF7D-EA184BACD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931" y="2438401"/>
            <a:ext cx="3667036" cy="37795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/>
              <a:t>Last but not the least, keeping extensive use of vehicle it can be tiresome to go through </a:t>
            </a:r>
            <a:r>
              <a:rPr lang="en-US" sz="1800" dirty="0" err="1"/>
              <a:t>hlog</a:t>
            </a:r>
            <a:r>
              <a:rPr lang="en-US" sz="1800" dirty="0"/>
              <a:t> files to get the location of the vehicle.</a:t>
            </a:r>
          </a:p>
          <a:p>
            <a:r>
              <a:rPr lang="en-US" sz="1800" dirty="0"/>
              <a:t>Application allows use to visualize activity of vehicle in through an image file considering 3D environment.</a:t>
            </a:r>
          </a:p>
          <a:p>
            <a:r>
              <a:rPr lang="en-US" sz="1800" dirty="0"/>
              <a:t>Image demonstrates commands from previous images with starting point as 11,11 (center) and speed of 1 square per second.</a:t>
            </a: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504C0F18-B61C-4200-9C1C-A42CB374D7E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2" r="3" b="7487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73042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375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Login Page</vt:lpstr>
      <vt:lpstr>Empty Controller</vt:lpstr>
      <vt:lpstr>After machine moved</vt:lpstr>
      <vt:lpstr>Controller backtracked</vt:lpstr>
      <vt:lpstr>PowerPoint Presentation</vt:lpstr>
      <vt:lpstr>HeatMap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rane</dc:creator>
  <cp:lastModifiedBy>shubham rane</cp:lastModifiedBy>
  <cp:revision>6</cp:revision>
  <dcterms:created xsi:type="dcterms:W3CDTF">2021-04-12T00:02:36Z</dcterms:created>
  <dcterms:modified xsi:type="dcterms:W3CDTF">2021-04-12T00:43:58Z</dcterms:modified>
</cp:coreProperties>
</file>