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1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8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3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2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3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5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4823-1AD7-4D9C-A4E0-8EDB4F4B3F0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47C37-5555-431A-B428-4A7201D4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E396-9119-50BD-A314-665F72A6C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612" y="1957375"/>
            <a:ext cx="8409904" cy="2943250"/>
          </a:xfrm>
        </p:spPr>
        <p:txBody>
          <a:bodyPr/>
          <a:lstStyle/>
          <a:p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SDN </a:t>
            </a: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Group L.</a:t>
            </a:r>
          </a:p>
        </p:txBody>
      </p:sp>
    </p:spTree>
    <p:extLst>
      <p:ext uri="{BB962C8B-B14F-4D97-AF65-F5344CB8AC3E}">
        <p14:creationId xmlns:p14="http://schemas.microsoft.com/office/powerpoint/2010/main" val="334936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05F1-6A55-794B-3B2A-7E5038D6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0" y="2768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THANK YOU ! ! !</a:t>
            </a:r>
          </a:p>
        </p:txBody>
      </p:sp>
    </p:spTree>
    <p:extLst>
      <p:ext uri="{BB962C8B-B14F-4D97-AF65-F5344CB8AC3E}">
        <p14:creationId xmlns:p14="http://schemas.microsoft.com/office/powerpoint/2010/main" val="161588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D754-34AC-6932-464E-42192489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1" y="2163651"/>
            <a:ext cx="10388958" cy="253069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Software-Defined Networking (SDN)</a:t>
            </a:r>
          </a:p>
        </p:txBody>
      </p:sp>
    </p:spTree>
    <p:extLst>
      <p:ext uri="{BB962C8B-B14F-4D97-AF65-F5344CB8AC3E}">
        <p14:creationId xmlns:p14="http://schemas.microsoft.com/office/powerpoint/2010/main" val="26005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B2B0-9AE4-F82D-FBBD-F81EB24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3272-2BA7-EE5A-D756-98932C26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SDN?</a:t>
            </a:r>
          </a:p>
          <a:p>
            <a:r>
              <a:rPr lang="en-US" sz="3200" dirty="0"/>
              <a:t>Key Components of SDN</a:t>
            </a:r>
          </a:p>
          <a:p>
            <a:r>
              <a:rPr lang="en-US" sz="3200" dirty="0"/>
              <a:t>Benefits of SDN</a:t>
            </a:r>
          </a:p>
          <a:p>
            <a:r>
              <a:rPr lang="en-US" sz="3200" dirty="0"/>
              <a:t>SDN Architecture</a:t>
            </a:r>
          </a:p>
          <a:p>
            <a:r>
              <a:rPr lang="en-US" sz="3200" dirty="0"/>
              <a:t>Use Cases of SDN</a:t>
            </a:r>
          </a:p>
        </p:txBody>
      </p:sp>
    </p:spTree>
    <p:extLst>
      <p:ext uri="{BB962C8B-B14F-4D97-AF65-F5344CB8AC3E}">
        <p14:creationId xmlns:p14="http://schemas.microsoft.com/office/powerpoint/2010/main" val="29933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C09B-E7A5-99C1-E62C-3674C72F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SDN?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6BAE-A5EE-6D13-8BF1-E82144B3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Definition: Software-Defined Networking (SDN) is a network architecture that separates the control plane from the data plane, enabling centralized control and programmability of network devices.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Traditional vs. SDN: Contrasting the conventional network model with the innovative SDN approach.</a:t>
            </a:r>
          </a:p>
        </p:txBody>
      </p:sp>
    </p:spTree>
    <p:extLst>
      <p:ext uri="{BB962C8B-B14F-4D97-AF65-F5344CB8AC3E}">
        <p14:creationId xmlns:p14="http://schemas.microsoft.com/office/powerpoint/2010/main" val="51059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9D-0D46-00B9-3811-3F6BF5F6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Components of SDN: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BB29-778A-6CBD-E924-C1F8D16C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71973" cy="4697411"/>
          </a:xfrm>
        </p:spPr>
        <p:txBody>
          <a:bodyPr>
            <a:normAutofit/>
          </a:bodyPr>
          <a:lstStyle/>
          <a:p>
            <a:r>
              <a:rPr lang="en-US" sz="2400" dirty="0"/>
              <a:t>a) Controller: The centralized brain of an SDN network, responsible for managing and orchestrating network devices.</a:t>
            </a:r>
          </a:p>
          <a:p>
            <a:r>
              <a:rPr lang="en-US" sz="2400" dirty="0"/>
              <a:t>b) Data Plane: Consists of switches and routers that forward data packets based on instructions received from the controller.</a:t>
            </a:r>
          </a:p>
          <a:p>
            <a:r>
              <a:rPr lang="en-US" sz="2400" dirty="0"/>
              <a:t>c) Southbound Interface: Communication protocol between the controller and network devices.</a:t>
            </a:r>
          </a:p>
          <a:p>
            <a:r>
              <a:rPr lang="en-US" sz="2400" dirty="0"/>
              <a:t>d) Northbound Interface: APIs that allow external applications to interact with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29460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FD67-BCA4-DBB7-7B97-56570BEB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 of SDN: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ECB9-C5AB-3A79-4DE0-B80367A1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84852" cy="4317484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a) Simplified Network Management: Centralized control and programmability streamline network management tasks.</a:t>
            </a:r>
          </a:p>
          <a:p>
            <a:r>
              <a:rPr lang="en-US" sz="2800" dirty="0"/>
              <a:t>b) Increased Flexibility: The ability to dynamically adapt to changing network requirements and policies.</a:t>
            </a:r>
          </a:p>
          <a:p>
            <a:r>
              <a:rPr lang="en-US" sz="2800" dirty="0"/>
              <a:t>c) Enhanced Scalability: Simplified network provisioning and easier integration of new services.</a:t>
            </a:r>
          </a:p>
          <a:p>
            <a:r>
              <a:rPr lang="en-US" sz="2800" dirty="0"/>
              <a:t>d) Improved Security: Centralized visibility and control enable efficient implementation of security policies.</a:t>
            </a:r>
          </a:p>
        </p:txBody>
      </p:sp>
    </p:spTree>
    <p:extLst>
      <p:ext uri="{BB962C8B-B14F-4D97-AF65-F5344CB8AC3E}">
        <p14:creationId xmlns:p14="http://schemas.microsoft.com/office/powerpoint/2010/main" val="139175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B6AE-8B8E-47D8-C4C1-E2E245CD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SDN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1211-0BE9-065C-DD41-161926A1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Illustration of the control plane and data plane separation in SDN architecture.</a:t>
            </a:r>
          </a:p>
          <a:p>
            <a:r>
              <a:rPr lang="en-US" sz="2400" dirty="0"/>
              <a:t>Overview of how the controller interacts with the network devices.</a:t>
            </a:r>
          </a:p>
        </p:txBody>
      </p:sp>
    </p:spTree>
    <p:extLst>
      <p:ext uri="{BB962C8B-B14F-4D97-AF65-F5344CB8AC3E}">
        <p14:creationId xmlns:p14="http://schemas.microsoft.com/office/powerpoint/2010/main" val="165033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96D-934A-4603-2031-9AFDC347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Cases of SDN: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E5DB-FAEA-0211-33C7-35B58320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6520" cy="4420515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a) Data Center Networking: Efficient resource allocation, virtual machine mobility, and network automation.</a:t>
            </a:r>
          </a:p>
          <a:p>
            <a:r>
              <a:rPr lang="en-US" sz="2800" dirty="0"/>
              <a:t>b) Wide Area Networking (WAN): Simplified management of multiple sites, improved traffic engineering, and centralized policy enforcement.</a:t>
            </a:r>
          </a:p>
          <a:p>
            <a:r>
              <a:rPr lang="en-US" sz="2800" dirty="0"/>
              <a:t>c) Network Function Virtualization (NFV): Virtualization of network functions for flexibility and cost savings.</a:t>
            </a:r>
          </a:p>
          <a:p>
            <a:r>
              <a:rPr lang="en-US" sz="2800" dirty="0"/>
              <a:t>d) Internet of Things (IoT): Scalable and adaptable network infrastructure to support IoT deployments.</a:t>
            </a:r>
          </a:p>
        </p:txBody>
      </p:sp>
    </p:spTree>
    <p:extLst>
      <p:ext uri="{BB962C8B-B14F-4D97-AF65-F5344CB8AC3E}">
        <p14:creationId xmlns:p14="http://schemas.microsoft.com/office/powerpoint/2010/main" val="74214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EFAE-EEC1-D41F-F089-AA69246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B5EB-7D68-F8AE-B838-A0E2F87A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SDN is revolutionizing the networking landscape by introducing centralized control, programmability, and increased flexibility.</a:t>
            </a:r>
          </a:p>
          <a:p>
            <a:r>
              <a:rPr lang="en-US" sz="2800" dirty="0"/>
              <a:t>Explore the potential of SDN in various domains and harness its benefits for your network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4289463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377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SDN PRESENTATION BY Group L.</vt:lpstr>
      <vt:lpstr>Introduction to Software-Defined Networking (SDN)</vt:lpstr>
      <vt:lpstr>Table of Contents</vt:lpstr>
      <vt:lpstr>What is SDN?</vt:lpstr>
      <vt:lpstr>Key Components of SDN:</vt:lpstr>
      <vt:lpstr>Benefits of SDN:</vt:lpstr>
      <vt:lpstr>SDN Architecture:</vt:lpstr>
      <vt:lpstr>Use Cases of SDN:</vt:lpstr>
      <vt:lpstr>Conclusion:</vt:lpstr>
      <vt:lpstr>THANK YOU ! !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PRESENTATION BY Group L.</dc:title>
  <dc:creator>Isah Ibn Muhammad</dc:creator>
  <cp:lastModifiedBy>Isah Ibn Muhammad</cp:lastModifiedBy>
  <cp:revision>1</cp:revision>
  <dcterms:created xsi:type="dcterms:W3CDTF">2023-06-06T23:46:34Z</dcterms:created>
  <dcterms:modified xsi:type="dcterms:W3CDTF">2023-06-07T00:07:50Z</dcterms:modified>
</cp:coreProperties>
</file>