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64"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BC15AA6-BBF9-4027-BE1A-AEE5BD185622}"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05334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74E99-A510-4D35-AF6E-29852BC8B920}"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265854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349809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414008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384601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173092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3074890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1094157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297218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205031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145946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74E99-A510-4D35-AF6E-29852BC8B920}"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67659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74E99-A510-4D35-AF6E-29852BC8B920}"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182859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74E99-A510-4D35-AF6E-29852BC8B920}"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146887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74E99-A510-4D35-AF6E-29852BC8B920}"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38880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74E99-A510-4D35-AF6E-29852BC8B920}"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349421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74E99-A510-4D35-AF6E-29852BC8B920}"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351877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74E99-A510-4D35-AF6E-29852BC8B920}"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15AA6-BBF9-4027-BE1A-AEE5BD185622}" type="slidenum">
              <a:rPr lang="en-US" smtClean="0"/>
              <a:t>‹#›</a:t>
            </a:fld>
            <a:endParaRPr lang="en-US"/>
          </a:p>
        </p:txBody>
      </p:sp>
    </p:spTree>
    <p:extLst>
      <p:ext uri="{BB962C8B-B14F-4D97-AF65-F5344CB8AC3E}">
        <p14:creationId xmlns:p14="http://schemas.microsoft.com/office/powerpoint/2010/main" val="81504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E74E99-A510-4D35-AF6E-29852BC8B920}" type="datetimeFigureOut">
              <a:rPr lang="en-US" smtClean="0"/>
              <a:t>6/2/2023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C15AA6-BBF9-4027-BE1A-AEE5BD185622}" type="slidenum">
              <a:rPr lang="en-US" smtClean="0"/>
              <a:t>‹#›</a:t>
            </a:fld>
            <a:endParaRPr lang="en-US"/>
          </a:p>
        </p:txBody>
      </p:sp>
    </p:spTree>
    <p:extLst>
      <p:ext uri="{BB962C8B-B14F-4D97-AF65-F5344CB8AC3E}">
        <p14:creationId xmlns:p14="http://schemas.microsoft.com/office/powerpoint/2010/main" val="828671728"/>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6019800"/>
          </a:xfrm>
        </p:spPr>
        <p:txBody>
          <a:bodyPr>
            <a:noAutofit/>
          </a:bodyPr>
          <a:lstStyle/>
          <a:p>
            <a:pPr algn="ctr"/>
            <a:r>
              <a:rPr lang="en-US" sz="1800" b="1" dirty="0">
                <a:solidFill>
                  <a:schemeClr val="tx1"/>
                </a:solidFill>
                <a:latin typeface="Times New Roman" pitchFamily="18" charset="0"/>
                <a:cs typeface="Times New Roman" pitchFamily="18" charset="0"/>
              </a:rPr>
              <a:t>DEPARTMENT: COMPUTER SCIENCE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COURSE CODE: CSC 413</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COURSE TITTLE: INTERNET TECHNOLOGY &amp; WEB DESIGN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AN ASSIGNMENT ON THE TOPIC: WEB SECURITY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BY: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GROUP D</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MEMBERS</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U18/FNS/CSC/1132  ABUBAKAR IDRIS BAKO</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U19/FNS/CSC/2101  SALIHU MUHAMMAD BELLO</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U19/FNS/CSC/2103  MARAFA BATHOLOMEW</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U18/FNS/CSC/1011  DAVID CEPHAS GAZA</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U18/FNS/CSC/1012  SAMSON ENDURANCE LAMIGNI</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SUBMITTED ON</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4th May, 2023</a:t>
            </a:r>
          </a:p>
        </p:txBody>
      </p:sp>
      <p:pic>
        <p:nvPicPr>
          <p:cNvPr id="4" name="Picture 2" descr="E:\said\desktop\desktop\images (9).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762000"/>
            <a:ext cx="973439" cy="8652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87153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62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6418-8639-6C77-7538-73CC74EEF158}"/>
              </a:ext>
            </a:extLst>
          </p:cNvPr>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ABSTRACT</a:t>
            </a:r>
            <a:endParaRPr lang="en-US" dirty="0"/>
          </a:p>
        </p:txBody>
      </p:sp>
      <p:sp>
        <p:nvSpPr>
          <p:cNvPr id="3" name="Content Placeholder 2">
            <a:extLst>
              <a:ext uri="{FF2B5EF4-FFF2-40B4-BE49-F238E27FC236}">
                <a16:creationId xmlns:a16="http://schemas.microsoft.com/office/drawing/2014/main" id="{1E74C805-8B9A-7130-841E-A11417F88959}"/>
              </a:ext>
            </a:extLst>
          </p:cNvPr>
          <p:cNvSpPr>
            <a:spLocks noGrp="1"/>
          </p:cNvSpPr>
          <p:nvPr>
            <p:ph sz="quarter" idx="13"/>
          </p:nvPr>
        </p:nvSpPr>
        <p:spPr/>
        <p:txBody>
          <a:bodyPr/>
          <a:lstStyle/>
          <a:p>
            <a:pPr marL="0" indent="0">
              <a:buNone/>
            </a:pPr>
            <a:r>
              <a:rPr lang="en-US" sz="2000" dirty="0">
                <a:latin typeface="Times New Roman" pitchFamily="18" charset="0"/>
                <a:cs typeface="Times New Roman" pitchFamily="18" charset="0"/>
              </a:rPr>
              <a:t>Web security is important to keeping hackers and cyber-thieves from accessing sensitive information.  Without a proactive security strategy, businesses risk the spread and escalation of malware, attacks on other websites, networks, and other IT infrastructures. If a hacker is successful, attacks can spread from computer to computer, making it difficult to find the origin.</a:t>
            </a:r>
          </a:p>
          <a:p>
            <a:endParaRPr lang="en-US" dirty="0"/>
          </a:p>
        </p:txBody>
      </p:sp>
    </p:spTree>
    <p:extLst>
      <p:ext uri="{BB962C8B-B14F-4D97-AF65-F5344CB8AC3E}">
        <p14:creationId xmlns:p14="http://schemas.microsoft.com/office/powerpoint/2010/main" val="277033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Times New Roman" pitchFamily="18" charset="0"/>
                <a:cs typeface="Times New Roman" pitchFamily="18" charset="0"/>
              </a:rPr>
              <a:t>INTRODUCTION</a:t>
            </a:r>
            <a:br>
              <a:rPr lang="en-US"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lnSpc>
                <a:spcPct val="150000"/>
              </a:lnSpc>
              <a:buNone/>
            </a:pPr>
            <a:r>
              <a:rPr lang="en-US" dirty="0">
                <a:latin typeface="Times New Roman" pitchFamily="18" charset="0"/>
                <a:cs typeface="Times New Roman" pitchFamily="18" charset="0"/>
              </a:rPr>
              <a:t>web security refers to the protective measures and protocols that organizations adopt to protect the organization from cyber criminals and threats that use the web channel. Web security is critical to business continuity and to protecting data, users and companies from risk. </a:t>
            </a:r>
            <a:r>
              <a:rPr lang="en-US" dirty="0"/>
              <a:t>It includes protecting computer systems from misdirecting or disrupting the services they are designed to provide.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628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solidFill>
                  <a:schemeClr val="tx1"/>
                </a:solidFill>
                <a:latin typeface="Times New Roman" pitchFamily="18" charset="0"/>
                <a:cs typeface="Times New Roman" pitchFamily="18" charset="0"/>
              </a:rPr>
              <a:t>METHODOLOGY</a:t>
            </a:r>
            <a:br>
              <a:rPr lang="en-US" sz="3600" dirty="0">
                <a:solidFill>
                  <a:schemeClr val="tx1"/>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1219200"/>
            <a:ext cx="7467600" cy="5334000"/>
          </a:xfrm>
        </p:spPr>
        <p:txBody>
          <a:bodyPr anchor="ctr">
            <a:normAutofit fontScale="70000" lnSpcReduction="20000"/>
          </a:bodyPr>
          <a:lstStyle/>
          <a:p>
            <a:pPr marL="0" indent="0" algn="just">
              <a:lnSpc>
                <a:spcPct val="170000"/>
              </a:lnSpc>
              <a:buNone/>
            </a:pPr>
            <a:r>
              <a:rPr lang="en-US" dirty="0"/>
              <a:t>Secondary data analysis is the methodology used in this assignment. The secondary data analysis refers to the use of existing research data to find answer to a question that was different from the original work Secondary data can be large scale surveys or data collected as part of personal research. In other word, Secondary analysis is a form of research that uses existing data, or secondary data, collected previously to perform a new study. Researchers might use quantitative or qualitative data another research team or agency gathered or produced for different reasons and analyze it in a new way. That data might be publicly available or the researcher or analyst might need permission to access and use it. The data they use typically comes from trusted government and research sources. </a:t>
            </a:r>
          </a:p>
          <a:p>
            <a:pPr algn="just">
              <a:lnSpc>
                <a:spcPct val="170000"/>
              </a:lnSpc>
            </a:pPr>
            <a:endParaRPr lang="en-US" dirty="0"/>
          </a:p>
        </p:txBody>
      </p:sp>
    </p:spTree>
    <p:extLst>
      <p:ext uri="{BB962C8B-B14F-4D97-AF65-F5344CB8AC3E}">
        <p14:creationId xmlns:p14="http://schemas.microsoft.com/office/powerpoint/2010/main" val="109825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ctr"/>
            <a:r>
              <a:rPr lang="en-US" sz="3600" b="1" dirty="0">
                <a:solidFill>
                  <a:schemeClr val="tx1"/>
                </a:solidFill>
                <a:latin typeface="Times New Roman" pitchFamily="18" charset="0"/>
                <a:cs typeface="Times New Roman" pitchFamily="18" charset="0"/>
              </a:rPr>
              <a:t>TECHNOLOGIES OF WEB SECURITY </a:t>
            </a:r>
            <a:br>
              <a:rPr lang="en-US" sz="3600" dirty="0">
                <a:solidFill>
                  <a:schemeClr val="tx1"/>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600200"/>
            <a:ext cx="8001000" cy="4525963"/>
          </a:xfrm>
        </p:spPr>
        <p:txBody>
          <a:bodyPr/>
          <a:lstStyle/>
          <a:p>
            <a:pPr algn="just">
              <a:lnSpc>
                <a:spcPct val="150000"/>
              </a:lnSpc>
            </a:pPr>
            <a:r>
              <a:rPr lang="en-US" dirty="0">
                <a:latin typeface="Times New Roman" pitchFamily="18" charset="0"/>
                <a:cs typeface="Times New Roman" pitchFamily="18" charset="0"/>
              </a:rPr>
              <a:t>Web Application Firewalls (WAFs)</a:t>
            </a:r>
          </a:p>
          <a:p>
            <a:pPr algn="just">
              <a:lnSpc>
                <a:spcPct val="150000"/>
              </a:lnSpc>
            </a:pPr>
            <a:r>
              <a:rPr lang="en-US" dirty="0">
                <a:latin typeface="Times New Roman" pitchFamily="18" charset="0"/>
                <a:cs typeface="Times New Roman" pitchFamily="18" charset="0"/>
              </a:rPr>
              <a:t>Vulnerability Scanners</a:t>
            </a:r>
          </a:p>
          <a:p>
            <a:pPr algn="just">
              <a:lnSpc>
                <a:spcPct val="150000"/>
              </a:lnSpc>
            </a:pPr>
            <a:r>
              <a:rPr lang="en-US" dirty="0">
                <a:latin typeface="Times New Roman" pitchFamily="18" charset="0"/>
                <a:cs typeface="Times New Roman" pitchFamily="18" charset="0"/>
              </a:rPr>
              <a:t>Password Cracking Tools</a:t>
            </a:r>
          </a:p>
          <a:p>
            <a:pPr algn="just">
              <a:lnSpc>
                <a:spcPct val="150000"/>
              </a:lnSpc>
            </a:pPr>
            <a:r>
              <a:rPr lang="en-US" dirty="0">
                <a:latin typeface="Times New Roman" pitchFamily="18" charset="0"/>
                <a:cs typeface="Times New Roman" pitchFamily="18" charset="0"/>
              </a:rPr>
              <a:t>Fuzzing Tools</a:t>
            </a:r>
          </a:p>
        </p:txBody>
      </p:sp>
    </p:spTree>
    <p:extLst>
      <p:ext uri="{BB962C8B-B14F-4D97-AF65-F5344CB8AC3E}">
        <p14:creationId xmlns:p14="http://schemas.microsoft.com/office/powerpoint/2010/main" val="292677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pPr algn="ctr"/>
            <a:r>
              <a:rPr lang="en-US" sz="3200" b="1" dirty="0">
                <a:solidFill>
                  <a:schemeClr val="tx1"/>
                </a:solidFill>
                <a:latin typeface="Times New Roman" pitchFamily="18" charset="0"/>
                <a:cs typeface="Times New Roman" pitchFamily="18" charset="0"/>
              </a:rPr>
              <a:t>WEB SECURITY VULNERABILITIES</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SQL Injection</a:t>
            </a:r>
          </a:p>
          <a:p>
            <a:r>
              <a:rPr lang="en-US" dirty="0">
                <a:latin typeface="Times New Roman" pitchFamily="18" charset="0"/>
                <a:cs typeface="Times New Roman" pitchFamily="18" charset="0"/>
              </a:rPr>
              <a:t>Cross-site Scripting (XSS)</a:t>
            </a:r>
          </a:p>
          <a:p>
            <a:r>
              <a:rPr lang="en-US" dirty="0">
                <a:latin typeface="Times New Roman" pitchFamily="18" charset="0"/>
                <a:cs typeface="Times New Roman" pitchFamily="18" charset="0"/>
              </a:rPr>
              <a:t>Cross-site Request Forgery (CSRF)</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7175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solidFill>
                  <a:schemeClr val="tx1"/>
                </a:solidFill>
                <a:latin typeface="Times New Roman" pitchFamily="18" charset="0"/>
                <a:cs typeface="Times New Roman" pitchFamily="18" charset="0"/>
              </a:rPr>
              <a:t>DEFENCE STRATEGIES FOR DEVELOPER FOR WEB SECURITY</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chor="t"/>
          <a:lstStyle/>
          <a:p>
            <a:pPr>
              <a:lnSpc>
                <a:spcPct val="150000"/>
              </a:lnSpc>
            </a:pPr>
            <a:r>
              <a:rPr lang="en-US" dirty="0">
                <a:latin typeface="Times New Roman" pitchFamily="18" charset="0"/>
                <a:cs typeface="Times New Roman" pitchFamily="18" charset="0"/>
              </a:rPr>
              <a:t>Resource Assignment, and</a:t>
            </a:r>
          </a:p>
          <a:p>
            <a:pPr>
              <a:lnSpc>
                <a:spcPct val="150000"/>
              </a:lnSpc>
            </a:pPr>
            <a:r>
              <a:rPr lang="en-US" dirty="0">
                <a:latin typeface="Times New Roman" pitchFamily="18" charset="0"/>
                <a:cs typeface="Times New Roman" pitchFamily="18" charset="0"/>
              </a:rPr>
              <a:t>Web Scanning</a:t>
            </a:r>
          </a:p>
        </p:txBody>
      </p:sp>
    </p:spTree>
    <p:extLst>
      <p:ext uri="{BB962C8B-B14F-4D97-AF65-F5344CB8AC3E}">
        <p14:creationId xmlns:p14="http://schemas.microsoft.com/office/powerpoint/2010/main" val="169892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chor="ctr"/>
          <a:lstStyle/>
          <a:p>
            <a:pPr algn="ctr"/>
            <a:r>
              <a:rPr lang="en-US" b="1" dirty="0">
                <a:solidFill>
                  <a:schemeClr val="tx1"/>
                </a:solidFill>
              </a:rPr>
              <a:t>THANK YOU</a:t>
            </a:r>
          </a:p>
        </p:txBody>
      </p:sp>
    </p:spTree>
    <p:extLst>
      <p:ext uri="{BB962C8B-B14F-4D97-AF65-F5344CB8AC3E}">
        <p14:creationId xmlns:p14="http://schemas.microsoft.com/office/powerpoint/2010/main" val="1306513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55</TotalTime>
  <Words>431</Words>
  <Application>Microsoft Office PowerPoint</Application>
  <PresentationFormat>On-screen Show (4:3)</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DEPARTMENT: COMPUTER SCIENCE    COURSE CODE: CSC 413   COURSE TITTLE: INTERNET TECHNOLOGY &amp; WEB DESIGN    AN ASSIGNMENT ON THE TOPIC: WEB SECURITY    BY:  GROUP D   MEMBERS  U18/FNS/CSC/1132  ABUBAKAR IDRIS BAKO U19/FNS/CSC/2101  SALIHU MUHAMMAD BELLO U19/FNS/CSC/2103  MARAFA BATHOLOMEW U18/FNS/CSC/1011  DAVID CEPHAS GAZA U18/FNS/CSC/1012  SAMSON ENDURANCE LAMIGNI     SUBMITTED ON 4th May, 2023</vt:lpstr>
      <vt:lpstr>ABSTRACT</vt:lpstr>
      <vt:lpstr>INTRODUCTION </vt:lpstr>
      <vt:lpstr>METHODOLOGY </vt:lpstr>
      <vt:lpstr>TECHNOLOGIES OF WEB SECURITY  </vt:lpstr>
      <vt:lpstr>WEB SECURITY VULNERABILITIES</vt:lpstr>
      <vt:lpstr>DEFENCE STRATEGIES FOR DEVELOPER FOR WEB SECURITY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COMPUTER SCIENCE    COURSE CODE: CSC 413   COURSE TITTLE: INTERNET TECHNOLOGY &amp; WEB DESIGN    AN ASSIGNMENT ON THE TOPIC: WEB SECURITY    BY:  GROUP D   MEMBERS  U18/FNS/CSC/1132  ABUBAKAR IDRIS BAKO U19/FNS/CSC/2101  SALIHU MUHAMMAD BELLO U19/FNS/CSC/2103  MARAFA BATHOLOMEW U18/FNS/CSC/1011  DAVID CEPHAS GAZA U18/FNS/CSC/1012  SAMSON ENDURANCE LAMIGNI     SUBMITTED ON 4th May, 2023</dc:title>
  <dc:creator>Alhaji M.S</dc:creator>
  <cp:lastModifiedBy>Isah Ibn Muhammad</cp:lastModifiedBy>
  <cp:revision>6</cp:revision>
  <dcterms:created xsi:type="dcterms:W3CDTF">2023-06-01T20:43:06Z</dcterms:created>
  <dcterms:modified xsi:type="dcterms:W3CDTF">2023-06-02T06:54:41Z</dcterms:modified>
</cp:coreProperties>
</file>