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8"/>
  </p:notesMasterIdLst>
  <p:sldIdLst>
    <p:sldId id="256" r:id="rId2"/>
    <p:sldId id="259" r:id="rId3"/>
    <p:sldId id="260" r:id="rId4"/>
    <p:sldId id="261" r:id="rId5"/>
    <p:sldId id="264" r:id="rId6"/>
    <p:sldId id="26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D5B52ADC-5BFA-4FBD-BEE2-16096B7F4166}"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74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77656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46695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47846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54941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25150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832653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22947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1255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a:xfrm>
            <a:off x="1972647" y="6108173"/>
            <a:ext cx="5314517" cy="365125"/>
          </a:xfrm>
        </p:spPr>
        <p:txBody>
          <a:bodyPr/>
          <a:lstStyle/>
          <a:p>
            <a:endParaRPr lang="zh-CN" altLang="en-US"/>
          </a:p>
        </p:txBody>
      </p:sp>
      <p:sp>
        <p:nvSpPr>
          <p:cNvPr id="6" name="Slide Number Placeholder 5"/>
          <p:cNvSpPr>
            <a:spLocks noGrp="1"/>
          </p:cNvSpPr>
          <p:nvPr>
            <p:ph type="sldNum" sz="quarter" idx="12"/>
          </p:nvPr>
        </p:nvSpPr>
        <p:spPr>
          <a:xfrm>
            <a:off x="8258967" y="6108173"/>
            <a:ext cx="427833"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23580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26247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83754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57034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85325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920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75990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7161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C1078-46ED-40F9-8930-935BAD7C2B02}" type="datetimeFigureOut">
              <a:rPr lang="zh-CN" altLang="en-US" smtClean="0"/>
              <a:t>2023/6/4</a:t>
            </a:fld>
            <a:endParaRPr lang="zh-CN"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80064527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normAutofit/>
          </a:bodyPr>
          <a:lstStyle/>
          <a:p>
            <a:r>
              <a:rPr lang="en-US" altLang="zh-CN" sz="7200" b="1" dirty="0"/>
              <a:t>BLOCKCHAIN TECHNOLOGY</a:t>
            </a:r>
          </a:p>
        </p:txBody>
      </p:sp>
      <p:sp>
        <p:nvSpPr>
          <p:cNvPr id="1048587" name="Subtitle 2"/>
          <p:cNvSpPr>
            <a:spLocks noGrp="1"/>
          </p:cNvSpPr>
          <p:nvPr>
            <p:ph type="subTitle" idx="1"/>
          </p:nvPr>
        </p:nvSpPr>
        <p:spPr>
          <a:xfrm>
            <a:off x="1052848" y="4490680"/>
            <a:ext cx="6858000" cy="1655762"/>
          </a:xfrm>
        </p:spPr>
        <p:txBody>
          <a:bodyPr>
            <a:normAutofit/>
          </a:bodyPr>
          <a:lstStyle/>
          <a:p>
            <a:r>
              <a:rPr lang="en-US" altLang="zh-CN" sz="3600" dirty="0"/>
              <a:t>PRESENTATION BY GROUP Z 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extBox 1048647"/>
          <p:cNvSpPr txBox="1"/>
          <p:nvPr/>
        </p:nvSpPr>
        <p:spPr>
          <a:xfrm>
            <a:off x="324235" y="852437"/>
            <a:ext cx="8495530" cy="4955203"/>
          </a:xfrm>
          <a:prstGeom prst="rect">
            <a:avLst/>
          </a:prstGeom>
        </p:spPr>
        <p:txBody>
          <a:bodyPr wrap="square" rtlCol="0">
            <a:spAutoFit/>
          </a:bodyPr>
          <a:lstStyle/>
          <a:p>
            <a:r>
              <a:rPr lang="en-US" sz="3600" b="1" dirty="0">
                <a:solidFill>
                  <a:srgbClr val="000000"/>
                </a:solidFill>
              </a:rPr>
              <a:t>Abstract:</a:t>
            </a:r>
            <a:r>
              <a:rPr lang="en-US" sz="2800" dirty="0">
                <a:solidFill>
                  <a:srgbClr val="000000"/>
                </a:solidFill>
              </a:rPr>
              <a:t>
Blockchain technology is a transformative innovation that has gained significant attention in recent years. This paper provides a comprehensive overview of Blockchain, including its underlying principles, applications, and challenges. The methodology involves a systematic literature review, examining scholarly articles, reports, and case studies. The paper also explores the hardware and software tools used in Blockchain implementations.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extBox 1048648"/>
          <p:cNvSpPr txBox="1"/>
          <p:nvPr/>
        </p:nvSpPr>
        <p:spPr>
          <a:xfrm>
            <a:off x="1010513" y="360608"/>
            <a:ext cx="7768787" cy="5816977"/>
          </a:xfrm>
          <a:prstGeom prst="rect">
            <a:avLst/>
          </a:prstGeom>
        </p:spPr>
        <p:txBody>
          <a:bodyPr wrap="square" rtlCol="0">
            <a:spAutoFit/>
          </a:bodyPr>
          <a:lstStyle/>
          <a:p>
            <a:r>
              <a:rPr lang="en-US" sz="3600" b="1" dirty="0">
                <a:solidFill>
                  <a:srgbClr val="000000"/>
                </a:solidFill>
              </a:rPr>
              <a:t>Introduction:</a:t>
            </a:r>
            <a:r>
              <a:rPr lang="en-US" sz="2800" dirty="0">
                <a:solidFill>
                  <a:srgbClr val="000000"/>
                </a:solidFill>
              </a:rPr>
              <a:t>
Blockchain technology has emerged as a decentralized and transparent solution with broad-ranging applications. This introduction provides an overview of Blockchain, its historical context, and the problem it aims to address. The fundamental concepts of distributed ledger, cryptographic hashing, consensus mechanisms, and smart contracts are explained. The introduction also highlights the evolution of Blockchain from its origins in cryptocurrencies to its potential applications across industries.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extBox 1048649"/>
          <p:cNvSpPr txBox="1"/>
          <p:nvPr/>
        </p:nvSpPr>
        <p:spPr>
          <a:xfrm>
            <a:off x="586845" y="330536"/>
            <a:ext cx="8372393" cy="4955203"/>
          </a:xfrm>
          <a:prstGeom prst="rect">
            <a:avLst/>
          </a:prstGeom>
        </p:spPr>
        <p:txBody>
          <a:bodyPr wrap="square" rtlCol="0">
            <a:spAutoFit/>
          </a:bodyPr>
          <a:lstStyle/>
          <a:p>
            <a:r>
              <a:rPr lang="en-US" sz="3600" b="1" dirty="0">
                <a:solidFill>
                  <a:srgbClr val="000000"/>
                </a:solidFill>
              </a:rPr>
              <a:t>Methodology:</a:t>
            </a:r>
            <a:r>
              <a:rPr lang="en-US" sz="2800" dirty="0">
                <a:solidFill>
                  <a:srgbClr val="000000"/>
                </a:solidFill>
              </a:rPr>
              <a:t>
The methodology employed in this paper is a systematic literature review. A comprehensive search was conducted across academic databases, industry reports, and reputable sources. The selected literature includes scholarly articles, whitepapers, case studies, and expert opinions. The findings were analyzed, categorized, and synthesized to provide a comprehensive understanding of Blockchain's features, use cases, challenges, and potential.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extBox 1048652"/>
          <p:cNvSpPr txBox="1"/>
          <p:nvPr/>
        </p:nvSpPr>
        <p:spPr>
          <a:xfrm>
            <a:off x="605523" y="425003"/>
            <a:ext cx="8336941" cy="5816977"/>
          </a:xfrm>
          <a:prstGeom prst="rect">
            <a:avLst/>
          </a:prstGeom>
        </p:spPr>
        <p:txBody>
          <a:bodyPr wrap="square" rtlCol="0">
            <a:spAutoFit/>
          </a:bodyPr>
          <a:lstStyle/>
          <a:p>
            <a:r>
              <a:rPr lang="en-US" sz="3600" b="1" dirty="0">
                <a:solidFill>
                  <a:srgbClr val="000000"/>
                </a:solidFill>
              </a:rPr>
              <a:t>Discussion:</a:t>
            </a:r>
            <a:r>
              <a:rPr lang="en-US" sz="2800" dirty="0">
                <a:solidFill>
                  <a:srgbClr val="000000"/>
                </a:solidFill>
              </a:rPr>
              <a:t>
The discussion section presents a synthesis of the literature findings, analyzing the implications of Blockchain technology in different domains. It examines the potential of Blockchain to enhance transparency, traceability, and efficiency in financial transactions, supply chain management, and healthcare data sharing. The discussion also addresses the challenges of Blockchain, including scalability limitations, energy consumption, privacy concerns, and regulatory complexities. Potential solutions and ongoing developments in the field are explored.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extBox 1048653"/>
          <p:cNvSpPr txBox="1"/>
          <p:nvPr/>
        </p:nvSpPr>
        <p:spPr>
          <a:xfrm>
            <a:off x="321133" y="450761"/>
            <a:ext cx="8732715" cy="5386090"/>
          </a:xfrm>
          <a:prstGeom prst="rect">
            <a:avLst/>
          </a:prstGeom>
        </p:spPr>
        <p:txBody>
          <a:bodyPr wrap="square" rtlCol="0">
            <a:spAutoFit/>
          </a:bodyPr>
          <a:lstStyle/>
          <a:p>
            <a:r>
              <a:rPr lang="en-US" sz="3600" b="1" dirty="0">
                <a:solidFill>
                  <a:srgbClr val="000000"/>
                </a:solidFill>
              </a:rPr>
              <a:t>Conclusion:</a:t>
            </a:r>
            <a:r>
              <a:rPr lang="en-US" sz="2800" dirty="0">
                <a:solidFill>
                  <a:srgbClr val="000000"/>
                </a:solidFill>
              </a:rPr>
              <a:t>
In conclusion, Blockchain technology has the potential to transform industries by providing secure, transparent, and decentralized solutions. Despite the existing challenges, Blockchain offers immense opportunities for innovation and disruption. The paper emphasizes the need for continued research and development to address scalability, privacy, and regulatory issues. It concludes by highlighting the transformative potential of Blockchain and its significance in shaping the future of various sectors.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0</TotalTime>
  <Words>394</Words>
  <Application>Microsoft Office PowerPoint</Application>
  <PresentationFormat>On-screen Show (4:3)</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BLOCKCHAIN TECHNOLOGY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Infinix X682B</dc:creator>
  <cp:lastModifiedBy>Isah Ibn Muhammad</cp:lastModifiedBy>
  <cp:revision>1</cp:revision>
  <dcterms:created xsi:type="dcterms:W3CDTF">2015-05-12T07:30:45Z</dcterms:created>
  <dcterms:modified xsi:type="dcterms:W3CDTF">2023-06-04T10:41:27Z</dcterms:modified>
</cp:coreProperties>
</file>