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63" r:id="rId2"/>
    <p:sldId id="268" r:id="rId3"/>
    <p:sldId id="269" r:id="rId4"/>
    <p:sldId id="270" r:id="rId5"/>
    <p:sldId id="271" r:id="rId6"/>
    <p:sldId id="27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10595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439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B52ADC-5BFA-4FBD-BEE2-16096B7F4166}"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442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39641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B52ADC-5BFA-4FBD-BEE2-16096B7F4166}"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3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064539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787192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187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91051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05143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69495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5190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1497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02374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29712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21501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0BC1078-46ED-40F9-8930-935BAD7C2B02}" type="datetimeFigureOut">
              <a:rPr lang="zh-CN" altLang="en-US" smtClean="0"/>
              <a:t>2023/6/7</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17069757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altLang="zh-CN"/>
              <a:t>BLOCKCHAIN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extBox 1048649"/>
          <p:cNvSpPr txBox="1"/>
          <p:nvPr/>
        </p:nvSpPr>
        <p:spPr>
          <a:xfrm>
            <a:off x="1507421" y="868679"/>
            <a:ext cx="6852830" cy="4701540"/>
          </a:xfrm>
          <a:prstGeom prst="rect">
            <a:avLst/>
          </a:prstGeom>
        </p:spPr>
        <p:txBody>
          <a:bodyPr wrap="square" rtlCol="0">
            <a:spAutoFit/>
          </a:bodyPr>
          <a:lstStyle/>
          <a:p>
            <a:r>
              <a:rPr lang="en-US" sz="2800">
                <a:solidFill>
                  <a:srgbClr val="000000"/>
                </a:solidFill>
              </a:rPr>
              <a:t>    INTRODUCTION TO BLOCKCHAIN TECHNOLOGY</a:t>
            </a:r>
          </a:p>
          <a:p>
            <a:endParaRPr lang="en-US" sz="2800">
              <a:solidFill>
                <a:srgbClr val="000000"/>
              </a:solidFill>
            </a:endParaRPr>
          </a:p>
          <a:p>
            <a:r>
              <a:rPr lang="en-US" sz="2800">
                <a:solidFill>
                  <a:srgbClr val="000000"/>
                </a:solidFill>
              </a:rPr>
              <a:t>Blockchain is a method of recording information that makes it impossible or difficult for the system to be changed, hacked, or manipulated. A blockchain is a distributed ledger that duplicates and distributes transactions across the network of computers participating in the blockchain.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extBox 1048650"/>
          <p:cNvSpPr txBox="1"/>
          <p:nvPr/>
        </p:nvSpPr>
        <p:spPr>
          <a:xfrm>
            <a:off x="636405" y="355454"/>
            <a:ext cx="7906176" cy="5539740"/>
          </a:xfrm>
          <a:prstGeom prst="rect">
            <a:avLst/>
          </a:prstGeom>
        </p:spPr>
        <p:txBody>
          <a:bodyPr wrap="square" rtlCol="0">
            <a:spAutoFit/>
          </a:bodyPr>
          <a:lstStyle/>
          <a:p>
            <a:r>
              <a:rPr lang="en-US" sz="2800">
                <a:solidFill>
                  <a:srgbClr val="000000"/>
                </a:solidFill>
              </a:rPr>
              <a:t>BLOCK CHAIN TECHNOLOGY METHODOLOGY
Blockchain technology follows a specific methodology to achieve its decentralized, transparent, and secure nature. The methodology involves several key components and processes:
1. Distributed Network: Blockchain operates on a distributed network of computers known as nodes. These nodes work together to maintain and validate the blockchain. Each node has a copy of the entire blockchain, ensuring redundancy and preventing a single point of failure.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extBox 1048651"/>
          <p:cNvSpPr txBox="1"/>
          <p:nvPr/>
        </p:nvSpPr>
        <p:spPr>
          <a:xfrm>
            <a:off x="1481820" y="207509"/>
            <a:ext cx="7196916" cy="5120640"/>
          </a:xfrm>
          <a:prstGeom prst="rect">
            <a:avLst/>
          </a:prstGeom>
        </p:spPr>
        <p:txBody>
          <a:bodyPr wrap="square" rtlCol="0">
            <a:spAutoFit/>
          </a:bodyPr>
          <a:lstStyle/>
          <a:p>
            <a:r>
              <a:rPr lang="en-US" sz="2800">
                <a:solidFill>
                  <a:srgbClr val="000000"/>
                </a:solidFill>
              </a:rPr>
              <a:t>2. Cryptography: Blockchain relies on cryptographic algorithms to secure the data stored on the blockchain. Hash functions, digital signatures, and encryption techniques are used to ensure the integrity, authenticity, and confidentiality of transactions and data.
3. Blocks and Chain Structure: Transactions or data are grouped into blocks, which are then added to the chain in a linear and chronological order. Each block contains a unique identifier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extBox 1048652"/>
          <p:cNvSpPr txBox="1"/>
          <p:nvPr/>
        </p:nvSpPr>
        <p:spPr>
          <a:xfrm>
            <a:off x="1641839" y="979736"/>
            <a:ext cx="7502160" cy="3444241"/>
          </a:xfrm>
          <a:prstGeom prst="rect">
            <a:avLst/>
          </a:prstGeom>
        </p:spPr>
        <p:txBody>
          <a:bodyPr wrap="square" rtlCol="0">
            <a:spAutoFit/>
          </a:bodyPr>
          <a:lstStyle/>
          <a:p>
            <a:r>
              <a:rPr lang="en-US" sz="2800">
                <a:solidFill>
                  <a:srgbClr val="000000"/>
                </a:solidFill>
              </a:rPr>
              <a:t>4.Decentralization: Blockchain technology operates in a decentralized manner, without a central authority controlling the entire system. This decentralization distributes power among the participating nodes, making it difficult for a single entity to control or manipulate the blockchain.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extBox 1048653"/>
          <p:cNvSpPr txBox="1"/>
          <p:nvPr/>
        </p:nvSpPr>
        <p:spPr>
          <a:xfrm>
            <a:off x="702832" y="498472"/>
            <a:ext cx="8441167" cy="5120640"/>
          </a:xfrm>
          <a:prstGeom prst="rect">
            <a:avLst/>
          </a:prstGeom>
        </p:spPr>
        <p:txBody>
          <a:bodyPr wrap="square" rtlCol="0">
            <a:spAutoFit/>
          </a:bodyPr>
          <a:lstStyle/>
          <a:p>
            <a:r>
              <a:rPr lang="en-US" sz="2800">
                <a:solidFill>
                  <a:srgbClr val="000000"/>
                </a:solidFill>
              </a:rPr>
              <a:t>BLOCKCHAIN TECHNOLOGY CONCLUSION
In conclusion, Blockchain technology has the potential to transform industries by providing secure, transparent, and decentralized solutions. Despite the existing challenges, Blockchain offers immense opportunities for innovation and disruption. The paper emphasizes the need for continued research and development to address scalability, privacy, and regulatory issues. It concludes by highlighting the transformative potential of Blockchain and its significance in shaping the future of various sectors.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339</Words>
  <Application>Microsoft Office PowerPoint</Application>
  <PresentationFormat>On-screen Show (4:3)</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BLOCKCHAIN TECHNOLOGY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Infinix X682B</dc:creator>
  <cp:lastModifiedBy>Isah Ibn Muhammad</cp:lastModifiedBy>
  <cp:revision>1</cp:revision>
  <dcterms:created xsi:type="dcterms:W3CDTF">2015-05-12T07:30:45Z</dcterms:created>
  <dcterms:modified xsi:type="dcterms:W3CDTF">2023-06-07T11:12:12Z</dcterms:modified>
</cp:coreProperties>
</file>