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3820384-67EF-4A85-9C1C-619476C3653B}"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E4A8B-5066-437E-AE8D-7B62CA65633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820384-67EF-4A85-9C1C-619476C3653B}"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E4A8B-5066-437E-AE8D-7B62CA65633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820384-67EF-4A85-9C1C-619476C3653B}"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E4A8B-5066-437E-AE8D-7B62CA65633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820384-67EF-4A85-9C1C-619476C3653B}"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E4A8B-5066-437E-AE8D-7B62CA65633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3820384-67EF-4A85-9C1C-619476C3653B}"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E4A8B-5066-437E-AE8D-7B62CA65633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3820384-67EF-4A85-9C1C-619476C3653B}"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BE4A8B-5066-437E-AE8D-7B62CA65633F}"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3820384-67EF-4A85-9C1C-619476C3653B}" type="datetimeFigureOut">
              <a:rPr lang="en-US" smtClean="0"/>
              <a:t>6/1/2023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BE4A8B-5066-437E-AE8D-7B62CA65633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820384-67EF-4A85-9C1C-619476C3653B}" type="datetimeFigureOut">
              <a:rPr lang="en-US" smtClean="0"/>
              <a:t>6/1/2023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BE4A8B-5066-437E-AE8D-7B62CA65633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820384-67EF-4A85-9C1C-619476C3653B}" type="datetimeFigureOut">
              <a:rPr lang="en-US" smtClean="0"/>
              <a:t>6/1/2023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BE4A8B-5066-437E-AE8D-7B62CA65633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3820384-67EF-4A85-9C1C-619476C3653B}" type="datetimeFigureOut">
              <a:rPr lang="en-US" smtClean="0"/>
              <a:t>6/1/2023</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C8BE4A8B-5066-437E-AE8D-7B62CA65633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820384-67EF-4A85-9C1C-619476C3653B}"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BE4A8B-5066-437E-AE8D-7B62CA65633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13820384-67EF-4A85-9C1C-619476C3653B}" type="datetimeFigureOut">
              <a:rPr lang="en-US" smtClean="0"/>
              <a:t>6/1/2023</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C8BE4A8B-5066-437E-AE8D-7B62CA65633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6019800"/>
          </a:xfrm>
        </p:spPr>
        <p:txBody>
          <a:bodyPr>
            <a:noAutofit/>
          </a:bodyPr>
          <a:lstStyle/>
          <a:p>
            <a:pPr algn="ctr"/>
            <a:r>
              <a:rPr lang="en-US" sz="1800" b="1" dirty="0">
                <a:latin typeface="Times New Roman" pitchFamily="18" charset="0"/>
                <a:ea typeface="Tahoma" pitchFamily="34" charset="0"/>
                <a:cs typeface="Times New Roman" pitchFamily="18" charset="0"/>
              </a:rPr>
              <a:t>DEPARTMENT: COMPUTER SCIENCE </a:t>
            </a:r>
            <a:r>
              <a:rPr lang="en-US" sz="1800" dirty="0">
                <a:latin typeface="Times New Roman" pitchFamily="18" charset="0"/>
                <a:ea typeface="Tahoma" pitchFamily="34" charset="0"/>
                <a:cs typeface="Times New Roman" pitchFamily="18" charset="0"/>
              </a:rPr>
              <a:t/>
            </a:r>
            <a:br>
              <a:rPr lang="en-US" sz="1800" dirty="0">
                <a:latin typeface="Times New Roman" pitchFamily="18" charset="0"/>
                <a:ea typeface="Tahoma" pitchFamily="34" charset="0"/>
                <a:cs typeface="Times New Roman" pitchFamily="18" charset="0"/>
              </a:rPr>
            </a:br>
            <a:r>
              <a:rPr lang="en-US" sz="1800" b="1" dirty="0">
                <a:latin typeface="Times New Roman" pitchFamily="18" charset="0"/>
                <a:ea typeface="Tahoma" pitchFamily="34" charset="0"/>
                <a:cs typeface="Times New Roman" pitchFamily="18" charset="0"/>
              </a:rPr>
              <a:t> </a:t>
            </a:r>
            <a:r>
              <a:rPr lang="en-US" sz="1800" dirty="0">
                <a:latin typeface="Times New Roman" pitchFamily="18" charset="0"/>
                <a:ea typeface="Tahoma" pitchFamily="34" charset="0"/>
                <a:cs typeface="Times New Roman" pitchFamily="18" charset="0"/>
              </a:rPr>
              <a:t/>
            </a:r>
            <a:br>
              <a:rPr lang="en-US" sz="1800" dirty="0">
                <a:latin typeface="Times New Roman" pitchFamily="18" charset="0"/>
                <a:ea typeface="Tahoma" pitchFamily="34" charset="0"/>
                <a:cs typeface="Times New Roman" pitchFamily="18" charset="0"/>
              </a:rPr>
            </a:br>
            <a:r>
              <a:rPr lang="en-US" sz="1800" b="1" dirty="0">
                <a:latin typeface="Times New Roman" pitchFamily="18" charset="0"/>
                <a:ea typeface="Tahoma" pitchFamily="34" charset="0"/>
                <a:cs typeface="Times New Roman" pitchFamily="18" charset="0"/>
              </a:rPr>
              <a:t>COURSE CODE: CSC 413</a:t>
            </a:r>
            <a:r>
              <a:rPr lang="en-US" sz="1800" dirty="0">
                <a:latin typeface="Times New Roman" pitchFamily="18" charset="0"/>
                <a:ea typeface="Tahoma" pitchFamily="34" charset="0"/>
                <a:cs typeface="Times New Roman" pitchFamily="18" charset="0"/>
              </a:rPr>
              <a:t/>
            </a:r>
            <a:br>
              <a:rPr lang="en-US" sz="1800" dirty="0">
                <a:latin typeface="Times New Roman" pitchFamily="18" charset="0"/>
                <a:ea typeface="Tahoma" pitchFamily="34" charset="0"/>
                <a:cs typeface="Times New Roman" pitchFamily="18" charset="0"/>
              </a:rPr>
            </a:br>
            <a:r>
              <a:rPr lang="en-US" sz="1800" b="1" dirty="0">
                <a:latin typeface="Times New Roman" pitchFamily="18" charset="0"/>
                <a:ea typeface="Tahoma" pitchFamily="34" charset="0"/>
                <a:cs typeface="Times New Roman" pitchFamily="18" charset="0"/>
              </a:rPr>
              <a:t> </a:t>
            </a:r>
            <a:r>
              <a:rPr lang="en-US" sz="1800" dirty="0">
                <a:latin typeface="Times New Roman" pitchFamily="18" charset="0"/>
                <a:ea typeface="Tahoma" pitchFamily="34" charset="0"/>
                <a:cs typeface="Times New Roman" pitchFamily="18" charset="0"/>
              </a:rPr>
              <a:t/>
            </a:r>
            <a:br>
              <a:rPr lang="en-US" sz="1800" dirty="0">
                <a:latin typeface="Times New Roman" pitchFamily="18" charset="0"/>
                <a:ea typeface="Tahoma" pitchFamily="34" charset="0"/>
                <a:cs typeface="Times New Roman" pitchFamily="18" charset="0"/>
              </a:rPr>
            </a:br>
            <a:r>
              <a:rPr lang="en-US" sz="1800" b="1" dirty="0">
                <a:latin typeface="Times New Roman" pitchFamily="18" charset="0"/>
                <a:ea typeface="Tahoma" pitchFamily="34" charset="0"/>
                <a:cs typeface="Times New Roman" pitchFamily="18" charset="0"/>
              </a:rPr>
              <a:t>COURSE TITTLE: INTERNET TECHNOLOGY &amp; WEB DESIGN </a:t>
            </a:r>
            <a:r>
              <a:rPr lang="en-US" sz="1800" dirty="0">
                <a:latin typeface="Times New Roman" pitchFamily="18" charset="0"/>
                <a:ea typeface="Tahoma" pitchFamily="34" charset="0"/>
                <a:cs typeface="Times New Roman" pitchFamily="18" charset="0"/>
              </a:rPr>
              <a:t/>
            </a:r>
            <a:br>
              <a:rPr lang="en-US" sz="1800" dirty="0">
                <a:latin typeface="Times New Roman" pitchFamily="18" charset="0"/>
                <a:ea typeface="Tahoma" pitchFamily="34" charset="0"/>
                <a:cs typeface="Times New Roman" pitchFamily="18" charset="0"/>
              </a:rPr>
            </a:br>
            <a:r>
              <a:rPr lang="en-US" sz="1800" b="1" dirty="0">
                <a:latin typeface="Times New Roman" pitchFamily="18" charset="0"/>
                <a:ea typeface="Tahoma" pitchFamily="34" charset="0"/>
                <a:cs typeface="Times New Roman" pitchFamily="18" charset="0"/>
              </a:rPr>
              <a:t> </a:t>
            </a:r>
            <a:r>
              <a:rPr lang="en-US" sz="1800" dirty="0">
                <a:latin typeface="Times New Roman" pitchFamily="18" charset="0"/>
                <a:ea typeface="Tahoma" pitchFamily="34" charset="0"/>
                <a:cs typeface="Times New Roman" pitchFamily="18" charset="0"/>
              </a:rPr>
              <a:t/>
            </a:r>
            <a:br>
              <a:rPr lang="en-US" sz="1800" dirty="0">
                <a:latin typeface="Times New Roman" pitchFamily="18" charset="0"/>
                <a:ea typeface="Tahoma" pitchFamily="34" charset="0"/>
                <a:cs typeface="Times New Roman" pitchFamily="18" charset="0"/>
              </a:rPr>
            </a:br>
            <a:r>
              <a:rPr lang="en-US" sz="1800" b="1" dirty="0">
                <a:latin typeface="Times New Roman" pitchFamily="18" charset="0"/>
                <a:ea typeface="Tahoma" pitchFamily="34" charset="0"/>
                <a:cs typeface="Times New Roman" pitchFamily="18" charset="0"/>
              </a:rPr>
              <a:t>TOPIC: CYBER LAW</a:t>
            </a:r>
            <a:r>
              <a:rPr lang="en-US" sz="1800" dirty="0">
                <a:latin typeface="Times New Roman" pitchFamily="18" charset="0"/>
                <a:ea typeface="Tahoma" pitchFamily="34" charset="0"/>
                <a:cs typeface="Times New Roman" pitchFamily="18" charset="0"/>
              </a:rPr>
              <a:t/>
            </a:r>
            <a:br>
              <a:rPr lang="en-US" sz="1800" dirty="0">
                <a:latin typeface="Times New Roman" pitchFamily="18" charset="0"/>
                <a:ea typeface="Tahoma" pitchFamily="34" charset="0"/>
                <a:cs typeface="Times New Roman" pitchFamily="18" charset="0"/>
              </a:rPr>
            </a:br>
            <a:r>
              <a:rPr lang="en-US" sz="1800" b="1" dirty="0">
                <a:latin typeface="Times New Roman" pitchFamily="18" charset="0"/>
                <a:ea typeface="Tahoma" pitchFamily="34" charset="0"/>
                <a:cs typeface="Times New Roman" pitchFamily="18" charset="0"/>
              </a:rPr>
              <a:t> </a:t>
            </a:r>
            <a:r>
              <a:rPr lang="en-US" sz="1800" dirty="0">
                <a:latin typeface="Times New Roman" pitchFamily="18" charset="0"/>
                <a:ea typeface="Tahoma" pitchFamily="34" charset="0"/>
                <a:cs typeface="Times New Roman" pitchFamily="18" charset="0"/>
              </a:rPr>
              <a:t/>
            </a:r>
            <a:br>
              <a:rPr lang="en-US" sz="1800" dirty="0">
                <a:latin typeface="Times New Roman" pitchFamily="18" charset="0"/>
                <a:ea typeface="Tahoma" pitchFamily="34" charset="0"/>
                <a:cs typeface="Times New Roman" pitchFamily="18" charset="0"/>
              </a:rPr>
            </a:br>
            <a:r>
              <a:rPr lang="en-US" sz="1800" b="1" dirty="0">
                <a:latin typeface="Times New Roman" pitchFamily="18" charset="0"/>
                <a:ea typeface="Tahoma" pitchFamily="34" charset="0"/>
                <a:cs typeface="Times New Roman" pitchFamily="18" charset="0"/>
              </a:rPr>
              <a:t>BY: </a:t>
            </a:r>
            <a:r>
              <a:rPr lang="en-US" sz="1800" dirty="0">
                <a:latin typeface="Times New Roman" pitchFamily="18" charset="0"/>
                <a:ea typeface="Tahoma" pitchFamily="34" charset="0"/>
                <a:cs typeface="Times New Roman" pitchFamily="18" charset="0"/>
              </a:rPr>
              <a:t/>
            </a:r>
            <a:br>
              <a:rPr lang="en-US" sz="1800" dirty="0">
                <a:latin typeface="Times New Roman" pitchFamily="18" charset="0"/>
                <a:ea typeface="Tahoma" pitchFamily="34" charset="0"/>
                <a:cs typeface="Times New Roman" pitchFamily="18" charset="0"/>
              </a:rPr>
            </a:br>
            <a:r>
              <a:rPr lang="en-US" sz="1800" dirty="0">
                <a:latin typeface="Times New Roman" pitchFamily="18" charset="0"/>
                <a:ea typeface="Tahoma" pitchFamily="34" charset="0"/>
                <a:cs typeface="Times New Roman" pitchFamily="18" charset="0"/>
              </a:rPr>
              <a:t>GROUP Z.III</a:t>
            </a:r>
            <a:br>
              <a:rPr lang="en-US" sz="1800" dirty="0">
                <a:latin typeface="Times New Roman" pitchFamily="18" charset="0"/>
                <a:ea typeface="Tahoma" pitchFamily="34" charset="0"/>
                <a:cs typeface="Times New Roman" pitchFamily="18" charset="0"/>
              </a:rPr>
            </a:br>
            <a:r>
              <a:rPr lang="en-US" sz="1800" b="1" dirty="0">
                <a:latin typeface="Times New Roman" pitchFamily="18" charset="0"/>
                <a:ea typeface="Tahoma" pitchFamily="34" charset="0"/>
                <a:cs typeface="Times New Roman" pitchFamily="18" charset="0"/>
              </a:rPr>
              <a:t> </a:t>
            </a:r>
            <a:r>
              <a:rPr lang="en-US" sz="1800" dirty="0">
                <a:latin typeface="Times New Roman" pitchFamily="18" charset="0"/>
                <a:ea typeface="Tahoma" pitchFamily="34" charset="0"/>
                <a:cs typeface="Times New Roman" pitchFamily="18" charset="0"/>
              </a:rPr>
              <a:t/>
            </a:r>
            <a:br>
              <a:rPr lang="en-US" sz="1800" dirty="0">
                <a:latin typeface="Times New Roman" pitchFamily="18" charset="0"/>
                <a:ea typeface="Tahoma" pitchFamily="34" charset="0"/>
                <a:cs typeface="Times New Roman" pitchFamily="18" charset="0"/>
              </a:rPr>
            </a:br>
            <a:r>
              <a:rPr lang="en-US" sz="1800" b="1" dirty="0">
                <a:latin typeface="Times New Roman" pitchFamily="18" charset="0"/>
                <a:ea typeface="Tahoma" pitchFamily="34" charset="0"/>
                <a:cs typeface="Times New Roman" pitchFamily="18" charset="0"/>
              </a:rPr>
              <a:t>MEMBERS;</a:t>
            </a:r>
            <a:r>
              <a:rPr lang="en-US" sz="1800" dirty="0">
                <a:latin typeface="Times New Roman" pitchFamily="18" charset="0"/>
                <a:ea typeface="Tahoma" pitchFamily="34" charset="0"/>
                <a:cs typeface="Times New Roman" pitchFamily="18" charset="0"/>
              </a:rPr>
              <a:t/>
            </a:r>
            <a:br>
              <a:rPr lang="en-US" sz="1800" dirty="0">
                <a:latin typeface="Times New Roman" pitchFamily="18" charset="0"/>
                <a:ea typeface="Tahoma" pitchFamily="34" charset="0"/>
                <a:cs typeface="Times New Roman" pitchFamily="18" charset="0"/>
              </a:rPr>
            </a:br>
            <a:r>
              <a:rPr lang="en-US" sz="1800" dirty="0">
                <a:latin typeface="Times New Roman" pitchFamily="18" charset="0"/>
                <a:ea typeface="Tahoma" pitchFamily="34" charset="0"/>
                <a:cs typeface="Times New Roman" pitchFamily="18" charset="0"/>
              </a:rPr>
              <a:t>ABDULKADIR MAHMUD  U18/FNS/CSC/1087</a:t>
            </a:r>
            <a:br>
              <a:rPr lang="en-US" sz="1800" dirty="0">
                <a:latin typeface="Times New Roman" pitchFamily="18" charset="0"/>
                <a:ea typeface="Tahoma" pitchFamily="34" charset="0"/>
                <a:cs typeface="Times New Roman" pitchFamily="18" charset="0"/>
              </a:rPr>
            </a:br>
            <a:r>
              <a:rPr lang="en-US" sz="1800" dirty="0">
                <a:latin typeface="Times New Roman" pitchFamily="18" charset="0"/>
                <a:ea typeface="Tahoma" pitchFamily="34" charset="0"/>
                <a:cs typeface="Times New Roman" pitchFamily="18" charset="0"/>
              </a:rPr>
              <a:t>MUSTAPHA DAUDA YABATA  U18/FNS/CSC/1088</a:t>
            </a:r>
            <a:br>
              <a:rPr lang="en-US" sz="1800" dirty="0">
                <a:latin typeface="Times New Roman" pitchFamily="18" charset="0"/>
                <a:ea typeface="Tahoma" pitchFamily="34" charset="0"/>
                <a:cs typeface="Times New Roman" pitchFamily="18" charset="0"/>
              </a:rPr>
            </a:br>
            <a:r>
              <a:rPr lang="en-US" sz="1800" dirty="0">
                <a:latin typeface="Times New Roman" pitchFamily="18" charset="0"/>
                <a:ea typeface="Tahoma" pitchFamily="34" charset="0"/>
                <a:cs typeface="Times New Roman" pitchFamily="18" charset="0"/>
              </a:rPr>
              <a:t>SAIFULLAHI USMAN  U18/FNS/CSC/1089</a:t>
            </a:r>
            <a:br>
              <a:rPr lang="en-US" sz="1800" dirty="0">
                <a:latin typeface="Times New Roman" pitchFamily="18" charset="0"/>
                <a:ea typeface="Tahoma" pitchFamily="34" charset="0"/>
                <a:cs typeface="Times New Roman" pitchFamily="18" charset="0"/>
              </a:rPr>
            </a:br>
            <a:r>
              <a:rPr lang="en-US" sz="1800" dirty="0">
                <a:latin typeface="Times New Roman" pitchFamily="18" charset="0"/>
                <a:ea typeface="Tahoma" pitchFamily="34" charset="0"/>
                <a:cs typeface="Times New Roman" pitchFamily="18" charset="0"/>
              </a:rPr>
              <a:t>BUHARI ABDULLAHI WUSHISHI  U18/FNS/CSC/1090</a:t>
            </a:r>
            <a:br>
              <a:rPr lang="en-US" sz="1800" dirty="0">
                <a:latin typeface="Times New Roman" pitchFamily="18" charset="0"/>
                <a:ea typeface="Tahoma" pitchFamily="34" charset="0"/>
                <a:cs typeface="Times New Roman" pitchFamily="18" charset="0"/>
              </a:rPr>
            </a:br>
            <a:r>
              <a:rPr lang="en-US" sz="1800" dirty="0">
                <a:latin typeface="Times New Roman" pitchFamily="18" charset="0"/>
                <a:ea typeface="Tahoma" pitchFamily="34" charset="0"/>
                <a:cs typeface="Times New Roman" pitchFamily="18" charset="0"/>
              </a:rPr>
              <a:t> </a:t>
            </a:r>
            <a:br>
              <a:rPr lang="en-US" sz="1800" dirty="0">
                <a:latin typeface="Times New Roman" pitchFamily="18" charset="0"/>
                <a:ea typeface="Tahoma" pitchFamily="34" charset="0"/>
                <a:cs typeface="Times New Roman" pitchFamily="18" charset="0"/>
              </a:rPr>
            </a:br>
            <a:r>
              <a:rPr lang="en-US" sz="1800" b="1" dirty="0">
                <a:latin typeface="Times New Roman" pitchFamily="18" charset="0"/>
                <a:ea typeface="Tahoma" pitchFamily="34" charset="0"/>
                <a:cs typeface="Times New Roman" pitchFamily="18" charset="0"/>
              </a:rPr>
              <a:t> </a:t>
            </a:r>
            <a:r>
              <a:rPr lang="en-US" sz="1800" dirty="0">
                <a:latin typeface="Times New Roman" pitchFamily="18" charset="0"/>
                <a:ea typeface="Tahoma" pitchFamily="34" charset="0"/>
                <a:cs typeface="Times New Roman" pitchFamily="18" charset="0"/>
              </a:rPr>
              <a:t/>
            </a:r>
            <a:br>
              <a:rPr lang="en-US" sz="1800" dirty="0">
                <a:latin typeface="Times New Roman" pitchFamily="18" charset="0"/>
                <a:ea typeface="Tahoma" pitchFamily="34" charset="0"/>
                <a:cs typeface="Times New Roman" pitchFamily="18" charset="0"/>
              </a:rPr>
            </a:br>
            <a:r>
              <a:rPr lang="en-US" sz="1800" b="1" dirty="0">
                <a:latin typeface="Times New Roman" pitchFamily="18" charset="0"/>
                <a:ea typeface="Tahoma" pitchFamily="34" charset="0"/>
                <a:cs typeface="Times New Roman" pitchFamily="18" charset="0"/>
              </a:rPr>
              <a:t>INSTRUCTORS;</a:t>
            </a:r>
            <a:r>
              <a:rPr lang="en-US" sz="1800" dirty="0">
                <a:latin typeface="Times New Roman" pitchFamily="18" charset="0"/>
                <a:ea typeface="Tahoma" pitchFamily="34" charset="0"/>
                <a:cs typeface="Times New Roman" pitchFamily="18" charset="0"/>
              </a:rPr>
              <a:t/>
            </a:r>
            <a:br>
              <a:rPr lang="en-US" sz="1800" dirty="0">
                <a:latin typeface="Times New Roman" pitchFamily="18" charset="0"/>
                <a:ea typeface="Tahoma" pitchFamily="34" charset="0"/>
                <a:cs typeface="Times New Roman" pitchFamily="18" charset="0"/>
              </a:rPr>
            </a:br>
            <a:r>
              <a:rPr lang="en-US" sz="1800" dirty="0">
                <a:latin typeface="Times New Roman" pitchFamily="18" charset="0"/>
                <a:ea typeface="Tahoma" pitchFamily="34" charset="0"/>
                <a:cs typeface="Times New Roman" pitchFamily="18" charset="0"/>
              </a:rPr>
              <a:t>DR. IBRAHIM ABDULLAHI </a:t>
            </a:r>
            <a:br>
              <a:rPr lang="en-US" sz="1800" dirty="0">
                <a:latin typeface="Times New Roman" pitchFamily="18" charset="0"/>
                <a:ea typeface="Tahoma" pitchFamily="34" charset="0"/>
                <a:cs typeface="Times New Roman" pitchFamily="18" charset="0"/>
              </a:rPr>
            </a:br>
            <a:r>
              <a:rPr lang="en-US" sz="1800" dirty="0">
                <a:latin typeface="Times New Roman" pitchFamily="18" charset="0"/>
                <a:ea typeface="Tahoma" pitchFamily="34" charset="0"/>
                <a:cs typeface="Times New Roman" pitchFamily="18" charset="0"/>
              </a:rPr>
              <a:t>MR. ALIYU USMAN SHEHU</a:t>
            </a:r>
            <a:br>
              <a:rPr lang="en-US" sz="1800" dirty="0">
                <a:latin typeface="Times New Roman" pitchFamily="18" charset="0"/>
                <a:ea typeface="Tahoma" pitchFamily="34" charset="0"/>
                <a:cs typeface="Times New Roman" pitchFamily="18" charset="0"/>
              </a:rPr>
            </a:br>
            <a:endParaRPr lang="en-US" sz="1800" dirty="0">
              <a:latin typeface="Times New Roman" pitchFamily="18" charset="0"/>
              <a:ea typeface="Tahoma" pitchFamily="34" charset="0"/>
              <a:cs typeface="Times New Roman" pitchFamily="18" charset="0"/>
            </a:endParaRPr>
          </a:p>
        </p:txBody>
      </p:sp>
    </p:spTree>
    <p:extLst>
      <p:ext uri="{BB962C8B-B14F-4D97-AF65-F5344CB8AC3E}">
        <p14:creationId xmlns:p14="http://schemas.microsoft.com/office/powerpoint/2010/main" val="2947564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latin typeface="Times New Roman" pitchFamily="18" charset="0"/>
                <a:cs typeface="Times New Roman" pitchFamily="18" charset="0"/>
              </a:rPr>
              <a:t>ABSTRACT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US" sz="2800" dirty="0" smtClean="0">
                <a:latin typeface="Times New Roman" pitchFamily="18" charset="0"/>
                <a:cs typeface="Times New Roman" pitchFamily="18" charset="0"/>
              </a:rPr>
              <a:t>Cyber </a:t>
            </a:r>
            <a:r>
              <a:rPr lang="en-US" sz="2800" dirty="0">
                <a:latin typeface="Times New Roman" pitchFamily="18" charset="0"/>
                <a:cs typeface="Times New Roman" pitchFamily="18" charset="0"/>
              </a:rPr>
              <a:t>law is the part of the overall legal system that deals with the Internet, cyberspace, and their respective legal issues. Digitalization and networking provide number of benefits to us in different fields like e-commerce, banking, communication but due to cybercrime, a new criminal methodology also arises. To stop these cybercrimes, proper knowledge and awareness of cyber laws is necessary among people.</a:t>
            </a:r>
          </a:p>
          <a:p>
            <a:pPr algn="just"/>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365729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200" b="1" dirty="0" smtClean="0">
                <a:latin typeface="Times New Roman" pitchFamily="18" charset="0"/>
                <a:cs typeface="Times New Roman" pitchFamily="18" charset="0"/>
              </a:rPr>
              <a:t>INTRODUCTION </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lnSpc>
                <a:spcPct val="150000"/>
              </a:lnSpc>
            </a:pPr>
            <a:r>
              <a:rPr lang="en-US" dirty="0" smtClean="0">
                <a:latin typeface="Times New Roman" pitchFamily="18" charset="0"/>
                <a:cs typeface="Times New Roman" pitchFamily="18" charset="0"/>
              </a:rPr>
              <a:t>Cyber </a:t>
            </a:r>
            <a:r>
              <a:rPr lang="en-US" dirty="0">
                <a:latin typeface="Times New Roman" pitchFamily="18" charset="0"/>
                <a:cs typeface="Times New Roman" pitchFamily="18" charset="0"/>
              </a:rPr>
              <a:t>law deals with the legal aspects of cyberspace, the internet, and computing. In a broader view, cyber law handles the issues of intellectual property, contract, jurisdiction, data protection laws, privacy, and freedom of expression in the digital space. </a:t>
            </a:r>
          </a:p>
          <a:p>
            <a:pPr algn="just">
              <a:lnSpc>
                <a:spcPct val="150000"/>
              </a:lnSpc>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145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latin typeface="Times New Roman" pitchFamily="18" charset="0"/>
                <a:cs typeface="Times New Roman" pitchFamily="18" charset="0"/>
              </a:rPr>
              <a:t>METHODOLOGY</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077200" cy="4906963"/>
          </a:xfrm>
        </p:spPr>
        <p:txBody>
          <a:bodyPr>
            <a:normAutofit/>
          </a:bodyPr>
          <a:lstStyle/>
          <a:p>
            <a:pPr marL="0" indent="0" algn="just">
              <a:lnSpc>
                <a:spcPct val="170000"/>
              </a:lnSpc>
              <a:buNone/>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methodology used in this paper is Secondary Data Analysis because it is the most suitable methodology to use. It is the term given to the study of sources that are already in circulation. It can refer to the qualitative form of methodology, as it can involve researchers using an analysis of a book or a diary that has already been in circulation in their paper. An example of this would be the use of published critical theory within a literature paper. It can also relate to quantitative forms of methodology, as it can involve researchers looking into archived financial reports to assess the effectiveness of older accounting methods, for example. This is a popular research method that's often used in dissertations, thesis and academic essays as it's cost-effective.</a:t>
            </a:r>
          </a:p>
          <a:p>
            <a:pPr algn="just">
              <a:lnSpc>
                <a:spcPct val="170000"/>
              </a:lnSpc>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55677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latin typeface="Times New Roman" pitchFamily="18" charset="0"/>
                <a:cs typeface="Times New Roman" pitchFamily="18" charset="0"/>
              </a:rPr>
              <a:t>WHAT CYBER LAW ENCOMPASSES</a:t>
            </a: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b="1" dirty="0"/>
              <a:t>Intellectual Property </a:t>
            </a:r>
            <a:r>
              <a:rPr lang="en-US" b="1" dirty="0" smtClean="0"/>
              <a:t>Rights</a:t>
            </a:r>
            <a:endParaRPr lang="en-US" dirty="0"/>
          </a:p>
          <a:p>
            <a:r>
              <a:rPr lang="en-US" b="1" dirty="0"/>
              <a:t>Data Protection and </a:t>
            </a:r>
            <a:r>
              <a:rPr lang="en-US" b="1" dirty="0" smtClean="0"/>
              <a:t>Privacy</a:t>
            </a:r>
            <a:endParaRPr lang="en-US" dirty="0"/>
          </a:p>
          <a:p>
            <a:r>
              <a:rPr lang="en-US" b="1" dirty="0"/>
              <a:t>Electronic and Digital Signatures</a:t>
            </a:r>
            <a:endParaRPr lang="en-US" dirty="0"/>
          </a:p>
        </p:txBody>
      </p:sp>
    </p:spTree>
    <p:extLst>
      <p:ext uri="{BB962C8B-B14F-4D97-AF65-F5344CB8AC3E}">
        <p14:creationId xmlns:p14="http://schemas.microsoft.com/office/powerpoint/2010/main" val="1336077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latin typeface="Times New Roman" pitchFamily="18" charset="0"/>
                <a:cs typeface="Times New Roman" pitchFamily="18" charset="0"/>
              </a:rPr>
              <a:t>CYBER CRIME</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pPr algn="just">
              <a:lnSpc>
                <a:spcPct val="160000"/>
              </a:lnSpc>
            </a:pPr>
            <a:r>
              <a:rPr lang="en-US" sz="2800" b="0" dirty="0">
                <a:latin typeface="Times New Roman" pitchFamily="18" charset="0"/>
                <a:cs typeface="Times New Roman" pitchFamily="18" charset="0"/>
              </a:rPr>
              <a:t>Cyber crime: can be defined as “The illegal usage of any communication device to commit or facilitate in committing any illegal act”.</a:t>
            </a:r>
          </a:p>
          <a:p>
            <a:pPr algn="just">
              <a:lnSpc>
                <a:spcPct val="160000"/>
              </a:lnSpc>
            </a:pPr>
            <a:r>
              <a:rPr lang="en-US" sz="2800" b="0" dirty="0">
                <a:latin typeface="Times New Roman" pitchFamily="18" charset="0"/>
                <a:cs typeface="Times New Roman" pitchFamily="18" charset="0"/>
              </a:rPr>
              <a:t>A cybercrime is explained as a type of crime that targets or uses a computer or a group of computers under one network for the purpose of harm. </a:t>
            </a:r>
          </a:p>
          <a:p>
            <a:pPr algn="just">
              <a:lnSpc>
                <a:spcPct val="160000"/>
              </a:lnSpc>
            </a:pPr>
            <a:r>
              <a:rPr lang="en-US" sz="2800" b="0" dirty="0">
                <a:latin typeface="Times New Roman" pitchFamily="18" charset="0"/>
                <a:cs typeface="Times New Roman" pitchFamily="18" charset="0"/>
              </a:rPr>
              <a:t>Cybercrimes are committed using computers and computer networks. They can be targeting individuals, business groups, or even governments. </a:t>
            </a:r>
          </a:p>
          <a:p>
            <a:pPr algn="just">
              <a:lnSpc>
                <a:spcPct val="160000"/>
              </a:lnSpc>
            </a:pPr>
            <a:endParaRPr lang="en-US" sz="2800" b="0" dirty="0">
              <a:latin typeface="Times New Roman" pitchFamily="18" charset="0"/>
              <a:cs typeface="Times New Roman" pitchFamily="18" charset="0"/>
            </a:endParaRPr>
          </a:p>
        </p:txBody>
      </p:sp>
    </p:spTree>
    <p:extLst>
      <p:ext uri="{BB962C8B-B14F-4D97-AF65-F5344CB8AC3E}">
        <p14:creationId xmlns:p14="http://schemas.microsoft.com/office/powerpoint/2010/main" val="2285065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1"/>
            <a:ext cx="8229600" cy="4267200"/>
          </a:xfrm>
        </p:spPr>
        <p:txBody>
          <a:bodyPr anchor="ctr">
            <a:normAutofit/>
          </a:bodyPr>
          <a:lstStyle/>
          <a:p>
            <a:pPr marL="0" indent="0" algn="ctr">
              <a:lnSpc>
                <a:spcPct val="150000"/>
              </a:lnSpc>
              <a:buNone/>
            </a:pPr>
            <a:r>
              <a:rPr lang="en-US" sz="4400" b="1" dirty="0" smtClean="0">
                <a:latin typeface="Times New Roman" pitchFamily="18" charset="0"/>
                <a:cs typeface="Times New Roman" pitchFamily="18" charset="0"/>
              </a:rPr>
              <a:t>THANK YOU</a:t>
            </a:r>
            <a:endParaRPr lang="en-US" sz="4400" b="1" dirty="0">
              <a:latin typeface="Times New Roman" pitchFamily="18" charset="0"/>
              <a:cs typeface="Times New Roman" pitchFamily="18" charset="0"/>
            </a:endParaRPr>
          </a:p>
        </p:txBody>
      </p:sp>
    </p:spTree>
    <p:extLst>
      <p:ext uri="{BB962C8B-B14F-4D97-AF65-F5344CB8AC3E}">
        <p14:creationId xmlns:p14="http://schemas.microsoft.com/office/powerpoint/2010/main" val="318772382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13</TotalTime>
  <Words>361</Words>
  <Application>Microsoft Office PowerPoint</Application>
  <PresentationFormat>On-screen Show (4:3)</PresentationFormat>
  <Paragraphs>16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Angles</vt:lpstr>
      <vt:lpstr>DEPARTMENT: COMPUTER SCIENCE    COURSE CODE: CSC 413   COURSE TITTLE: INTERNET TECHNOLOGY &amp; WEB DESIGN    TOPIC: CYBER LAW   BY:  GROUP Z.III   MEMBERS; ABDULKADIR MAHMUD  U18/FNS/CSC/1087 MUSTAPHA DAUDA YABATA  U18/FNS/CSC/1088 SAIFULLAHI USMAN  U18/FNS/CSC/1089 BUHARI ABDULLAHI WUSHISHI  U18/FNS/CSC/1090     INSTRUCTORS; DR. IBRAHIM ABDULLAHI  MR. ALIYU USMAN SHEHU </vt:lpstr>
      <vt:lpstr>ABSTRACT </vt:lpstr>
      <vt:lpstr>INTRODUCTION  </vt:lpstr>
      <vt:lpstr>METHODOLOGY </vt:lpstr>
      <vt:lpstr>WHAT CYBER LAW ENCOMPASSES </vt:lpstr>
      <vt:lpstr>CYBER CRIME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COMPUTER SCIENCE    COURSE CODE: CSC 413   COURSE TITTLE: INTERNET TECHNOLOGY &amp; WEB DESIGN    TOPIC: CYBER LAW   BY:  GROUP Z.III   MEMBERS; ABDULKADIR MAHMUD  U18/FNS/CSC/1087 MUSTAPHA DAUDA YABATA  U18/FNS/CSC/1088 SAIFULLAHI USMAN  U18/FNS/CSC/1089 BUHARI ABDULLAHI WUSHISHI  U18/FNS/CSC/1090     INSTRUCTORS; DR. IBRAHIM ABDULLAHI  MR. ALIYU USMAN SHEHU </dc:title>
  <dc:creator>Alhaji M.S</dc:creator>
  <cp:lastModifiedBy>Alhaji M.S</cp:lastModifiedBy>
  <cp:revision>3</cp:revision>
  <dcterms:created xsi:type="dcterms:W3CDTF">2023-06-01T21:41:15Z</dcterms:created>
  <dcterms:modified xsi:type="dcterms:W3CDTF">2023-06-01T21:54:39Z</dcterms:modified>
</cp:coreProperties>
</file>