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duinorx_by_zuggamasta-d34m2lr.jpg" id="59" name="Shape 59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DOMUS BOT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97500" y="3174875"/>
            <a:ext cx="83490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highlight>
                  <a:srgbClr val="134F5C"/>
                </a:highlight>
              </a:rPr>
              <a:t>Know the state of your home, everywhere you are!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Finestra: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 il controllo delle finestre abbiamo pensato di utilizzare due cavi collegati a un nastro conduttore di rame.</a:t>
            </a:r>
          </a:p>
          <a:p>
            <a:pPr lvl="0">
              <a:spcBef>
                <a:spcPts val="0"/>
              </a:spcBef>
              <a:buNone/>
            </a:pPr>
            <a:r>
              <a:rPr lang="it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questo modo si potrà sapere nel momento in cui i due nastri, non essendo più a contatto, non conducono più corrente, notificano quindi al bot l’apertura dell’ ipotetica finestra.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Scatola: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Abbiamo ideato e progettato una scatola a forma di parallelepipedo, in modo da contenere una piccola breadboard e la MKR1000, un buco per visualizzare lo schermo LCD, e un buco a lato per far uscire il sensore, in modo da rilevare al meglio i valori.</a:t>
            </a:r>
          </a:p>
          <a:p>
            <a:pPr lvl="0" rtl="0">
              <a:spcBef>
                <a:spcPts val="0"/>
              </a:spcBef>
              <a:buNone/>
            </a:pPr>
            <a:r>
              <a:rPr lang="it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Inoltre, abbiamo aggiunto un coperchio in alto, per simulare l’apertura della finestra.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duinorx_by_zuggamasta-d34m2lr.jpg" id="126" name="Shape 126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Chi siamo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>
                <a:solidFill>
                  <a:srgbClr val="FFFFFF"/>
                </a:solidFill>
              </a:rPr>
              <a:t>Luca Paschetta</a:t>
            </a:r>
          </a:p>
          <a:p>
            <a:pPr lvl="0">
              <a:spcBef>
                <a:spcPts val="0"/>
              </a:spcBef>
              <a:buNone/>
            </a:pPr>
            <a:r>
              <a:rPr lang="it">
                <a:solidFill>
                  <a:srgbClr val="FFFFFF"/>
                </a:solidFill>
              </a:rPr>
              <a:t>Marco Delmastro</a:t>
            </a:r>
          </a:p>
          <a:p>
            <a:pPr lvl="0">
              <a:spcBef>
                <a:spcPts val="0"/>
              </a:spcBef>
              <a:buNone/>
            </a:pPr>
            <a:r>
              <a:rPr lang="it">
                <a:solidFill>
                  <a:srgbClr val="FFFFFF"/>
                </a:solidFill>
              </a:rPr>
              <a:t>Daniele Lo Rillo</a:t>
            </a:r>
          </a:p>
          <a:p>
            <a:pPr lvl="0">
              <a:spcBef>
                <a:spcPts val="0"/>
              </a:spcBef>
              <a:buNone/>
            </a:pPr>
            <a:r>
              <a:rPr lang="it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Alessandro Zeppegno</a:t>
            </a:r>
          </a:p>
          <a:p>
            <a:pPr lvl="0">
              <a:spcBef>
                <a:spcPts val="0"/>
              </a:spcBef>
              <a:buNone/>
            </a:pPr>
            <a:r>
              <a:rPr lang="it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Christian Nkomp Temangou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OUR GOAL;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 consists in the realization of a system that allows the users to control the state of the windows, and the monitoring of temperature and humidity in your own house, throughout the use of a Telegram Bot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Minimum Viable Product: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want to allow anyone to know the dynamics that happens in your own abitation, to do this we thought to use a MKR1000 connected to the Home WiFi, that interacts with the users between a Telegram Bot.</a:t>
            </a:r>
          </a:p>
          <a:p>
            <a:pPr lvl="0">
              <a:spcBef>
                <a:spcPts val="0"/>
              </a:spcBef>
              <a:buNone/>
            </a:pPr>
            <a:r>
              <a:rPr lang="it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has 2 main functions, the monitoring of temperature and humidity, and the control of the opening and closing of the windows.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ALREADY DONE: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it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Functioning of the temperature and humidity sensor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it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Connecting the LCD screen and sending data sensor.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it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Opening and closing the door, notified to the bot.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it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Creare un Bot su Telegram (DomusBot), che riceve i dati e interagisce con l’utente.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FOR THE FUTURE: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it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 of sensor (gas, light).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it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Possibility not only to know the state of your house, but also to control it with your smartphone (ex. opening and closing windows).</a:t>
            </a:r>
          </a:p>
          <a:p>
            <a:pPr indent="-355600" lvl="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it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security system like infrared sensor, webcam,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uters_circuits_chip_computer_electronics_transistor_circuit_desktop_2816x2112_hd-wallpaper-7297123.jpg" id="90" name="Shape 90"/>
          <p:cNvPicPr preferRelativeResize="0"/>
          <p:nvPr/>
        </p:nvPicPr>
        <p:blipFill>
          <a:blip r:embed="rId3">
            <a:alphaModFix amt="58999"/>
          </a:blip>
          <a:stretch>
            <a:fillRect/>
          </a:stretch>
        </p:blipFill>
        <p:spPr>
          <a:xfrm>
            <a:off x="0" y="-561800"/>
            <a:ext cx="9144002" cy="570529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title"/>
          </p:nvPr>
        </p:nvSpPr>
        <p:spPr>
          <a:xfrm>
            <a:off x="645900" y="1892275"/>
            <a:ext cx="7852200" cy="8187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Descrizione progetto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Codice: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 la parte di codice abbiamo gestito i dati ricevuti dal dht, mandati sullo schermo Lcd e successivamente al bot. </a:t>
            </a:r>
          </a:p>
          <a:p>
            <a:pPr lvl="0">
              <a:spcBef>
                <a:spcPts val="0"/>
              </a:spcBef>
              <a:buNone/>
            </a:pPr>
            <a:r>
              <a:rPr lang="i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 gestire quest’ultimo abbiamo integrato la libreria Telegram.bot indicando l’id del bot e il nome, abbiamo deciso di impostare i chat_id di modo che le notifiche della finestra arrivino solo agli utenti memorizzati.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Bot: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Bot è stato sviluppato su Telegram attraverso @BotFathe.r </a:t>
            </a:r>
          </a:p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sue funzioni principali sono due: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Times New Roman"/>
              <a:buAutoNum type="arabicPeriod"/>
            </a:pPr>
            <a:r>
              <a:rPr lang="i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Comunicare su richiesta dell’utente, attraverso due bottoni, la temperatura e l’umidità presenti nella casa.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Times New Roman"/>
              <a:buAutoNum type="arabicPeriod"/>
            </a:pPr>
            <a:r>
              <a:rPr lang="i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Segnalare l’apertura di una finestra attraverso un messaggio di notifica.</a:t>
            </a:r>
          </a:p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Bot è collegato alla MKR1000 attraverso l’implementazione delle libreria di Telegram per Arduino, che permette di ricevere le richieste, elaborarle, e mandare i dati al Bot.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Temperatura e Umidità: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 il controllo della temperatura e umidità abbiamo pensato di notificarla, solo su richiesta dell’utente, attraverso due bottoni, tramite il BOT di Telegram.</a:t>
            </a:r>
          </a:p>
          <a:p>
            <a:pPr lvl="0">
              <a:spcBef>
                <a:spcPts val="0"/>
              </a:spcBef>
              <a:buNone/>
            </a:pPr>
            <a:r>
              <a:rPr lang="it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questo modo in qualsiasi momento si può conoscere la temperatura presente in casa propria.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