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raújo" userId="24995a1f9841a173" providerId="LiveId" clId="{D0AB723A-98DE-4346-BFD5-60CA12DAC90B}"/>
    <pc:docChg chg="addSld">
      <pc:chgData name="Felipe Araújo" userId="24995a1f9841a173" providerId="LiveId" clId="{D0AB723A-98DE-4346-BFD5-60CA12DAC90B}" dt="2021-11-17T03:06:51.686" v="0" actId="680"/>
      <pc:docMkLst>
        <pc:docMk/>
      </pc:docMkLst>
      <pc:sldChg chg="new">
        <pc:chgData name="Felipe Araújo" userId="24995a1f9841a173" providerId="LiveId" clId="{D0AB723A-98DE-4346-BFD5-60CA12DAC90B}" dt="2021-11-17T03:06:51.686" v="0" actId="680"/>
        <pc:sldMkLst>
          <pc:docMk/>
          <pc:sldMk cId="19285313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F9BA0-44AF-4640-9166-8CB71622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A5CEB-56B2-1A43-BCE3-7FE3FE1D9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1D51DE-286E-A748-A9AD-39AA0F75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C3C87-8404-CC4A-8C18-C34A92C6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5CCD6-7D9A-9246-8C68-5DB17059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2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F2509-F505-5840-AEA7-FBAD2AC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79CA2D-9640-2F4E-9B36-C617833D2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4BDD9-E658-4747-B5F4-65E5B7F0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C3F6A2-C820-5640-9B22-C6DAA80A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800A75-906A-184D-9399-A410B68E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69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10C591-0FB9-2B43-8B45-19C98F014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541AF3-FCE7-0E4A-87DE-8F64CB9E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FBA065-114D-9549-A814-FB4B915D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A517A-9B26-9A44-A5B6-FAD97648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6C7B5-262D-BD46-A9BA-E57655B9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2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9F307-FD6D-944F-B9F9-0BA084B2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8E3C8-A696-334B-92E6-77D3204C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ADBBC5-7995-BA48-A654-47688C5E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BA200-53EB-3B4C-8D46-8636BAB1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53EBB-249E-4845-9FAB-66CA88F4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9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DEE12-3854-4C47-82DD-0F9816CF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EA39D5-51ED-424E-805D-E3B7CD25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DBB66-E06C-A04B-9762-B52E7315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5806A-613D-7E4B-8F69-C5BAC3CE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E8683-B841-C440-ABBC-390ACAB4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43CC-33BD-DF46-9BCD-359C4070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6EE49-2E11-4E44-BDBF-44F0C2C09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17E426-A25D-954D-B91E-D3F01E73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091E56-A9CD-074D-A5D1-A3A57F0A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77E863-1963-DC42-A901-A0E9F501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BF2A9-11DE-C244-ABAA-85D8F3AD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91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98C60-8E73-B54C-A58E-FAA6E53C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C61424-49D8-3347-A755-176BF7412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A7A5E-B922-9D45-95B1-2AA9C113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810D4C-7AB9-F347-AA29-E66797927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9401E4-3B22-7E4C-82A0-64A816BFD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BB05D6-E2A3-624E-B0ED-C852B0D4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005844-0DBC-AD45-9E41-62356BEF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67D37E-1D14-F74A-BE2C-FDA05A63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8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07953-3ABA-404B-B6BA-1503DAE4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0D98B1-8B4E-6F4D-96BA-83C5767A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FD281B-A8B2-6048-A760-75925C47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7DAA9-FD25-364C-8D60-DE7244D1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6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64CA08-7320-EA45-93FD-0170BCA6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770582-DAD1-774F-92DB-516E5A95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83E6DB-E742-F44A-BDC1-28BF6AC0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65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168AE-E28F-5F4D-8F96-A17FC46D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983B0-E06D-C040-AE50-424F147D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F773D-C4A0-C749-AEE3-3E08DE358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761AEB-2D85-A74B-9466-B53362A1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437E3-9B51-7148-8E84-17751C31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E5DFD-6147-9742-BF4F-D3EC2370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86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16CB8-A19B-1D43-95E3-048B57FC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5DBBF4-26E1-4D41-B378-97368BB3C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F26F2F-A2FE-1B44-80CA-CF6D4B62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859AA4-399C-A243-AEC0-C16B0EEA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5BAB4-0648-EC4B-A003-07E04E92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59F773-EB09-754A-AE02-1F52893F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5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7C355F-8D39-E74F-B5D1-AE6A8D8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844F7-94E1-3C4A-A68E-C12799A6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AB6B9-3294-2B4A-BC56-3DEDB2040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641E-BA67-4847-B95D-EF804380768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C1757-8D5A-324D-83D3-38990109C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1CB73-3120-C341-BF48-2EFFA22C1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21EE-8754-784C-846A-5FF1C1B59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2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3D86-AC95-4A44-84F5-7A8055CD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89E9C-44DE-CE46-B81A-0B962D0E4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5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9265D-026B-A34E-8759-57CC7B4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C900E-3274-BA46-ABEB-EA5D2BFB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53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Araújo</dc:creator>
  <cp:lastModifiedBy>Felipe Araújo</cp:lastModifiedBy>
  <cp:revision>1</cp:revision>
  <dcterms:created xsi:type="dcterms:W3CDTF">2021-11-17T03:06:42Z</dcterms:created>
  <dcterms:modified xsi:type="dcterms:W3CDTF">2021-11-17T03:06:56Z</dcterms:modified>
</cp:coreProperties>
</file>