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0daaf1a1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40daaf1a1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40daaf1a1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40daaf1a1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4119062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4119062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40daaf1a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40daaf1a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40daaf1a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40daaf1a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40daaf1a1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40daaf1a1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41190627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41190627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Youtube’s Trending </a:t>
            </a:r>
            <a:r>
              <a:rPr lang="en-GB"/>
              <a:t>videos</a:t>
            </a:r>
            <a:r>
              <a:rPr lang="en-GB"/>
              <a:t>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Chithra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Koffi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/>
              <a:t>Introduction</a:t>
            </a:r>
            <a:r>
              <a:rPr lang="en-GB" sz="4700"/>
              <a:t>...</a:t>
            </a:r>
            <a:endParaRPr sz="47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31313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YouTube’s trending videos vary by location across the world. Here is quick analysis on </a:t>
            </a:r>
            <a:r>
              <a:rPr lang="en-GB" sz="155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channel's watch time, views or earning….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 of Likes,dislikes and comments on views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350" y="1853850"/>
            <a:ext cx="7320424" cy="27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3795225" y="2725700"/>
            <a:ext cx="5272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300"/>
              <a:t>Views Trend declines after Entertainment.</a:t>
            </a:r>
            <a:endParaRPr sz="13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300"/>
              <a:t> Views are mostly affected by “</a:t>
            </a:r>
            <a:r>
              <a:rPr i="1" lang="en-GB" sz="1300"/>
              <a:t>Likes</a:t>
            </a:r>
            <a:r>
              <a:rPr lang="en-GB" sz="1300"/>
              <a:t>” “ and </a:t>
            </a:r>
            <a:r>
              <a:rPr i="1" lang="en-GB" sz="1300"/>
              <a:t>Comment count</a:t>
            </a:r>
            <a:r>
              <a:rPr lang="en-GB" sz="1300"/>
              <a:t>”</a:t>
            </a:r>
            <a:r>
              <a:rPr lang="en-GB" sz="1700"/>
              <a:t>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614525" y="974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Likes -&gt;More Comments - &gt;More Video Views</a:t>
            </a:r>
            <a:endParaRPr/>
          </a:p>
        </p:txBody>
      </p:sp>
      <p:pic>
        <p:nvPicPr>
          <p:cNvPr id="106" name="Google Shape;106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5025"/>
            <a:ext cx="3985399" cy="236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200" y="785025"/>
            <a:ext cx="3051499" cy="195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5700" y="2744150"/>
            <a:ext cx="3232649" cy="171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950" y="2824750"/>
            <a:ext cx="3415000" cy="16922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7083100" y="1107400"/>
            <a:ext cx="20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Music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758350" y="1206856"/>
            <a:ext cx="273000" cy="201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7083100" y="1537300"/>
            <a:ext cx="15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Travel &amp; Events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8505450" y="1695350"/>
            <a:ext cx="273000" cy="24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545950" y="4583175"/>
            <a:ext cx="464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Refreshment Categories-Music,Entertainment,comedy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588900" y="4547225"/>
            <a:ext cx="34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Knowledge Based Categories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272975" y="4657325"/>
            <a:ext cx="341400" cy="242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5330267" y="4669377"/>
            <a:ext cx="273000" cy="242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Channel Level Analysis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038475"/>
            <a:ext cx="5665800" cy="270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6594600" y="2399350"/>
            <a:ext cx="18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Upload Frequency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8260925" y="2356800"/>
            <a:ext cx="301800" cy="286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6695175" y="3088975"/>
            <a:ext cx="17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Trend Duration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8260925" y="3145950"/>
            <a:ext cx="301800" cy="28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287350" y="772675"/>
            <a:ext cx="8130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Channel Level Analysis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729450" y="2078875"/>
            <a:ext cx="4572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416650" y="1393625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April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5402100" y="1379275"/>
            <a:ext cx="79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125" y="1307875"/>
            <a:ext cx="4726851" cy="1880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150" y="1307875"/>
            <a:ext cx="4129800" cy="1880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8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350" y="3372800"/>
            <a:ext cx="5014101" cy="17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/>
        </p:nvSpPr>
        <p:spPr>
          <a:xfrm>
            <a:off x="5200975" y="3331225"/>
            <a:ext cx="394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Some Channels do not upload data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consistently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every month 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862050" y="3792975"/>
            <a:ext cx="8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729450" y="3009325"/>
            <a:ext cx="30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Channels with only April Data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29450" y="1235575"/>
            <a:ext cx="8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April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5071675" y="1192475"/>
            <a:ext cx="8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May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Insights..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Channels should maintain the upload schedule for gaining the high views and trend duration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Drop in video with high watch time should be avoided.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ctrTitle"/>
          </p:nvPr>
        </p:nvSpPr>
        <p:spPr>
          <a:xfrm>
            <a:off x="727950" y="21270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