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our final dashboard, we choose these charts to make it more attractive to our stakeholders. moreover, these colors represent ABC Company. I will work you through the individual chart one after the other from the next slide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plotted three different variables in this combined chart to illustrate the Total Amount and Payslip count Per month.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Map was plotted to illustrate PPC </a:t>
            </a:r>
            <a:r>
              <a:rPr lang="en">
                <a:solidFill>
                  <a:schemeClr val="dk1"/>
                </a:solidFill>
              </a:rPr>
              <a:t>(i.e the Per Payslip Cost)</a:t>
            </a:r>
            <a:r>
              <a:rPr lang="en"/>
              <a:t> By Country , Where the bubbles represent the degree of PPC in each Country.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53daa8fa7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53daa8fa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tried to Identity vendors catering to more than one country and compare their PPC values on the above Visual Matrix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53daa8fa7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53daa8fa7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identified vendor which caters to more than one country but hasn’t reported any invoices for 2020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53daa8fa7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53daa8fa7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After our analysis, we noticed that in the EMEA region, Serbia has the highest average PPC value, We there recommend the following points to reduce the PPC in Serbia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AUTOLAYOUT_1"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6281725" y="679625"/>
            <a:ext cx="2683200" cy="365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6531575" y="0"/>
            <a:ext cx="864300" cy="2460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395898" y="0"/>
            <a:ext cx="1748100" cy="2460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AUTOLAYOUT_2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AUTOLAYOUT_3"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047650" y="0"/>
            <a:ext cx="6096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61616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4">
  <p:cSld name="AUTOLAYOUT_4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0" y="63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264800" y="0"/>
            <a:ext cx="7879200" cy="5143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577075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577075" y="125"/>
            <a:ext cx="5143500" cy="5143500"/>
          </a:xfrm>
          <a:prstGeom prst="flowChartDelay">
            <a:avLst/>
          </a:prstGeom>
          <a:solidFill>
            <a:srgbClr val="FFFFFF">
              <a:alpha val="18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264808" y="188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264808" y="125"/>
            <a:ext cx="5143500" cy="5143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0" y="0"/>
            <a:ext cx="5143500" cy="5143500"/>
          </a:xfrm>
          <a:prstGeom prst="flowChartDelay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332325" y="1096874"/>
            <a:ext cx="4339200" cy="294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598100" y="971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PROJECT</a:t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722763" y="18098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Finance Department of ABC Company Analysis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22775" y="3258976"/>
            <a:ext cx="82221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Presented By:	Mujaheed,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                        						Abhilash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          										Offori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1828350" y="1921799"/>
            <a:ext cx="43392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Arial"/>
                <a:ea typeface="Arial"/>
                <a:cs typeface="Arial"/>
                <a:sym typeface="Arial"/>
              </a:rPr>
              <a:t>Thank You!</a:t>
            </a:r>
            <a:endParaRPr sz="3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Case:</a:t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7" name="Google Shape;127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9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ABC Company  Finance Department maintains the invoice level details of all Payroll vendors and the cost associated with generating payslips for their employees.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2" name="Google Shape;132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9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9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Global Finance leader and other Country-level Finance leaders seek data from these analysts to identify the Per Payslip Costs (PPC), which helps them negotiate with vendors to reduce the overall cost for the company.</a:t>
            </a:r>
            <a:endParaRPr sz="1600"/>
          </a:p>
        </p:txBody>
      </p:sp>
      <p:grpSp>
        <p:nvGrpSpPr>
          <p:cNvPr id="136" name="Google Shape;136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7" name="Google Shape;137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9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Since data is being captured for different regions by separate analysts, there is no way the Global leader could view the real-time global metrics. </a:t>
            </a:r>
            <a:endParaRPr sz="14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/>
              <a:t>He has to wait for all the</a:t>
            </a:r>
            <a:r>
              <a:rPr lang="en" sz="1450"/>
              <a:t> </a:t>
            </a:r>
            <a:r>
              <a:rPr lang="en" sz="1450"/>
              <a:t>Country/Region-specific leaders to share their metrics with him.</a:t>
            </a:r>
            <a:endParaRPr sz="14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We'll collate all the Region-specific sheets in one file, clean all unwanted data and map it with the other master tables and create an automated dashboard solution that can serve all.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idx="4294967295" type="title"/>
          </p:nvPr>
        </p:nvSpPr>
        <p:spPr>
          <a:xfrm>
            <a:off x="556500" y="211397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50" y="771325"/>
            <a:ext cx="8222099" cy="424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185350" y="184600"/>
            <a:ext cx="2683200" cy="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Total Amount And PaySlip Count Per Month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185350" y="1000150"/>
            <a:ext cx="2683200" cy="15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It was observed that there was the highest Total Amount in the month of February compared to others. 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185350" y="3037150"/>
            <a:ext cx="26832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It was also observed that there was a higher Payslip in October compared to its Total Amount in the same month.</a:t>
            </a:r>
            <a:endParaRPr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575" y="715200"/>
            <a:ext cx="6018826" cy="38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6281725" y="679625"/>
            <a:ext cx="26832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PPC BY Country 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3"/>
          <p:cNvSpPr/>
          <p:nvPr/>
        </p:nvSpPr>
        <p:spPr>
          <a:xfrm flipH="1">
            <a:off x="6096275" y="0"/>
            <a:ext cx="435300" cy="246000"/>
          </a:xfrm>
          <a:prstGeom prst="rect">
            <a:avLst/>
          </a:prstGeom>
          <a:solidFill>
            <a:srgbClr val="FFFFFF">
              <a:alpha val="376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6376075" y="1720325"/>
            <a:ext cx="2494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❖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 Observed that Serbia has the highest PPC value which is obvious from the map. 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9400"/>
            <a:ext cx="5810400" cy="41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171500" y="361875"/>
            <a:ext cx="26832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Vendors, country, and average PPC Matrix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800" y="361875"/>
            <a:ext cx="5788625" cy="23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800" y="2837900"/>
            <a:ext cx="5711899" cy="20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171500" y="1076175"/>
            <a:ext cx="26832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It was observed that all vendors are catering to more than 1 country and there is a significant variance in the Average PPC values. Except for the ATL Corp vendor. </a:t>
            </a:r>
            <a:endParaRPr b="1" sz="1400"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171500" y="3106375"/>
            <a:ext cx="2683200" cy="1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 sz="1400"/>
              <a:t>We can say that the highest scope for negotiation lies for XCS Corp &amp; ABF Inc.</a:t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185350" y="632025"/>
            <a:ext cx="2683200" cy="3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We noticed that DFG Corp has a presence in Morocco, Greece, and Russia.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❖"/>
            </a:pPr>
            <a:r>
              <a:rPr lang="en"/>
              <a:t>Meanwhile, there’s no amount or payslip information available for Greece and Russia.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 rot="5400000">
            <a:off x="-150" y="150"/>
            <a:ext cx="715200" cy="714900"/>
          </a:xfrm>
          <a:prstGeom prst="rtTriangle">
            <a:avLst/>
          </a:prstGeom>
          <a:solidFill>
            <a:srgbClr val="FFFFFF">
              <a:alpha val="439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100" y="715200"/>
            <a:ext cx="5822824" cy="3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1164975" y="486250"/>
            <a:ext cx="734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</a:rPr>
              <a:t>Suggestions And Recommendations</a:t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998625" y="1262625"/>
            <a:ext cx="7342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❖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PPC is (Total Amount/Payslip Count),  so is either we reduce the amount or increase the Payslip count in order to minimize the Per Payslip Costs.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Char char="❖"/>
            </a:pPr>
            <a:r>
              <a:rPr lang="en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This can be achieved by adding more headcount to the country as more headcount means more payslips generated to the vendor.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