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3"/>
  </p:notesMasterIdLst>
  <p:handoutMasterIdLst>
    <p:handoutMasterId r:id="rId44"/>
  </p:handoutMasterIdLst>
  <p:sldIdLst>
    <p:sldId id="256" r:id="rId4"/>
    <p:sldId id="306" r:id="rId5"/>
    <p:sldId id="334" r:id="rId6"/>
    <p:sldId id="320" r:id="rId7"/>
    <p:sldId id="336" r:id="rId8"/>
    <p:sldId id="327" r:id="rId9"/>
    <p:sldId id="305" r:id="rId10"/>
    <p:sldId id="328" r:id="rId11"/>
    <p:sldId id="351" r:id="rId12"/>
    <p:sldId id="286" r:id="rId13"/>
    <p:sldId id="340" r:id="rId14"/>
    <p:sldId id="344" r:id="rId15"/>
    <p:sldId id="341" r:id="rId16"/>
    <p:sldId id="343" r:id="rId17"/>
    <p:sldId id="342" r:id="rId18"/>
    <p:sldId id="355" r:id="rId19"/>
    <p:sldId id="347" r:id="rId20"/>
    <p:sldId id="364" r:id="rId21"/>
    <p:sldId id="354" r:id="rId22"/>
    <p:sldId id="365" r:id="rId23"/>
    <p:sldId id="366"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2" r:id="rId40"/>
    <p:sldId id="281" r:id="rId41"/>
    <p:sldId id="361" r:id="rId42"/>
  </p:sldIdLst>
  <p:sldSz cx="12188825" cy="6858000"/>
  <p:notesSz cx="6858000" cy="9144000"/>
  <p:embeddedFontLs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Consolas" panose="020B0609020204030204" pitchFamily="49" charset="0"/>
      <p:regular r:id="rId51"/>
      <p:bold r:id="rId52"/>
      <p:italic r:id="rId53"/>
      <p:boldItalic r:id="rId5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110" d="100"/>
          <a:sy n="110" d="100"/>
        </p:scale>
        <p:origin x="900"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5/20/2013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3027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81516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0837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June</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Matt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2393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5/20/2013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hyperlink" Target="http://social.technet.microsoft.com/wiki/contents/articles/1541.windows-azure-sql-database-connection-management.aspx" TargetMode="External"/><Relationship Id="rId3" Type="http://schemas.openxmlformats.org/officeDocument/2006/relationships/hyperlink" Target="http://social.technet.microsoft.com/wiki/contents/articles/995.windows-azure-sql-database-faq.aspx" TargetMode="External"/><Relationship Id="rId7" Type="http://schemas.openxmlformats.org/officeDocument/2006/relationships/hyperlink" Target="http://www.windowsazure.com/en-us/develop/net/architecture/" TargetMode="External"/><Relationship Id="rId2" Type="http://schemas.openxmlformats.org/officeDocument/2006/relationships/hyperlink" Target="http://social.technet.microsoft.com/wiki/contents/articles/2267.windows-azure-sql-database-technet-wiki-articles-index.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fundamentals/cloud-storage-scenarios/" TargetMode="External"/><Relationship Id="rId5" Type="http://schemas.openxmlformats.org/officeDocument/2006/relationships/hyperlink" Target="http://msdn.microsoft.com/en-us/library/windowsazure/ee730906.aspx" TargetMode="External"/><Relationship Id="rId4" Type="http://schemas.openxmlformats.org/officeDocument/2006/relationships/hyperlink" Target="http://social.technet.microsoft.com/wiki/contents/articles/3507.windows-azure-sql-database-performance-and-elasticity-guide.aspx" TargetMode="External"/><Relationship Id="rId9" Type="http://schemas.openxmlformats.org/officeDocument/2006/relationships/hyperlink" Target="http://social.technet.microsoft.com/wiki/contents/articles/1695.inside-windows-azure-sql-database.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Major Pain Points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Scaling</a:t>
            </a:r>
            <a:endParaRPr lang="en-US" dirty="0"/>
          </a:p>
        </p:txBody>
      </p:sp>
    </p:spTree>
    <p:extLst>
      <p:ext uri="{BB962C8B-B14F-4D97-AF65-F5344CB8AC3E}">
        <p14:creationId xmlns:p14="http://schemas.microsoft.com/office/powerpoint/2010/main" val="13054340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Size</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Scale vertically up to 150GB</a:t>
            </a:r>
          </a:p>
          <a:p>
            <a:r>
              <a:rPr lang="en-AU" dirty="0" smtClean="0"/>
              <a:t>Multiple databases expensive</a:t>
            </a:r>
          </a:p>
          <a:p>
            <a:r>
              <a:rPr lang="en-AU" dirty="0" smtClean="0"/>
              <a:t>Multi-tenancy is cost-effective</a:t>
            </a:r>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Major pain points</a:t>
            </a:r>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Vertical scaling done seamlessly by Azure</a:t>
            </a:r>
          </a:p>
          <a:p>
            <a:r>
              <a:rPr lang="en-AU" dirty="0" smtClean="0"/>
              <a:t>Real scalability from horizontal scaling</a:t>
            </a:r>
          </a:p>
          <a:p>
            <a:r>
              <a:rPr lang="en-AU" dirty="0"/>
              <a:t>	</a:t>
            </a:r>
            <a:r>
              <a:rPr lang="en-AU" dirty="0" smtClean="0"/>
              <a:t>Manual</a:t>
            </a:r>
          </a:p>
          <a:p>
            <a:r>
              <a:rPr lang="en-AU" dirty="0"/>
              <a:t>	</a:t>
            </a:r>
            <a:r>
              <a:rPr lang="en-AU" dirty="0" smtClean="0"/>
              <a:t>Azure Federations</a:t>
            </a:r>
          </a:p>
        </p:txBody>
      </p:sp>
    </p:spTree>
    <p:extLst>
      <p:ext uri="{BB962C8B-B14F-4D97-AF65-F5344CB8AC3E}">
        <p14:creationId xmlns:p14="http://schemas.microsoft.com/office/powerpoint/2010/main" val="290985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 in Azure</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overall performance</a:t>
            </a: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retries (and transactions)</a:t>
            </a:r>
          </a:p>
          <a:p>
            <a:r>
              <a:rPr lang="en-AU" dirty="0" smtClean="0"/>
              <a:t>Consider timeouts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a:solidFill>
                  <a:schemeClr val="tx1"/>
                </a:solidFill>
              </a:rPr>
              <a:t>DbConnection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3854901"/>
          </a:xfrm>
        </p:spPr>
        <p:txBody>
          <a:bodyPr/>
          <a:lstStyle/>
          <a:p>
            <a:pPr marL="574675" indent="-571500">
              <a:buFont typeface="Arial" panose="020B0604020202020204" pitchFamily="34" charset="0"/>
              <a:buChar char="•"/>
            </a:pPr>
            <a:r>
              <a:rPr lang="en-AU" sz="2000" dirty="0">
                <a:hlinkClick r:id="rId2"/>
              </a:rPr>
              <a:t>http://social.technet.microsoft.com/wiki/contents/articles/2267.windows-azure-sql-database-technet-wiki-articles-index.aspx</a:t>
            </a:r>
            <a:endParaRPr lang="en-AU" sz="2000" u="sng" dirty="0" smtClean="0">
              <a:hlinkClick r:id="rId3"/>
            </a:endParaRPr>
          </a:p>
          <a:p>
            <a:pPr marL="574675" indent="-571500">
              <a:buFont typeface="Arial" panose="020B0604020202020204" pitchFamily="34" charset="0"/>
              <a:buChar char="•"/>
            </a:pPr>
            <a:r>
              <a:rPr lang="en-AU" sz="2000" u="sng" dirty="0" smtClean="0">
                <a:hlinkClick r:id="rId3"/>
              </a:rPr>
              <a:t>http</a:t>
            </a:r>
            <a:r>
              <a:rPr lang="en-AU" sz="2000" u="sng" dirty="0">
                <a:hlinkClick r:id="rId3"/>
              </a:rPr>
              <a:t>://</a:t>
            </a:r>
            <a:r>
              <a:rPr lang="en-AU" sz="2000" u="sng" dirty="0" smtClean="0">
                <a:hlinkClick r:id="rId3"/>
              </a:rPr>
              <a:t>social.technet.microsoft.com/wiki/contents/articles/995.windows-azure-sql-database-faq.aspx</a:t>
            </a:r>
            <a:endParaRPr lang="en-AU" sz="2000" u="sng" dirty="0" smtClean="0"/>
          </a:p>
          <a:p>
            <a:pPr marL="574675" indent="-571500">
              <a:buFont typeface="Arial" panose="020B0604020202020204" pitchFamily="34" charset="0"/>
              <a:buChar char="•"/>
            </a:pPr>
            <a:r>
              <a:rPr lang="en-AU" sz="2000" dirty="0">
                <a:hlinkClick r:id="rId4"/>
              </a:rPr>
              <a:t>http://</a:t>
            </a:r>
            <a:r>
              <a:rPr lang="en-AU" sz="2000" dirty="0" smtClean="0">
                <a:hlinkClick r:id="rId4"/>
              </a:rPr>
              <a:t>social.technet.microsoft.com/wiki/contents/articles/3507.windows-azure-sql-database-performance-and-elasticity-guide.aspx</a:t>
            </a:r>
            <a:endParaRPr lang="en-AU" sz="2000" dirty="0" smtClean="0"/>
          </a:p>
          <a:p>
            <a:pPr marL="574675" indent="-571500">
              <a:buFont typeface="Arial" panose="020B0604020202020204" pitchFamily="34" charset="0"/>
              <a:buChar char="•"/>
            </a:pPr>
            <a:r>
              <a:rPr lang="en-AU" sz="2000" dirty="0">
                <a:hlinkClick r:id="rId5"/>
              </a:rPr>
              <a:t>http://</a:t>
            </a:r>
            <a:r>
              <a:rPr lang="en-AU" sz="2000" dirty="0" smtClean="0">
                <a:hlinkClick r:id="rId5"/>
              </a:rPr>
              <a:t>msdn.microsoft.com/en-us/library/windowsazure/ee730906.aspx</a:t>
            </a:r>
            <a:endParaRPr lang="en-AU" sz="2000" dirty="0" smtClean="0"/>
          </a:p>
          <a:p>
            <a:pPr marL="574675" indent="-571500">
              <a:buFont typeface="Arial" panose="020B0604020202020204" pitchFamily="34" charset="0"/>
              <a:buChar char="•"/>
            </a:pPr>
            <a:r>
              <a:rPr lang="en-AU" sz="2000" dirty="0">
                <a:hlinkClick r:id="rId6"/>
              </a:rPr>
              <a:t>http://www.windowsazure.com/en-us/develop/net/fundamentals/cloud-storage-scenarios</a:t>
            </a:r>
            <a:r>
              <a:rPr lang="en-AU" sz="2000" dirty="0" smtClean="0">
                <a:hlinkClick r:id="rId6"/>
              </a:rPr>
              <a:t>/</a:t>
            </a:r>
            <a:endParaRPr lang="en-AU" sz="2000" dirty="0" smtClean="0"/>
          </a:p>
          <a:p>
            <a:pPr marL="574675" indent="-571500">
              <a:buFont typeface="Arial" panose="020B0604020202020204" pitchFamily="34" charset="0"/>
              <a:buChar char="•"/>
            </a:pPr>
            <a:r>
              <a:rPr lang="en-AU" sz="2000" dirty="0">
                <a:hlinkClick r:id="rId7"/>
              </a:rPr>
              <a:t>http://www.windowsazure.com/en-us/develop/net/architecture</a:t>
            </a:r>
            <a:r>
              <a:rPr lang="en-AU" sz="2000" dirty="0" smtClean="0">
                <a:hlinkClick r:id="rId7"/>
              </a:rPr>
              <a:t>/</a:t>
            </a:r>
            <a:endParaRPr lang="en-AU" sz="2000" dirty="0" smtClean="0"/>
          </a:p>
          <a:p>
            <a:pPr marL="574675" indent="-571500">
              <a:buFont typeface="Arial" panose="020B0604020202020204" pitchFamily="34" charset="0"/>
              <a:buChar char="•"/>
            </a:pPr>
            <a:r>
              <a:rPr lang="en-AU" sz="2000" dirty="0">
                <a:hlinkClick r:id="rId8"/>
              </a:rPr>
              <a:t>http://</a:t>
            </a:r>
            <a:r>
              <a:rPr lang="en-AU" sz="2000" dirty="0" smtClean="0">
                <a:hlinkClick r:id="rId8"/>
              </a:rPr>
              <a:t>social.technet.microsoft.com/wiki/contents/articles/1541.windows-azure-sql-database-connection-management.aspx</a:t>
            </a:r>
            <a:endParaRPr lang="en-AU" sz="2000" dirty="0" smtClean="0"/>
          </a:p>
          <a:p>
            <a:pPr marL="574675" indent="-571500">
              <a:buFont typeface="Arial" panose="020B0604020202020204" pitchFamily="34" charset="0"/>
              <a:buChar char="•"/>
            </a:pPr>
            <a:r>
              <a:rPr lang="en-AU" sz="2000" dirty="0">
                <a:hlinkClick r:id="rId9"/>
              </a:rPr>
              <a:t>http</a:t>
            </a:r>
            <a:r>
              <a:rPr lang="en-AU" sz="2000">
                <a:hlinkClick r:id="rId9"/>
              </a:rPr>
              <a:t>://</a:t>
            </a:r>
            <a:r>
              <a:rPr lang="en-AU" sz="2000" smtClean="0">
                <a:hlinkClick r:id="rId9"/>
              </a:rPr>
              <a:t>social.technet.microsoft.com/wiki/contents/articles/1695.inside-windows-azure-sql-database.aspx</a:t>
            </a:r>
            <a:endParaRPr lang="en-AU" sz="2000" dirty="0" smtClean="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2013)</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48470085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3716</TotalTime>
  <Words>1299</Words>
  <Application>Microsoft Office PowerPoint</Application>
  <PresentationFormat>Custom</PresentationFormat>
  <Paragraphs>319</Paragraphs>
  <Slides>39</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Database Billing Rates (As of May 2013)</vt:lpstr>
      <vt:lpstr>Connection String</vt:lpstr>
      <vt:lpstr>Security</vt:lpstr>
      <vt:lpstr>PowerPoint Presentation</vt:lpstr>
      <vt:lpstr>Pros</vt:lpstr>
      <vt:lpstr>Pros</vt:lpstr>
      <vt:lpstr>Differences</vt:lpstr>
      <vt:lpstr>Differences</vt:lpstr>
      <vt:lpstr>Cons</vt:lpstr>
      <vt:lpstr>Cons</vt:lpstr>
      <vt:lpstr>PowerPoint Presentation</vt:lpstr>
      <vt:lpstr>PowerPoint Presentation</vt:lpstr>
      <vt:lpstr>Size</vt:lpstr>
      <vt:lpstr>Performance</vt:lpstr>
      <vt:lpstr>Right tool for the job</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286</cp:revision>
  <dcterms:created xsi:type="dcterms:W3CDTF">2011-11-30T19:12:28Z</dcterms:created>
  <dcterms:modified xsi:type="dcterms:W3CDTF">2013-05-19T16:50:08Z</dcterms:modified>
  <cp:version>1.0.0</cp:version>
</cp:coreProperties>
</file>