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B255CAE-5FDB-4DC4-8A38-B1D0185D66B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00D15C8-5DCC-4B35-BB14-2E324272BBD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8/28/2023 11:37:07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tflix" id="2" name="slide2">
            <a:extLst>
              <a:ext uri="{FF2B5EF4-FFF2-40B4-BE49-F238E27FC236}">
                <a16:creationId xmlns:a16="http://schemas.microsoft.com/office/drawing/2014/main" id="{ED19A410-B613-446C-98F8-D663E98D55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0"/>
            <a:ext cx="12001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2023-08-28T18:37:08Z</dcterms:created>
  <dcterms:modified xsi:type="dcterms:W3CDTF">2023-08-28T18:37:08Z</dcterms:modified>
</cp:coreProperties>
</file>