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3E87A5-0E58-4897-BFEF-04B6EBF8A1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49F3AE-B810-40B2-80E8-2540B54CB2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8/28/2023 3:40:33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56CEDD6-EC11-4A9F-BCE8-E516696A1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2023-08-28T22:40:34Z</dcterms:created>
  <dcterms:modified xsi:type="dcterms:W3CDTF">2023-08-28T22:40:34Z</dcterms:modified>
</cp:coreProperties>
</file>