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9d9d9"/>
            </a:gs>
            <a:gs pos="100000">
              <a:srgbClr val="808080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ofilibre.gitlab.io/blog/jornadas-cultura-libre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deed.es" TargetMode="External"/><Relationship Id="rId2" Type="http://schemas.openxmlformats.org/officeDocument/2006/relationships/hyperlink" Target="https://ofilibre.gitlab.io/images/blog/jornada-cultura-libre/bombilla.png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20000" y="512280"/>
            <a:ext cx="7733880" cy="189504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r="108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  <a:ea typeface="DejaVu Sans"/>
              </a:rPr>
              <a:t>Título de la presentación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80000" y="2700000"/>
            <a:ext cx="647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Autoría: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Presenta: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240000" y="4680000"/>
            <a:ext cx="5218920" cy="19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 Jornadas de Cultura Libre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Universidad Rey Juan Carlos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Fuenlabrada, 30 de marzo de 2022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https://ofilibre.gitlab.io/blog/jornadas-cultura-libre/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0" y="3240360"/>
            <a:ext cx="2583360" cy="36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r="108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5580000"/>
            <a:ext cx="930240" cy="131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dir="10800000" dist="381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Licencia y créditos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2601360" y="3780000"/>
            <a:ext cx="6120000" cy="28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Copyright 2022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Algunos derechos reservados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Esta presentación se distribuye bajo la licencia ``Reconocimiento-CompartirIgual 4.0 Internacional'' de Creative Commons, disponible en</a:t>
            </a: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641"/>
              </a:spcBef>
            </a:pPr>
            <a:r>
              <a:rPr b="0" lang="en-US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https://creativecommons.org/licenses/by-sa/4.0/deed.es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60000" y="1800000"/>
            <a:ext cx="773892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Ilustración “Bombilla abierta”, José Luis Rubio Tamayo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Licencia: Creative Commons Reconocimiento 4.0 Intl.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https://ofilibre.gitlab.io/images/blog/jornada-cultura-libre/bombilla.png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0" y="3240000"/>
            <a:ext cx="2583360" cy="365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13</TotalTime>
  <Application>LibreOffice/7.0.4.2$Linux_X86_64 LibreOffice_project/00$Build-2</Application>
  <AppVersion>15.0000</AppVersion>
  <Words>95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2022-03-13T18:28:27Z</dcterms:created>
  <dc:creator>Florencia Claes</dc:creator>
  <dc:description/>
  <dc:language>es-ES</dc:language>
  <cp:lastModifiedBy>Jesus Gonzalez-Barahona</cp:lastModifiedBy>
  <dcterms:modified xsi:type="dcterms:W3CDTF">2022-03-16T20:22:10Z</dcterms:modified>
  <cp:revision>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6</vt:i4>
  </property>
</Properties>
</file>