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3C46B-F34B-4097-94C6-2002FB21FFC2}" v="500" dt="2023-03-24T12:47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Aguado Franco" userId="545f61bc-baea-4da1-abb3-0ee4cc3ba6da" providerId="ADAL" clId="{6343C46B-F34B-4097-94C6-2002FB21FFC2}"/>
    <pc:docChg chg="custSel addSld delSld modSld">
      <pc:chgData name="Juan Carlos Aguado Franco" userId="545f61bc-baea-4da1-abb3-0ee4cc3ba6da" providerId="ADAL" clId="{6343C46B-F34B-4097-94C6-2002FB21FFC2}" dt="2023-03-27T18:54:32.247" v="506" actId="47"/>
      <pc:docMkLst>
        <pc:docMk/>
      </pc:docMkLst>
      <pc:sldChg chg="modSp">
        <pc:chgData name="Juan Carlos Aguado Franco" userId="545f61bc-baea-4da1-abb3-0ee4cc3ba6da" providerId="ADAL" clId="{6343C46B-F34B-4097-94C6-2002FB21FFC2}" dt="2023-03-23T13:30:29.957" v="26" actId="20577"/>
        <pc:sldMkLst>
          <pc:docMk/>
          <pc:sldMk cId="3860187589" sldId="256"/>
        </pc:sldMkLst>
        <pc:spChg chg="mod">
          <ac:chgData name="Juan Carlos Aguado Franco" userId="545f61bc-baea-4da1-abb3-0ee4cc3ba6da" providerId="ADAL" clId="{6343C46B-F34B-4097-94C6-2002FB21FFC2}" dt="2023-03-23T13:30:29.957" v="26" actId="20577"/>
          <ac:spMkLst>
            <pc:docMk/>
            <pc:sldMk cId="3860187589" sldId="256"/>
            <ac:spMk id="2" creationId="{00000000-0000-0000-0000-000000000000}"/>
          </ac:spMkLst>
        </pc:spChg>
      </pc:sldChg>
      <pc:sldChg chg="addSp delSp modSp mod delAnim modAnim">
        <pc:chgData name="Juan Carlos Aguado Franco" userId="545f61bc-baea-4da1-abb3-0ee4cc3ba6da" providerId="ADAL" clId="{6343C46B-F34B-4097-94C6-2002FB21FFC2}" dt="2023-03-24T08:15:49.892" v="502" actId="20577"/>
        <pc:sldMkLst>
          <pc:docMk/>
          <pc:sldMk cId="2337258731" sldId="257"/>
        </pc:sldMkLst>
        <pc:spChg chg="mod">
          <ac:chgData name="Juan Carlos Aguado Franco" userId="545f61bc-baea-4da1-abb3-0ee4cc3ba6da" providerId="ADAL" clId="{6343C46B-F34B-4097-94C6-2002FB21FFC2}" dt="2023-03-23T13:38:59.672" v="220" actId="20577"/>
          <ac:spMkLst>
            <pc:docMk/>
            <pc:sldMk cId="2337258731" sldId="257"/>
            <ac:spMk id="2" creationId="{00000000-0000-0000-0000-000000000000}"/>
          </ac:spMkLst>
        </pc:spChg>
        <pc:spChg chg="add del mod">
          <ac:chgData name="Juan Carlos Aguado Franco" userId="545f61bc-baea-4da1-abb3-0ee4cc3ba6da" providerId="ADAL" clId="{6343C46B-F34B-4097-94C6-2002FB21FFC2}" dt="2023-03-24T08:15:49.892" v="502" actId="20577"/>
          <ac:spMkLst>
            <pc:docMk/>
            <pc:sldMk cId="2337258731" sldId="257"/>
            <ac:spMk id="3" creationId="{00000000-0000-0000-0000-000000000000}"/>
          </ac:spMkLst>
        </pc:spChg>
        <pc:spChg chg="add del">
          <ac:chgData name="Juan Carlos Aguado Franco" userId="545f61bc-baea-4da1-abb3-0ee4cc3ba6da" providerId="ADAL" clId="{6343C46B-F34B-4097-94C6-2002FB21FFC2}" dt="2023-03-23T13:36:42.872" v="182" actId="478"/>
          <ac:spMkLst>
            <pc:docMk/>
            <pc:sldMk cId="2337258731" sldId="257"/>
            <ac:spMk id="8" creationId="{FEBFBB6B-F0CC-F77C-AB1C-6AF0541D0A25}"/>
          </ac:spMkLst>
        </pc:spChg>
        <pc:spChg chg="add del mod">
          <ac:chgData name="Juan Carlos Aguado Franco" userId="545f61bc-baea-4da1-abb3-0ee4cc3ba6da" providerId="ADAL" clId="{6343C46B-F34B-4097-94C6-2002FB21FFC2}" dt="2023-03-23T13:36:37.027" v="180" actId="478"/>
          <ac:spMkLst>
            <pc:docMk/>
            <pc:sldMk cId="2337258731" sldId="257"/>
            <ac:spMk id="9" creationId="{125047BD-E49F-471C-3DDB-6E87F1AD167A}"/>
          </ac:spMkLst>
        </pc:spChg>
        <pc:spChg chg="add del mod">
          <ac:chgData name="Juan Carlos Aguado Franco" userId="545f61bc-baea-4da1-abb3-0ee4cc3ba6da" providerId="ADAL" clId="{6343C46B-F34B-4097-94C6-2002FB21FFC2}" dt="2023-03-23T13:36:42.872" v="182" actId="478"/>
          <ac:spMkLst>
            <pc:docMk/>
            <pc:sldMk cId="2337258731" sldId="257"/>
            <ac:spMk id="10" creationId="{7B95728B-A076-86A4-44F5-C2DE3E6B704F}"/>
          </ac:spMkLst>
        </pc:spChg>
        <pc:picChg chg="del">
          <ac:chgData name="Juan Carlos Aguado Franco" userId="545f61bc-baea-4da1-abb3-0ee4cc3ba6da" providerId="ADAL" clId="{6343C46B-F34B-4097-94C6-2002FB21FFC2}" dt="2023-03-23T13:35:30.792" v="171" actId="478"/>
          <ac:picMkLst>
            <pc:docMk/>
            <pc:sldMk cId="2337258731" sldId="257"/>
            <ac:picMk id="5" creationId="{B2800AD4-584E-09D1-1EDF-EF55A265F0CD}"/>
          </ac:picMkLst>
        </pc:picChg>
        <pc:picChg chg="del">
          <ac:chgData name="Juan Carlos Aguado Franco" userId="545f61bc-baea-4da1-abb3-0ee4cc3ba6da" providerId="ADAL" clId="{6343C46B-F34B-4097-94C6-2002FB21FFC2}" dt="2023-03-23T13:35:30.792" v="171" actId="478"/>
          <ac:picMkLst>
            <pc:docMk/>
            <pc:sldMk cId="2337258731" sldId="257"/>
            <ac:picMk id="7" creationId="{532390A3-DE6C-7CC1-B99C-857465480B4D}"/>
          </ac:picMkLst>
        </pc:picChg>
        <pc:picChg chg="add mod">
          <ac:chgData name="Juan Carlos Aguado Franco" userId="545f61bc-baea-4da1-abb3-0ee4cc3ba6da" providerId="ADAL" clId="{6343C46B-F34B-4097-94C6-2002FB21FFC2}" dt="2023-03-24T07:56:02.020" v="403" actId="1036"/>
          <ac:picMkLst>
            <pc:docMk/>
            <pc:sldMk cId="2337258731" sldId="257"/>
            <ac:picMk id="11" creationId="{07A966E9-1D44-9678-9535-78E01C8F7079}"/>
          </ac:picMkLst>
        </pc:picChg>
        <pc:picChg chg="add mod">
          <ac:chgData name="Juan Carlos Aguado Franco" userId="545f61bc-baea-4da1-abb3-0ee4cc3ba6da" providerId="ADAL" clId="{6343C46B-F34B-4097-94C6-2002FB21FFC2}" dt="2023-03-24T07:55:50.777" v="399" actId="14100"/>
          <ac:picMkLst>
            <pc:docMk/>
            <pc:sldMk cId="2337258731" sldId="257"/>
            <ac:picMk id="13" creationId="{432BF4CA-09DA-CE6B-C730-8E5BFB3778F2}"/>
          </ac:picMkLst>
        </pc:picChg>
        <pc:picChg chg="add mod">
          <ac:chgData name="Juan Carlos Aguado Franco" userId="545f61bc-baea-4da1-abb3-0ee4cc3ba6da" providerId="ADAL" clId="{6343C46B-F34B-4097-94C6-2002FB21FFC2}" dt="2023-03-24T07:53:24.202" v="391" actId="1038"/>
          <ac:picMkLst>
            <pc:docMk/>
            <pc:sldMk cId="2337258731" sldId="257"/>
            <ac:picMk id="4100" creationId="{B4E05C34-F437-E261-2D73-E3B143E702A4}"/>
          </ac:picMkLst>
        </pc:picChg>
        <pc:picChg chg="add mod">
          <ac:chgData name="Juan Carlos Aguado Franco" userId="545f61bc-baea-4da1-abb3-0ee4cc3ba6da" providerId="ADAL" clId="{6343C46B-F34B-4097-94C6-2002FB21FFC2}" dt="2023-03-24T07:56:15.273" v="405" actId="1035"/>
          <ac:picMkLst>
            <pc:docMk/>
            <pc:sldMk cId="2337258731" sldId="257"/>
            <ac:picMk id="4102" creationId="{C3E44597-5FAB-A08E-4C0C-7C0FA26FDA27}"/>
          </ac:picMkLst>
        </pc:picChg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885809834" sldId="260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2384253145" sldId="261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2491190121" sldId="262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671880045" sldId="263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496411590" sldId="264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633195207" sldId="265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2628695746" sldId="266"/>
        </pc:sldMkLst>
      </pc:sldChg>
      <pc:sldChg chg="del">
        <pc:chgData name="Juan Carlos Aguado Franco" userId="545f61bc-baea-4da1-abb3-0ee4cc3ba6da" providerId="ADAL" clId="{6343C46B-F34B-4097-94C6-2002FB21FFC2}" dt="2023-03-24T12:46:45.429" v="503" actId="47"/>
        <pc:sldMkLst>
          <pc:docMk/>
          <pc:sldMk cId="161620769" sldId="271"/>
        </pc:sldMkLst>
      </pc:sldChg>
      <pc:sldChg chg="delSp modSp add modAnim">
        <pc:chgData name="Juan Carlos Aguado Franco" userId="545f61bc-baea-4da1-abb3-0ee4cc3ba6da" providerId="ADAL" clId="{6343C46B-F34B-4097-94C6-2002FB21FFC2}" dt="2023-03-24T08:01:59.094" v="492" actId="255"/>
        <pc:sldMkLst>
          <pc:docMk/>
          <pc:sldMk cId="1035999831" sldId="272"/>
        </pc:sldMkLst>
        <pc:spChg chg="mod">
          <ac:chgData name="Juan Carlos Aguado Franco" userId="545f61bc-baea-4da1-abb3-0ee4cc3ba6da" providerId="ADAL" clId="{6343C46B-F34B-4097-94C6-2002FB21FFC2}" dt="2023-03-24T08:01:59.094" v="492" actId="255"/>
          <ac:spMkLst>
            <pc:docMk/>
            <pc:sldMk cId="1035999831" sldId="272"/>
            <ac:spMk id="3" creationId="{00000000-0000-0000-0000-000000000000}"/>
          </ac:spMkLst>
        </pc:spChg>
        <pc:picChg chg="del">
          <ac:chgData name="Juan Carlos Aguado Franco" userId="545f61bc-baea-4da1-abb3-0ee4cc3ba6da" providerId="ADAL" clId="{6343C46B-F34B-4097-94C6-2002FB21FFC2}" dt="2023-03-24T08:01:31.484" v="477" actId="478"/>
          <ac:picMkLst>
            <pc:docMk/>
            <pc:sldMk cId="1035999831" sldId="272"/>
            <ac:picMk id="11" creationId="{07A966E9-1D44-9678-9535-78E01C8F7079}"/>
          </ac:picMkLst>
        </pc:picChg>
        <pc:picChg chg="del">
          <ac:chgData name="Juan Carlos Aguado Franco" userId="545f61bc-baea-4da1-abb3-0ee4cc3ba6da" providerId="ADAL" clId="{6343C46B-F34B-4097-94C6-2002FB21FFC2}" dt="2023-03-24T07:58:52.235" v="437" actId="478"/>
          <ac:picMkLst>
            <pc:docMk/>
            <pc:sldMk cId="1035999831" sldId="272"/>
            <ac:picMk id="13" creationId="{432BF4CA-09DA-CE6B-C730-8E5BFB3778F2}"/>
          </ac:picMkLst>
        </pc:picChg>
        <pc:picChg chg="del">
          <ac:chgData name="Juan Carlos Aguado Franco" userId="545f61bc-baea-4da1-abb3-0ee4cc3ba6da" providerId="ADAL" clId="{6343C46B-F34B-4097-94C6-2002FB21FFC2}" dt="2023-03-24T07:58:52.235" v="437" actId="478"/>
          <ac:picMkLst>
            <pc:docMk/>
            <pc:sldMk cId="1035999831" sldId="272"/>
            <ac:picMk id="4100" creationId="{B4E05C34-F437-E261-2D73-E3B143E702A4}"/>
          </ac:picMkLst>
        </pc:picChg>
        <pc:picChg chg="del">
          <ac:chgData name="Juan Carlos Aguado Franco" userId="545f61bc-baea-4da1-abb3-0ee4cc3ba6da" providerId="ADAL" clId="{6343C46B-F34B-4097-94C6-2002FB21FFC2}" dt="2023-03-24T08:01:28.266" v="476" actId="478"/>
          <ac:picMkLst>
            <pc:docMk/>
            <pc:sldMk cId="1035999831" sldId="272"/>
            <ac:picMk id="4102" creationId="{C3E44597-5FAB-A08E-4C0C-7C0FA26FDA27}"/>
          </ac:picMkLst>
        </pc:picChg>
      </pc:sldChg>
      <pc:sldChg chg="addSp delSp modSp add modAnim">
        <pc:chgData name="Juan Carlos Aguado Franco" userId="545f61bc-baea-4da1-abb3-0ee4cc3ba6da" providerId="ADAL" clId="{6343C46B-F34B-4097-94C6-2002FB21FFC2}" dt="2023-03-24T08:15:27.882" v="498" actId="1076"/>
        <pc:sldMkLst>
          <pc:docMk/>
          <pc:sldMk cId="4073687663" sldId="273"/>
        </pc:sldMkLst>
        <pc:spChg chg="del">
          <ac:chgData name="Juan Carlos Aguado Franco" userId="545f61bc-baea-4da1-abb3-0ee4cc3ba6da" providerId="ADAL" clId="{6343C46B-F34B-4097-94C6-2002FB21FFC2}" dt="2023-03-24T08:15:04.963" v="495" actId="478"/>
          <ac:spMkLst>
            <pc:docMk/>
            <pc:sldMk cId="4073687663" sldId="273"/>
            <ac:spMk id="3" creationId="{00000000-0000-0000-0000-000000000000}"/>
          </ac:spMkLst>
        </pc:spChg>
        <pc:spChg chg="add del mod">
          <ac:chgData name="Juan Carlos Aguado Franco" userId="545f61bc-baea-4da1-abb3-0ee4cc3ba6da" providerId="ADAL" clId="{6343C46B-F34B-4097-94C6-2002FB21FFC2}" dt="2023-03-24T08:15:13.385" v="496" actId="478"/>
          <ac:spMkLst>
            <pc:docMk/>
            <pc:sldMk cId="4073687663" sldId="273"/>
            <ac:spMk id="4" creationId="{D6165129-B101-AD7C-90D4-8F13A21D4773}"/>
          </ac:spMkLst>
        </pc:spChg>
        <pc:picChg chg="add mod">
          <ac:chgData name="Juan Carlos Aguado Franco" userId="545f61bc-baea-4da1-abb3-0ee4cc3ba6da" providerId="ADAL" clId="{6343C46B-F34B-4097-94C6-2002FB21FFC2}" dt="2023-03-24T08:15:27.882" v="498" actId="1076"/>
          <ac:picMkLst>
            <pc:docMk/>
            <pc:sldMk cId="4073687663" sldId="273"/>
            <ac:picMk id="5122" creationId="{D53A94DA-15E5-F9D6-4E72-D1C72DBE8323}"/>
          </ac:picMkLst>
        </pc:picChg>
      </pc:sldChg>
      <pc:sldChg chg="addSp delSp modSp add del modAnim">
        <pc:chgData name="Juan Carlos Aguado Franco" userId="545f61bc-baea-4da1-abb3-0ee4cc3ba6da" providerId="ADAL" clId="{6343C46B-F34B-4097-94C6-2002FB21FFC2}" dt="2023-03-27T18:54:32.247" v="506" actId="47"/>
        <pc:sldMkLst>
          <pc:docMk/>
          <pc:sldMk cId="2251558502" sldId="274"/>
        </pc:sldMkLst>
        <pc:spChg chg="del">
          <ac:chgData name="Juan Carlos Aguado Franco" userId="545f61bc-baea-4da1-abb3-0ee4cc3ba6da" providerId="ADAL" clId="{6343C46B-F34B-4097-94C6-2002FB21FFC2}" dt="2023-03-24T12:47:12.071" v="505" actId="478"/>
          <ac:spMkLst>
            <pc:docMk/>
            <pc:sldMk cId="2251558502" sldId="274"/>
            <ac:spMk id="3" creationId="{00000000-0000-0000-0000-000000000000}"/>
          </ac:spMkLst>
        </pc:spChg>
        <pc:spChg chg="add mod">
          <ac:chgData name="Juan Carlos Aguado Franco" userId="545f61bc-baea-4da1-abb3-0ee4cc3ba6da" providerId="ADAL" clId="{6343C46B-F34B-4097-94C6-2002FB21FFC2}" dt="2023-03-24T12:47:12.071" v="505" actId="478"/>
          <ac:spMkLst>
            <pc:docMk/>
            <pc:sldMk cId="2251558502" sldId="274"/>
            <ac:spMk id="4" creationId="{A47FA6CA-F2ED-6FCB-6DDB-ED44E81CC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NULL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sa/4.0/deed.e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rgbClr val="C00000"/>
          </a:solidFill>
        </p:spPr>
        <p:txBody>
          <a:bodyPr/>
          <a:lstStyle>
            <a:lvl1pPr>
              <a:defRPr sz="4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1CBC479-5FBC-E84E-9BBA-C5471ABA0F92}"/>
              </a:ext>
            </a:extLst>
          </p:cNvPr>
          <p:cNvSpPr/>
          <p:nvPr userDrawn="1"/>
        </p:nvSpPr>
        <p:spPr>
          <a:xfrm>
            <a:off x="1980000" y="1916832"/>
            <a:ext cx="6479640" cy="15121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latin typeface="Arial"/>
              </a:rPr>
              <a:t>Autoría</a:t>
            </a:r>
            <a:r>
              <a:rPr lang="en-US" sz="2800" b="0" strike="noStrike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latin typeface="Arial"/>
              </a:rPr>
              <a:t>Presenta</a:t>
            </a:r>
            <a:r>
              <a:rPr lang="en-US" sz="2800" b="0" strike="noStrike" spc="-1" dirty="0">
                <a:latin typeface="Arial"/>
              </a:rPr>
              <a:t>: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C953D25-9AB4-CB43-A0C3-B5E27F0236B0}"/>
              </a:ext>
            </a:extLst>
          </p:cNvPr>
          <p:cNvSpPr/>
          <p:nvPr userDrawn="1"/>
        </p:nvSpPr>
        <p:spPr>
          <a:xfrm>
            <a:off x="3456816" y="4293096"/>
            <a:ext cx="5219640" cy="18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II Jornadas de </a:t>
            </a:r>
            <a:r>
              <a:rPr lang="en-US" sz="2800" b="0" strike="noStrike" spc="-1" dirty="0" err="1">
                <a:latin typeface="Arial"/>
              </a:rPr>
              <a:t>Cultura</a:t>
            </a:r>
            <a:r>
              <a:rPr lang="en-US" sz="2800" b="0" strike="noStrike" spc="-1" dirty="0">
                <a:latin typeface="Arial"/>
              </a:rPr>
              <a:t> Libre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Universidad Rey Juan Carlos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Fuenlabrada, 2023</a:t>
            </a:r>
          </a:p>
          <a:p>
            <a:pPr algn="r">
              <a:lnSpc>
                <a:spcPct val="100000"/>
              </a:lnSpc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2" invalidUrl="https:///"/>
              </a:rPr>
              <a:t>https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3" invalidUrl="https:///"/>
              </a:rPr>
              <a:t>://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</a:rPr>
              <a:t>ofilibre.urjc.es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7222"/>
          <a:stretch/>
        </p:blipFill>
        <p:spPr>
          <a:xfrm flipH="1">
            <a:off x="-9337" y="3356992"/>
            <a:ext cx="3349422" cy="3501008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16338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DFC59-CF62-4D35-A8BA-859488C9179D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08D0C-D6F2-4D99-86C9-329C1564C7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1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90056" y="472169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190056" y="533871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90056" y="528843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688FE-D16D-4F22-9D02-B954A3EDB4A2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554E3-4FFD-4E8F-9A5A-5F3CCEF19F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7222"/>
          <a:stretch/>
        </p:blipFill>
        <p:spPr>
          <a:xfrm flipH="1">
            <a:off x="-9337" y="3356992"/>
            <a:ext cx="3349422" cy="3501008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3BA18-FA6F-428C-8A84-22283FB0495B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68861-96F7-4F6F-9511-239BD76ECEF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49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A5F61-85FD-4E6B-A7F5-289EA84EB9D9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EB68E-333D-4D74-B6FA-3A3CCD7AE8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4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de l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rgbClr val="C00000"/>
          </a:solidFill>
        </p:spPr>
        <p:txBody>
          <a:bodyPr/>
          <a:lstStyle>
            <a:lvl1pPr>
              <a:defRPr sz="4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F1CBC479-5FBC-E84E-9BBA-C5471ABA0F92}"/>
              </a:ext>
            </a:extLst>
          </p:cNvPr>
          <p:cNvSpPr/>
          <p:nvPr userDrawn="1"/>
        </p:nvSpPr>
        <p:spPr>
          <a:xfrm>
            <a:off x="1980000" y="1916832"/>
            <a:ext cx="6479640" cy="15121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latin typeface="Arial"/>
              </a:rPr>
              <a:t>Autoría</a:t>
            </a:r>
            <a:r>
              <a:rPr lang="en-US" sz="2800" b="0" strike="noStrike" spc="-1" dirty="0"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latin typeface="Arial"/>
              </a:rPr>
              <a:t>Presenta</a:t>
            </a:r>
            <a:r>
              <a:rPr lang="en-US" sz="2800" b="0" strike="noStrike" spc="-1" dirty="0">
                <a:latin typeface="Arial"/>
              </a:rPr>
              <a:t>: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C953D25-9AB4-CB43-A0C3-B5E27F0236B0}"/>
              </a:ext>
            </a:extLst>
          </p:cNvPr>
          <p:cNvSpPr/>
          <p:nvPr userDrawn="1"/>
        </p:nvSpPr>
        <p:spPr>
          <a:xfrm>
            <a:off x="3456816" y="4293096"/>
            <a:ext cx="5219640" cy="18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II Jornadas de </a:t>
            </a:r>
            <a:r>
              <a:rPr lang="en-US" sz="2800" b="0" strike="noStrike" spc="-1" dirty="0" err="1">
                <a:latin typeface="Arial"/>
              </a:rPr>
              <a:t>Cultura</a:t>
            </a:r>
            <a:r>
              <a:rPr lang="en-US" sz="2800" b="0" strike="noStrike" spc="-1" dirty="0">
                <a:latin typeface="Arial"/>
              </a:rPr>
              <a:t> Libre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Universidad Rey Juan Carlos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Fuenlabrada, 2023</a:t>
            </a:r>
          </a:p>
          <a:p>
            <a:pPr algn="r">
              <a:lnSpc>
                <a:spcPct val="100000"/>
              </a:lnSpc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2" invalidUrl="https:///"/>
              </a:rPr>
              <a:t>https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3" invalidUrl="https:///"/>
              </a:rPr>
              <a:t>://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</a:rPr>
              <a:t>ofilibre.urjc.es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18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de l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rgbClr val="C00000"/>
          </a:solidFill>
        </p:spPr>
        <p:txBody>
          <a:bodyPr/>
          <a:lstStyle>
            <a:lvl1pPr>
              <a:defRPr sz="4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PRESENTACIÓN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C953D25-9AB4-CB43-A0C3-B5E27F0236B0}"/>
              </a:ext>
            </a:extLst>
          </p:cNvPr>
          <p:cNvSpPr/>
          <p:nvPr userDrawn="1"/>
        </p:nvSpPr>
        <p:spPr>
          <a:xfrm>
            <a:off x="3456816" y="4293096"/>
            <a:ext cx="5219640" cy="18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II Jornadas de </a:t>
            </a:r>
            <a:r>
              <a:rPr lang="en-US" sz="2800" b="0" strike="noStrike" spc="-1" dirty="0" err="1">
                <a:latin typeface="Arial"/>
              </a:rPr>
              <a:t>Cultura</a:t>
            </a:r>
            <a:r>
              <a:rPr lang="en-US" sz="2800" b="0" strike="noStrike" spc="-1" dirty="0">
                <a:latin typeface="Arial"/>
              </a:rPr>
              <a:t> Libre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Universidad Rey Juan Carlos</a:t>
            </a:r>
          </a:p>
          <a:p>
            <a:pPr algn="r">
              <a:lnSpc>
                <a:spcPct val="100000"/>
              </a:lnSpc>
            </a:pPr>
            <a:r>
              <a:rPr lang="en-US" sz="2800" b="0" strike="noStrike" spc="-1" dirty="0">
                <a:latin typeface="Arial"/>
              </a:rPr>
              <a:t>Fuenlabrada, 2023</a:t>
            </a:r>
          </a:p>
          <a:p>
            <a:pPr algn="r">
              <a:lnSpc>
                <a:spcPct val="100000"/>
              </a:lnSpc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2" invalidUrl="https:///"/>
              </a:rPr>
              <a:t>https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hlinkClick r:id="rId3" invalidUrl="https:///"/>
              </a:rPr>
              <a:t>://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</a:rPr>
              <a:t>ofilibre.urjc.es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de la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7222"/>
          <a:stretch/>
        </p:blipFill>
        <p:spPr>
          <a:xfrm flipH="1">
            <a:off x="-9337" y="3356992"/>
            <a:ext cx="3349422" cy="3501008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de la Diaposi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1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cencias y créditos fin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solidFill>
            <a:srgbClr val="C00000"/>
          </a:solidFill>
        </p:spPr>
        <p:txBody>
          <a:bodyPr/>
          <a:lstStyle>
            <a:lvl1pPr>
              <a:defRPr sz="41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LICENCIAS Y CRÉDITOS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ED5E-F477-4E0B-B818-B0F4EFE0AE2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CD7C6-E54B-49CD-A155-186962043E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5AA11BA1-631C-A241-A7CB-87D9FD50B5AE}"/>
              </a:ext>
            </a:extLst>
          </p:cNvPr>
          <p:cNvSpPr/>
          <p:nvPr userDrawn="1"/>
        </p:nvSpPr>
        <p:spPr>
          <a:xfrm>
            <a:off x="360000" y="1800000"/>
            <a:ext cx="773964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" indent="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None/>
            </a:pPr>
            <a:r>
              <a:rPr lang="en-US" sz="1800" b="0" strike="noStrike" spc="-1" dirty="0" err="1">
                <a:latin typeface="Arial"/>
              </a:rPr>
              <a:t>Ilustración</a:t>
            </a:r>
            <a:r>
              <a:rPr lang="en-US" sz="1800" b="0" strike="noStrike" spc="-1" dirty="0">
                <a:latin typeface="Arial"/>
              </a:rPr>
              <a:t> “</a:t>
            </a:r>
            <a:r>
              <a:rPr lang="en-US" sz="1800" b="0" strike="noStrike" spc="-1" dirty="0" err="1">
                <a:latin typeface="Arial"/>
              </a:rPr>
              <a:t>Búho</a:t>
            </a:r>
            <a:r>
              <a:rPr lang="en-US" sz="1800" b="0" strike="noStrike" spc="-1" dirty="0">
                <a:latin typeface="Arial"/>
              </a:rPr>
              <a:t> </a:t>
            </a:r>
            <a:r>
              <a:rPr lang="en-US" sz="1800" b="0" strike="noStrike" spc="-1" dirty="0" err="1">
                <a:latin typeface="Arial"/>
              </a:rPr>
              <a:t>Libre</a:t>
            </a:r>
            <a:r>
              <a:rPr lang="en-US" sz="1800" b="0" strike="noStrike" spc="-1" dirty="0">
                <a:latin typeface="Arial"/>
              </a:rPr>
              <a:t>”, Sergio Rodríguez </a:t>
            </a:r>
            <a:r>
              <a:rPr lang="en-US" sz="1800" b="0" strike="noStrike" spc="-1" dirty="0" err="1">
                <a:latin typeface="Arial"/>
              </a:rPr>
              <a:t>Asenjo</a:t>
            </a:r>
            <a:r>
              <a:rPr lang="en-US" sz="1800" b="0" strike="noStrike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latin typeface="Arial"/>
              </a:rPr>
              <a:t>Licencia</a:t>
            </a:r>
            <a:r>
              <a:rPr lang="en-US" sz="1800" b="0" strike="noStrike" spc="-1" dirty="0">
                <a:latin typeface="Arial"/>
              </a:rPr>
              <a:t>: Creative Commons </a:t>
            </a:r>
            <a:r>
              <a:rPr lang="en-US" sz="1800" b="0" strike="noStrike" spc="-1" dirty="0" err="1">
                <a:latin typeface="Arial"/>
              </a:rPr>
              <a:t>Reconocimiento</a:t>
            </a:r>
            <a:r>
              <a:rPr lang="en-US" sz="1800" b="0" strike="noStrike" spc="-1" dirty="0">
                <a:latin typeface="Arial"/>
              </a:rPr>
              <a:t> 4.0 Intl.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57192EB3-3B83-D84E-BF49-A09DF708C820}"/>
              </a:ext>
            </a:extLst>
          </p:cNvPr>
          <p:cNvSpPr/>
          <p:nvPr userDrawn="1"/>
        </p:nvSpPr>
        <p:spPr>
          <a:xfrm>
            <a:off x="2601360" y="3360912"/>
            <a:ext cx="6120720" cy="287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Copyright 2023</a:t>
            </a:r>
            <a:endParaRPr lang="en-US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Algunos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derechos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reservados</a:t>
            </a:r>
            <a:endParaRPr lang="en-US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lang="en-US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Esta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presentación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se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distribuye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bajo la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licencia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``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Reconocimiento-CompartirIgual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 4.0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Internacional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'' de Creative Commons, disponible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Calibri"/>
              </a:rPr>
              <a:t>en</a:t>
            </a:r>
            <a:endParaRPr lang="en-US" sz="22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https://creativecommons.org/licenses/by-sa/4.0/deed.es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7222"/>
          <a:stretch/>
        </p:blipFill>
        <p:spPr>
          <a:xfrm flipH="1">
            <a:off x="-9337" y="3356992"/>
            <a:ext cx="3349422" cy="3501008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232447"/>
            <a:ext cx="6400800" cy="126856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43C49-46E1-44DA-A5D7-9B21844F32F2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DAA2F-8637-4A84-AE6F-499A3A0BEC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7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274837"/>
            <a:ext cx="7772400" cy="18661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476672"/>
            <a:ext cx="7772400" cy="7981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5F4AC-5BD4-454A-8670-340DD93EF6D2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3BA5-59BB-4D8F-BAC0-4291D45D79A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7222"/>
          <a:stretch/>
        </p:blipFill>
        <p:spPr>
          <a:xfrm flipH="1">
            <a:off x="-9337" y="3356992"/>
            <a:ext cx="3349422" cy="3501008"/>
          </a:xfrm>
          <a:prstGeom prst="snip2Same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3317D-BD93-4B20-B7F8-6C0973668417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D32E2-13FF-42CB-81A2-D1C62CE94C4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6 Imagen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74A166-109B-471E-B699-771EB697B5E4}" type="datetimeFigureOut">
              <a:rPr lang="es-ES"/>
              <a:pPr>
                <a:defRPr/>
              </a:pPr>
              <a:t>27/03/2023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025591-9035-4B5A-8540-F4A6F78E462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3" r:id="rId3"/>
    <p:sldLayoutId id="2147483660" r:id="rId4"/>
    <p:sldLayoutId id="2147483662" r:id="rId5"/>
    <p:sldLayoutId id="2147483661" r:id="rId6"/>
    <p:sldLayoutId id="2147483649" r:id="rId7"/>
    <p:sldLayoutId id="2147483651" r:id="rId8"/>
    <p:sldLayoutId id="2147483652" r:id="rId9"/>
    <p:sldLayoutId id="2147483656" r:id="rId10"/>
    <p:sldLayoutId id="2147483657" r:id="rId11"/>
    <p:sldLayoutId id="2147483654" r:id="rId12"/>
    <p:sldLayoutId id="214748365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 en docencia de Economía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9CB0CA-CF7D-9907-64CC-CAF46A2E93DC}"/>
              </a:ext>
            </a:extLst>
          </p:cNvPr>
          <p:cNvSpPr txBox="1"/>
          <p:nvPr/>
        </p:nvSpPr>
        <p:spPr>
          <a:xfrm>
            <a:off x="3656354" y="191683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Juan Carlos Aguado Franco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36D5F7-8934-ACC8-E08A-3444C4DE8571}"/>
              </a:ext>
            </a:extLst>
          </p:cNvPr>
          <p:cNvSpPr txBox="1"/>
          <p:nvPr/>
        </p:nvSpPr>
        <p:spPr>
          <a:xfrm>
            <a:off x="3656354" y="2780928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Juan Carlos Aguado Franco</a:t>
            </a:r>
          </a:p>
        </p:txBody>
      </p:sp>
    </p:spTree>
    <p:extLst>
      <p:ext uri="{BB962C8B-B14F-4D97-AF65-F5344CB8AC3E}">
        <p14:creationId xmlns:p14="http://schemas.microsoft.com/office/powerpoint/2010/main" val="38601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 en docencia de la Economía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s-ES" dirty="0"/>
              <a:t>Participantes: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+mj-lt"/>
              </a:rPr>
              <a:t>Vicepresidente de la Comisión de Educación del Colegio de Economistas de Madrid</a:t>
            </a:r>
          </a:p>
          <a:p>
            <a:pPr lvl="5">
              <a:buFont typeface="Wingdings" panose="05000000000000000000" pitchFamily="2" charset="2"/>
              <a:buChar char="ü"/>
            </a:pPr>
            <a:endParaRPr lang="es-ES" sz="2800" dirty="0">
              <a:latin typeface="+mj-lt"/>
            </a:endParaRPr>
          </a:p>
          <a:p>
            <a:pPr lvl="6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+mj-lt"/>
              </a:rPr>
              <a:t>Profesores de Economía de Educación Secundaria</a:t>
            </a:r>
          </a:p>
          <a:p>
            <a:pPr marL="2196000" lvl="6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800" dirty="0">
                <a:latin typeface="+mj-lt"/>
              </a:rPr>
              <a:t>Presidenta de la Comisión de Educación del Colegio de Economistas de Madrid  </a:t>
            </a:r>
          </a:p>
        </p:txBody>
      </p:sp>
      <p:sp>
        <p:nvSpPr>
          <p:cNvPr id="8" name="AutoShape 2" descr="CEMAD">
            <a:extLst>
              <a:ext uri="{FF2B5EF4-FFF2-40B4-BE49-F238E27FC236}">
                <a16:creationId xmlns:a16="http://schemas.microsoft.com/office/drawing/2014/main" id="{FEBFBB6B-F0CC-F77C-AB1C-6AF0541D0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0" name="Picture 4" descr="COLEGIO ECONOMISTAS MADRID">
            <a:extLst>
              <a:ext uri="{FF2B5EF4-FFF2-40B4-BE49-F238E27FC236}">
                <a16:creationId xmlns:a16="http://schemas.microsoft.com/office/drawing/2014/main" id="{B4E05C34-F437-E261-2D73-E3B143E70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5802" r="8000" b="13145"/>
          <a:stretch/>
        </p:blipFill>
        <p:spPr bwMode="auto">
          <a:xfrm>
            <a:off x="6444208" y="2711088"/>
            <a:ext cx="151216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ES Guadarrama - INICIO">
            <a:extLst>
              <a:ext uri="{FF2B5EF4-FFF2-40B4-BE49-F238E27FC236}">
                <a16:creationId xmlns:a16="http://schemas.microsoft.com/office/drawing/2014/main" id="{C3E44597-5FAB-A08E-4C0C-7C0FA26F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93" y="4365104"/>
            <a:ext cx="1129308" cy="5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LEGIO ECONOMISTAS MADRID">
            <a:extLst>
              <a:ext uri="{FF2B5EF4-FFF2-40B4-BE49-F238E27FC236}">
                <a16:creationId xmlns:a16="http://schemas.microsoft.com/office/drawing/2014/main" id="{07A966E9-1D44-9678-9535-78E01C8F7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5802" r="8000" b="13145"/>
          <a:stretch/>
        </p:blipFill>
        <p:spPr bwMode="auto">
          <a:xfrm>
            <a:off x="6881033" y="5517232"/>
            <a:ext cx="151216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Forma&#10;&#10;Descripción generada automáticamente con confianza media">
            <a:extLst>
              <a:ext uri="{FF2B5EF4-FFF2-40B4-BE49-F238E27FC236}">
                <a16:creationId xmlns:a16="http://schemas.microsoft.com/office/drawing/2014/main" id="{432BF4CA-09DA-CE6B-C730-8E5BFB377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88" y="3368594"/>
            <a:ext cx="1279588" cy="4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 en docencia de la Economía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6"/>
            <a:r>
              <a:rPr lang="es-ES" sz="3200" dirty="0">
                <a:latin typeface="+mj-lt"/>
              </a:rPr>
              <a:t>Materiales:</a:t>
            </a:r>
          </a:p>
          <a:p>
            <a:pPr lvl="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400" dirty="0">
                <a:latin typeface="+mj-lt"/>
              </a:rPr>
              <a:t>Imágenes</a:t>
            </a:r>
          </a:p>
          <a:p>
            <a:pPr lvl="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400" dirty="0">
                <a:latin typeface="+mj-lt"/>
              </a:rPr>
              <a:t>Textos</a:t>
            </a:r>
          </a:p>
          <a:p>
            <a:pPr lvl="8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s-ES" sz="2400" dirty="0">
                <a:latin typeface="+mj-lt"/>
              </a:rPr>
              <a:t>Vídeos</a:t>
            </a:r>
          </a:p>
          <a:p>
            <a:pPr lvl="5">
              <a:buFont typeface="Wingdings" panose="05000000000000000000" pitchFamily="2" charset="2"/>
              <a:buChar char="ü"/>
            </a:pPr>
            <a:endParaRPr lang="es-ES" sz="2800" dirty="0">
              <a:latin typeface="+mj-lt"/>
            </a:endParaRPr>
          </a:p>
          <a:p>
            <a:pPr lvl="6">
              <a:spcBef>
                <a:spcPts val="2400"/>
              </a:spcBef>
            </a:pPr>
            <a:r>
              <a:rPr lang="es-ES" sz="3200" dirty="0">
                <a:latin typeface="+mj-lt"/>
              </a:rPr>
              <a:t>Aplicación</a:t>
            </a:r>
          </a:p>
          <a:p>
            <a:pPr lvl="8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s-ES" sz="2400" dirty="0">
                <a:latin typeface="+mj-lt"/>
              </a:rPr>
              <a:t>Wix</a:t>
            </a:r>
          </a:p>
        </p:txBody>
      </p:sp>
      <p:sp>
        <p:nvSpPr>
          <p:cNvPr id="8" name="AutoShape 2" descr="CEMAD">
            <a:extLst>
              <a:ext uri="{FF2B5EF4-FFF2-40B4-BE49-F238E27FC236}">
                <a16:creationId xmlns:a16="http://schemas.microsoft.com/office/drawing/2014/main" id="{FEBFBB6B-F0CC-F77C-AB1C-6AF0541D0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9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 en docencia de la Economía</a:t>
            </a:r>
          </a:p>
        </p:txBody>
      </p:sp>
      <p:sp>
        <p:nvSpPr>
          <p:cNvPr id="8" name="AutoShape 2" descr="CEMAD">
            <a:extLst>
              <a:ext uri="{FF2B5EF4-FFF2-40B4-BE49-F238E27FC236}">
                <a16:creationId xmlns:a16="http://schemas.microsoft.com/office/drawing/2014/main" id="{FEBFBB6B-F0CC-F77C-AB1C-6AF0541D0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Generador de Códigos QR Codes">
            <a:extLst>
              <a:ext uri="{FF2B5EF4-FFF2-40B4-BE49-F238E27FC236}">
                <a16:creationId xmlns:a16="http://schemas.microsoft.com/office/drawing/2014/main" id="{D53A94DA-15E5-F9D6-4E72-D1C72DBE8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0808"/>
            <a:ext cx="4771975" cy="47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8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17A0032-EBCF-AC74-E7A7-A015AA50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6135"/>
            <a:ext cx="3467877" cy="43134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563C1E-760F-778E-29E9-9E47B38AE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0"/>
          <a:stretch/>
        </p:blipFill>
        <p:spPr>
          <a:xfrm>
            <a:off x="1992188" y="2996952"/>
            <a:ext cx="1715716" cy="810585"/>
          </a:xfrm>
          <a:prstGeom prst="rect">
            <a:avLst/>
          </a:prstGeom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2B92C2A9-DCAE-07BD-A751-54D33962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solidFill>
            <a:srgbClr val="C00000"/>
          </a:solidFill>
        </p:spPr>
        <p:txBody>
          <a:bodyPr/>
          <a:lstStyle/>
          <a:p>
            <a:pPr algn="ctr">
              <a:lnSpc>
                <a:spcPct val="150000"/>
              </a:lnSpc>
              <a:spcBef>
                <a:spcPts val="1800"/>
              </a:spcBef>
            </a:pPr>
            <a:r>
              <a:rPr lang="es-ES" sz="4100" b="0" dirty="0">
                <a:solidFill>
                  <a:schemeClr val="bg1"/>
                </a:solidFill>
              </a:rPr>
              <a:t>Licencias y créditos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9BC187-7A47-2938-C637-EF20C7CE14AF}"/>
              </a:ext>
            </a:extLst>
          </p:cNvPr>
          <p:cNvSpPr txBox="1"/>
          <p:nvPr/>
        </p:nvSpPr>
        <p:spPr>
          <a:xfrm>
            <a:off x="457200" y="1700808"/>
            <a:ext cx="670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+mj-lt"/>
              </a:rPr>
              <a:t>Ilustración: “ Búho libre”, Sergio Rodríguez Asensio.</a:t>
            </a:r>
          </a:p>
          <a:p>
            <a:r>
              <a:rPr lang="es-ES" dirty="0">
                <a:latin typeface="+mj-lt"/>
              </a:rPr>
              <a:t>Licencia: Creative </a:t>
            </a:r>
            <a:r>
              <a:rPr lang="es-ES" dirty="0" err="1">
                <a:latin typeface="+mj-lt"/>
              </a:rPr>
              <a:t>Commons</a:t>
            </a:r>
            <a:r>
              <a:rPr lang="es-ES" dirty="0">
                <a:latin typeface="+mj-lt"/>
              </a:rPr>
              <a:t> Reconocimiento 4.0 </a:t>
            </a:r>
            <a:r>
              <a:rPr lang="es-ES" dirty="0" err="1">
                <a:latin typeface="+mj-lt"/>
              </a:rPr>
              <a:t>Intl</a:t>
            </a:r>
            <a:r>
              <a:rPr lang="es-ES" dirty="0">
                <a:latin typeface="+mj-lt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B987BE-B93C-3D72-45B1-3FBC0023D668}"/>
              </a:ext>
            </a:extLst>
          </p:cNvPr>
          <p:cNvSpPr txBox="1"/>
          <p:nvPr/>
        </p:nvSpPr>
        <p:spPr>
          <a:xfrm>
            <a:off x="4572000" y="3484371"/>
            <a:ext cx="411480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2000" dirty="0">
                <a:latin typeface="+mj-lt"/>
              </a:rPr>
              <a:t>Copyright 2023</a:t>
            </a:r>
          </a:p>
          <a:p>
            <a:pPr algn="r">
              <a:lnSpc>
                <a:spcPct val="150000"/>
              </a:lnSpc>
            </a:pPr>
            <a:r>
              <a:rPr lang="es-ES" sz="2000" dirty="0">
                <a:latin typeface="+mj-lt"/>
              </a:rPr>
              <a:t>Algunos derechos reservados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4E248A-D7D8-490A-F96C-6D101F90D8D2}"/>
              </a:ext>
            </a:extLst>
          </p:cNvPr>
          <p:cNvSpPr txBox="1"/>
          <p:nvPr/>
        </p:nvSpPr>
        <p:spPr>
          <a:xfrm>
            <a:off x="2555776" y="4609695"/>
            <a:ext cx="6131024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>
                <a:latin typeface="+mj-lt"/>
              </a:rPr>
              <a:t>Esta presentación se distribuye bajo la licencia “Reconocimiento-</a:t>
            </a:r>
            <a:r>
              <a:rPr lang="es-ES" sz="2000" dirty="0" err="1">
                <a:latin typeface="+mj-lt"/>
              </a:rPr>
              <a:t>CompartirIgual</a:t>
            </a:r>
            <a:r>
              <a:rPr lang="es-ES" sz="2000" dirty="0">
                <a:latin typeface="+mj-lt"/>
              </a:rPr>
              <a:t> 4.0 Internacional” de Creative </a:t>
            </a:r>
            <a:r>
              <a:rPr lang="es-ES" sz="2000" dirty="0" err="1">
                <a:latin typeface="+mj-lt"/>
              </a:rPr>
              <a:t>Commons</a:t>
            </a:r>
            <a:r>
              <a:rPr lang="es-ES" sz="2000" dirty="0">
                <a:latin typeface="+mj-lt"/>
              </a:rPr>
              <a:t> disponible en</a:t>
            </a:r>
          </a:p>
          <a:p>
            <a:pPr algn="r">
              <a:spcBef>
                <a:spcPts val="600"/>
              </a:spcBef>
            </a:pPr>
            <a:r>
              <a:rPr lang="es-ES" u="sng" dirty="0">
                <a:solidFill>
                  <a:srgbClr val="00B0F0"/>
                </a:solidFill>
                <a:latin typeface="+mj-lt"/>
              </a:rPr>
              <a:t>https://creativecommons.org/licenses/by-sa/4.0/deed.es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9C15FF-C3EB-D6D5-F7B9-9CB48CA8F034}"/>
              </a:ext>
            </a:extLst>
          </p:cNvPr>
          <p:cNvSpPr txBox="1"/>
          <p:nvPr/>
        </p:nvSpPr>
        <p:spPr>
          <a:xfrm>
            <a:off x="3467877" y="2708975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928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1551 L -0.00781 0.01575 C -0.00087 0.01297 0.00625 0.01019 0.01337 0.00788 C 0.01597 0.00718 0.01875 0.00672 0.02136 0.00649 C 0.03629 0.00463 0.05122 0.00348 0.06632 0.00186 C 0.06893 0.00047 0.07153 -0.00115 0.07413 -0.00254 C 0.07969 -0.00555 0.08768 -0.00925 0.09323 -0.01157 C 0.09844 -0.01365 0.10365 -0.01574 0.10903 -0.01759 C 0.11198 -0.01851 0.11511 -0.01921 0.11788 -0.0206 C 0.12587 -0.02453 0.13299 -0.03263 0.1415 -0.03402 C 0.14722 -0.03495 0.15278 -0.03564 0.15834 -0.03703 C 0.16146 -0.03773 0.16441 -0.03912 0.16736 -0.04004 C 0.16997 -0.04074 0.17257 -0.04097 0.17518 -0.04143 C 0.17934 -0.04236 0.18351 -0.04398 0.18768 -0.04444 C 0.19462 -0.04537 0.20191 -0.0456 0.20903 -0.04606 C 0.2342 -0.0412 0.22552 -0.04629 0.23698 -0.03865 C 0.24497 -0.03958 0.25295 -0.03865 0.26059 -0.04143 C 0.26823 -0.04421 0.28195 -0.05509 0.28195 -0.05486 C 0.28611 -0.06111 0.29045 -0.06689 0.29427 -0.07291 C 0.29584 -0.07546 0.30209 -0.08819 0.30556 -0.09097 C 0.32153 -0.10393 0.33177 -0.10601 0.35174 -0.11203 C 0.38108 -0.1206 0.41198 -0.11898 0.4415 -0.12083 C 0.44757 -0.12384 0.45365 -0.12638 0.45955 -0.12986 C 0.47761 -0.1412 0.49965 -0.1581 0.51684 -0.17199 C 0.53073 -0.1831 0.54288 -0.19953 0.55834 -0.20625 C 0.56736 -0.21041 0.57587 -0.21712 0.58542 -0.21828 C 0.61129 -0.22152 0.58264 -0.21782 0.6158 -0.22291 L 0.64722 -0.22731 C 0.64913 -0.2287 0.65122 -0.22986 0.65278 -0.23171 C 0.65521 -0.23472 0.65538 -0.23842 0.65625 -0.24236 C 0.65538 -0.24722 0.65538 -0.25254 0.654 -0.25717 C 0.65347 -0.25902 0.65156 -0.25902 0.65052 -0.26018 C 0.64879 -0.2625 0.64792 -0.26574 0.64601 -0.26782 C 0.64219 -0.27199 0.63264 -0.27847 0.62813 -0.28125 C 0.62205 -0.28495 0.6158 -0.28726 0.61007 -0.29166 C 0.60556 -0.29513 0.60174 -0.30138 0.59653 -0.30231 C 0.5809 -0.30486 0.59063 -0.303 0.56736 -0.3081 C 0.55608 -0.30763 0.54497 -0.30787 0.53368 -0.30671 C 0.52986 -0.30625 0.52622 -0.30509 0.5224 -0.3037 C 0.51667 -0.30162 0.51111 -0.29907 0.50556 -0.29629 C 0.49983 -0.29328 0.49219 -0.28796 0.48646 -0.28425 C 0.48038 -0.27453 0.47795 -0.27152 0.47309 -0.25879 C 0.47153 -0.25509 0.47066 -0.25092 0.46962 -0.24675 C 0.4691 -0.2449 0.46927 -0.24259 0.46858 -0.24074 C 0.46736 -0.23796 0.46528 -0.23611 0.46406 -0.23333 C 0.46233 -0.22939 0.46181 -0.22453 0.45955 -0.22129 C 0.45486 -0.21481 0.44896 -0.21064 0.44375 -0.20486 C 0.43959 -0.2 0.43594 -0.19444 0.43143 -0.18981 C 0.42795 -0.18634 0.42396 -0.18402 0.42014 -0.18078 C 0.41563 -0.17708 0.41129 -0.17245 0.40677 -0.16898 C 0.40122 -0.16458 0.39601 -0.15925 0.38993 -0.15694 C 0.38368 -0.15462 0.37709 -0.15578 0.37084 -0.15532 C 0.35695 -0.15787 0.34288 -0.15902 0.32917 -0.16296 C 0.32535 -0.16388 0.32275 -0.16898 0.3191 -0.17037 C 0.31372 -0.17245 0.30781 -0.17222 0.30226 -0.17337 C 0.2974 -0.1743 0.29254 -0.17546 0.28768 -0.17638 L 0.27188 -0.17476 L 0.22136 -0.16898 C 0.21719 -0.16527 0.21302 -0.16226 0.20903 -0.15833 C 0.2066 -0.15625 0.20469 -0.153 0.20226 -0.15092 C 0.19983 -0.14884 0.19705 -0.14768 0.19427 -0.14629 C 0.18542 -0.14236 0.1783 -0.14236 0.16858 -0.1405 C 0.16181 -0.13912 0.15504 -0.1375 0.14827 -0.13587 C 0.1441 -0.1375 0.13941 -0.13703 0.13594 -0.1405 C 0.13177 -0.14444 0.12986 -0.15138 0.12691 -0.15694 C 0.1257 -0.15925 0.12535 -0.16273 0.12361 -0.16435 C 0.11615 -0.17175 0.1099 -0.17083 0.10104 -0.17199 C 0.0974 -0.17129 0.09358 -0.17152 0.08993 -0.17037 C 0.0875 -0.16967 0.08525 -0.16782 0.08316 -0.16597 C 0.07327 -0.15717 0.06372 -0.14768 0.05382 -0.13888 C 0.04844 -0.13402 0.04219 -0.13078 0.03698 -0.12546 C 0.03004 -0.11805 0.03351 -0.12083 0.02691 -0.11643 C 0.02656 -0.11504 0.02639 -0.11319 0.02587 -0.11203 C 0.02344 -0.10671 0.01788 -0.09699 0.01788 -0.09675 C 0.01719 -0.09305 0.01667 -0.08888 0.01563 -0.08495 C 0.01511 -0.08287 0.01406 -0.08101 0.01337 -0.07893 C 0.00764 -0.0618 0.01441 -0.08032 0.00903 -0.0655 C 0.00851 -0.06342 0.00834 -0.06157 0.00781 -0.05949 C 0.00747 -0.0581 0.00712 -0.05648 0.00677 -0.05509 C 0.00556 -0.04976 0.00434 -0.04398 0.0033 -0.03865 C 0.00261 -0.03402 0.00191 -0.02962 0.00104 -0.025 C 0.0007 -0.02314 0.00052 -0.02106 -1.94444E-6 -0.01898 C -0.00052 -0.01736 -0.00156 -0.01597 -0.00225 -0.01458 C -0.0026 -0.01157 -0.00295 -0.00856 -0.00347 -0.00555 C -0.00364 -0.00393 -0.00434 -0.00254 -0.00451 -0.00115 C -0.00486 0.00278 -0.00729 0.01274 -0.00781 0.01551 Z " pathEditMode="relative" rAng="0" ptsTypes="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94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PlantillaOfiLibr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PlantillaOfiLibre01</Template>
  <TotalTime>2235</TotalTime>
  <Words>131</Words>
  <Application>Microsoft Office PowerPoint</Application>
  <PresentationFormat>Presentación en pantalla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PlantillaOfiLibre01</vt:lpstr>
      <vt:lpstr>REA en docencia de Economía</vt:lpstr>
      <vt:lpstr>REA en docencia de la Economía</vt:lpstr>
      <vt:lpstr>REA en docencia de la Economía</vt:lpstr>
      <vt:lpstr>REA en docencia de la Economía</vt:lpstr>
      <vt:lpstr>Licencias y 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pc</dc:creator>
  <cp:lastModifiedBy>Juan Carlos Aguado Franco</cp:lastModifiedBy>
  <cp:revision>11</cp:revision>
  <dcterms:created xsi:type="dcterms:W3CDTF">2023-02-21T15:23:55Z</dcterms:created>
  <dcterms:modified xsi:type="dcterms:W3CDTF">2023-03-27T18:54:43Z</dcterms:modified>
</cp:coreProperties>
</file>