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68" r:id="rId2"/>
    <p:sldMasterId id="2147483761" r:id="rId3"/>
    <p:sldMasterId id="2147483674" r:id="rId4"/>
    <p:sldMasterId id="2147483676" r:id="rId5"/>
    <p:sldMasterId id="2147483682" r:id="rId6"/>
    <p:sldMasterId id="2147483769" r:id="rId7"/>
  </p:sldMasterIdLst>
  <p:notesMasterIdLst>
    <p:notesMasterId r:id="rId31"/>
  </p:notesMasterIdLst>
  <p:sldIdLst>
    <p:sldId id="256" r:id="rId8"/>
    <p:sldId id="264" r:id="rId9"/>
    <p:sldId id="270" r:id="rId10"/>
    <p:sldId id="277" r:id="rId11"/>
    <p:sldId id="271" r:id="rId12"/>
    <p:sldId id="284" r:id="rId13"/>
    <p:sldId id="287" r:id="rId14"/>
    <p:sldId id="300" r:id="rId15"/>
    <p:sldId id="286" r:id="rId16"/>
    <p:sldId id="297" r:id="rId17"/>
    <p:sldId id="293" r:id="rId18"/>
    <p:sldId id="292" r:id="rId19"/>
    <p:sldId id="298" r:id="rId20"/>
    <p:sldId id="289" r:id="rId21"/>
    <p:sldId id="299" r:id="rId22"/>
    <p:sldId id="291" r:id="rId23"/>
    <p:sldId id="295" r:id="rId24"/>
    <p:sldId id="273" r:id="rId25"/>
    <p:sldId id="294" r:id="rId26"/>
    <p:sldId id="274" r:id="rId27"/>
    <p:sldId id="275" r:id="rId28"/>
    <p:sldId id="296" r:id="rId29"/>
    <p:sldId id="276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F8B"/>
    <a:srgbClr val="3B6064"/>
    <a:srgbClr val="52796F"/>
    <a:srgbClr val="84A98C"/>
    <a:srgbClr val="6FAD8F"/>
    <a:srgbClr val="87BBA2"/>
    <a:srgbClr val="E9C46A"/>
    <a:srgbClr val="2A9D8F"/>
    <a:srgbClr val="264653"/>
    <a:srgbClr val="EBD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ir Gerbi" userId="144fd1d6-9023-4717-ba4b-343401a376ce" providerId="ADAL" clId="{451C53AB-EEDF-4BCE-A61D-D73E5E11B4D3}"/>
    <pc:docChg chg="undo custSel modSld">
      <pc:chgData name="Ofir Gerbi" userId="144fd1d6-9023-4717-ba4b-343401a376ce" providerId="ADAL" clId="{451C53AB-EEDF-4BCE-A61D-D73E5E11B4D3}" dt="2021-05-30T16:55:53.603" v="33" actId="2711"/>
      <pc:docMkLst>
        <pc:docMk/>
      </pc:docMkLst>
      <pc:sldChg chg="addSp delSp modSp mod">
        <pc:chgData name="Ofir Gerbi" userId="144fd1d6-9023-4717-ba4b-343401a376ce" providerId="ADAL" clId="{451C53AB-EEDF-4BCE-A61D-D73E5E11B4D3}" dt="2021-05-30T16:50:54.541" v="27" actId="767"/>
        <pc:sldMkLst>
          <pc:docMk/>
          <pc:sldMk cId="3637331792" sldId="256"/>
        </pc:sldMkLst>
        <pc:spChg chg="add del mod">
          <ac:chgData name="Ofir Gerbi" userId="144fd1d6-9023-4717-ba4b-343401a376ce" providerId="ADAL" clId="{451C53AB-EEDF-4BCE-A61D-D73E5E11B4D3}" dt="2021-05-30T16:50:54.541" v="27" actId="767"/>
          <ac:spMkLst>
            <pc:docMk/>
            <pc:sldMk cId="3637331792" sldId="256"/>
            <ac:spMk id="2" creationId="{0080BC3E-A940-4BB4-AD63-3BB084417D19}"/>
          </ac:spMkLst>
        </pc:spChg>
      </pc:sldChg>
      <pc:sldChg chg="modSp mod">
        <pc:chgData name="Ofir Gerbi" userId="144fd1d6-9023-4717-ba4b-343401a376ce" providerId="ADAL" clId="{451C53AB-EEDF-4BCE-A61D-D73E5E11B4D3}" dt="2021-05-30T16:55:53.603" v="33" actId="2711"/>
        <pc:sldMkLst>
          <pc:docMk/>
          <pc:sldMk cId="4030587372" sldId="264"/>
        </pc:sldMkLst>
        <pc:spChg chg="mod">
          <ac:chgData name="Ofir Gerbi" userId="144fd1d6-9023-4717-ba4b-343401a376ce" providerId="ADAL" clId="{451C53AB-EEDF-4BCE-A61D-D73E5E11B4D3}" dt="2021-05-30T16:55:53.603" v="33" actId="2711"/>
          <ac:spMkLst>
            <pc:docMk/>
            <pc:sldMk cId="4030587372" sldId="264"/>
            <ac:spMk id="6" creationId="{A8D5577C-B993-41CB-89D3-0BCDEF50A58B}"/>
          </ac:spMkLst>
        </pc:spChg>
      </pc:sldChg>
    </pc:docChg>
  </pc:docChgLst>
  <pc:docChgLst>
    <pc:chgData name="Ofir Gerbi" userId="144fd1d6-9023-4717-ba4b-343401a376ce" providerId="ADAL" clId="{31F7F0BD-7189-4073-BBB8-412E7BA9330F}"/>
    <pc:docChg chg="modSld">
      <pc:chgData name="Ofir Gerbi" userId="144fd1d6-9023-4717-ba4b-343401a376ce" providerId="ADAL" clId="{31F7F0BD-7189-4073-BBB8-412E7BA9330F}" dt="2021-05-29T14:17:44.789" v="11" actId="14100"/>
      <pc:docMkLst>
        <pc:docMk/>
      </pc:docMkLst>
      <pc:sldChg chg="modSp">
        <pc:chgData name="Ofir Gerbi" userId="144fd1d6-9023-4717-ba4b-343401a376ce" providerId="ADAL" clId="{31F7F0BD-7189-4073-BBB8-412E7BA9330F}" dt="2021-05-17T22:29:49.373" v="5" actId="20577"/>
        <pc:sldMkLst>
          <pc:docMk/>
          <pc:sldMk cId="4030587372" sldId="264"/>
        </pc:sldMkLst>
        <pc:spChg chg="mod">
          <ac:chgData name="Ofir Gerbi" userId="144fd1d6-9023-4717-ba4b-343401a376ce" providerId="ADAL" clId="{31F7F0BD-7189-4073-BBB8-412E7BA9330F}" dt="2021-05-17T22:29:49.373" v="5" actId="20577"/>
          <ac:spMkLst>
            <pc:docMk/>
            <pc:sldMk cId="4030587372" sldId="264"/>
            <ac:spMk id="6" creationId="{A8D5577C-B993-41CB-89D3-0BCDEF50A58B}"/>
          </ac:spMkLst>
        </pc:spChg>
      </pc:sldChg>
      <pc:sldChg chg="modSp">
        <pc:chgData name="Ofir Gerbi" userId="144fd1d6-9023-4717-ba4b-343401a376ce" providerId="ADAL" clId="{31F7F0BD-7189-4073-BBB8-412E7BA9330F}" dt="2021-05-17T22:31:38.962" v="6"/>
        <pc:sldMkLst>
          <pc:docMk/>
          <pc:sldMk cId="2621184374" sldId="274"/>
        </pc:sldMkLst>
        <pc:spChg chg="mod">
          <ac:chgData name="Ofir Gerbi" userId="144fd1d6-9023-4717-ba4b-343401a376ce" providerId="ADAL" clId="{31F7F0BD-7189-4073-BBB8-412E7BA9330F}" dt="2021-05-17T22:31:38.962" v="6"/>
          <ac:spMkLst>
            <pc:docMk/>
            <pc:sldMk cId="2621184374" sldId="274"/>
            <ac:spMk id="6" creationId="{A8D5577C-B993-41CB-89D3-0BCDEF50A58B}"/>
          </ac:spMkLst>
        </pc:spChg>
      </pc:sldChg>
      <pc:sldChg chg="modSp mod">
        <pc:chgData name="Ofir Gerbi" userId="144fd1d6-9023-4717-ba4b-343401a376ce" providerId="ADAL" clId="{31F7F0BD-7189-4073-BBB8-412E7BA9330F}" dt="2021-05-29T14:17:44.789" v="11" actId="14100"/>
        <pc:sldMkLst>
          <pc:docMk/>
          <pc:sldMk cId="3969472777" sldId="284"/>
        </pc:sldMkLst>
        <pc:spChg chg="mod modVis">
          <ac:chgData name="Ofir Gerbi" userId="144fd1d6-9023-4717-ba4b-343401a376ce" providerId="ADAL" clId="{31F7F0BD-7189-4073-BBB8-412E7BA9330F}" dt="2021-05-29T14:17:38.892" v="8" actId="14429"/>
          <ac:spMkLst>
            <pc:docMk/>
            <pc:sldMk cId="3969472777" sldId="284"/>
            <ac:spMk id="14" creationId="{80E30682-7CFE-4674-BD37-4246E0587F11}"/>
          </ac:spMkLst>
        </pc:spChg>
        <pc:spChg chg="mod modVis">
          <ac:chgData name="Ofir Gerbi" userId="144fd1d6-9023-4717-ba4b-343401a376ce" providerId="ADAL" clId="{31F7F0BD-7189-4073-BBB8-412E7BA9330F}" dt="2021-05-29T14:17:44.789" v="11" actId="14100"/>
          <ac:spMkLst>
            <pc:docMk/>
            <pc:sldMk cId="3969472777" sldId="284"/>
            <ac:spMk id="20" creationId="{461232C2-95BF-48F0-8049-454060DCEC5A}"/>
          </ac:spMkLst>
        </pc:spChg>
      </pc:sldChg>
    </pc:docChg>
  </pc:docChgLst>
  <pc:docChgLst>
    <pc:chgData name="Ofir Gerbi" userId="144fd1d6-9023-4717-ba4b-343401a376ce" providerId="ADAL" clId="{20800758-88F3-484E-A137-6241AB100322}"/>
    <pc:docChg chg="undo redo custSel addSld delSld modSld sldOrd delMainMaster">
      <pc:chgData name="Ofir Gerbi" userId="144fd1d6-9023-4717-ba4b-343401a376ce" providerId="ADAL" clId="{20800758-88F3-484E-A137-6241AB100322}" dt="2021-05-29T14:16:43.587" v="7464" actId="14100"/>
      <pc:docMkLst>
        <pc:docMk/>
      </pc:docMkLst>
      <pc:sldChg chg="modSp mod">
        <pc:chgData name="Ofir Gerbi" userId="144fd1d6-9023-4717-ba4b-343401a376ce" providerId="ADAL" clId="{20800758-88F3-484E-A137-6241AB100322}" dt="2021-05-15T21:47:48.069" v="2063" actId="403"/>
        <pc:sldMkLst>
          <pc:docMk/>
          <pc:sldMk cId="3637331792" sldId="256"/>
        </pc:sldMkLst>
        <pc:spChg chg="mod">
          <ac:chgData name="Ofir Gerbi" userId="144fd1d6-9023-4717-ba4b-343401a376ce" providerId="ADAL" clId="{20800758-88F3-484E-A137-6241AB100322}" dt="2021-05-15T21:47:48.069" v="2063" actId="403"/>
          <ac:spMkLst>
            <pc:docMk/>
            <pc:sldMk cId="3637331792" sldId="256"/>
            <ac:spMk id="6" creationId="{155C7FAB-C7CF-4D43-8BBC-D870C8B931CD}"/>
          </ac:spMkLst>
        </pc:spChg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3679429450" sldId="257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1675059263" sldId="258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1645316054" sldId="259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200548417" sldId="260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3552885970" sldId="261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648878062" sldId="262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2650314085" sldId="263"/>
        </pc:sldMkLst>
      </pc:sldChg>
      <pc:sldChg chg="addSp delSp modSp mod setBg modAnim">
        <pc:chgData name="Ofir Gerbi" userId="144fd1d6-9023-4717-ba4b-343401a376ce" providerId="ADAL" clId="{20800758-88F3-484E-A137-6241AB100322}" dt="2021-05-19T16:04:49.679" v="7417" actId="207"/>
        <pc:sldMkLst>
          <pc:docMk/>
          <pc:sldMk cId="4030587372" sldId="264"/>
        </pc:sldMkLst>
        <pc:spChg chg="add del mod">
          <ac:chgData name="Ofir Gerbi" userId="144fd1d6-9023-4717-ba4b-343401a376ce" providerId="ADAL" clId="{20800758-88F3-484E-A137-6241AB100322}" dt="2021-05-11T15:19:26.602" v="1112" actId="478"/>
          <ac:spMkLst>
            <pc:docMk/>
            <pc:sldMk cId="4030587372" sldId="264"/>
            <ac:spMk id="2" creationId="{5077BC86-9535-465F-8175-D3C36A285F43}"/>
          </ac:spMkLst>
        </pc:spChg>
        <pc:spChg chg="add mod">
          <ac:chgData name="Ofir Gerbi" userId="144fd1d6-9023-4717-ba4b-343401a376ce" providerId="ADAL" clId="{20800758-88F3-484E-A137-6241AB100322}" dt="2021-05-19T16:04:49.679" v="7417" actId="207"/>
          <ac:spMkLst>
            <pc:docMk/>
            <pc:sldMk cId="4030587372" sldId="264"/>
            <ac:spMk id="3" creationId="{5F5A3FF3-8936-4B42-8C00-0339FEACFD2B}"/>
          </ac:spMkLst>
        </pc:spChg>
        <pc:spChg chg="mod ord">
          <ac:chgData name="Ofir Gerbi" userId="144fd1d6-9023-4717-ba4b-343401a376ce" providerId="ADAL" clId="{20800758-88F3-484E-A137-6241AB100322}" dt="2021-05-11T15:20:29.662" v="1129" actId="12788"/>
          <ac:spMkLst>
            <pc:docMk/>
            <pc:sldMk cId="4030587372" sldId="264"/>
            <ac:spMk id="4" creationId="{33A42951-AD5B-4217-B213-6848421E0863}"/>
          </ac:spMkLst>
        </pc:spChg>
        <pc:spChg chg="mod">
          <ac:chgData name="Ofir Gerbi" userId="144fd1d6-9023-4717-ba4b-343401a376ce" providerId="ADAL" clId="{20800758-88F3-484E-A137-6241AB100322}" dt="2021-05-17T22:30:10.944" v="7223" actId="1076"/>
          <ac:spMkLst>
            <pc:docMk/>
            <pc:sldMk cId="4030587372" sldId="264"/>
            <ac:spMk id="6" creationId="{A8D5577C-B993-41CB-89D3-0BCDEF50A58B}"/>
          </ac:spMkLst>
        </pc:spChg>
        <pc:spChg chg="add del">
          <ac:chgData name="Ofir Gerbi" userId="144fd1d6-9023-4717-ba4b-343401a376ce" providerId="ADAL" clId="{20800758-88F3-484E-A137-6241AB100322}" dt="2021-05-17T21:27:45.835" v="6640" actId="22"/>
          <ac:spMkLst>
            <pc:docMk/>
            <pc:sldMk cId="4030587372" sldId="264"/>
            <ac:spMk id="7" creationId="{4C14BBD4-5DF1-40EA-A72F-24E791BC9EF3}"/>
          </ac:spMkLst>
        </pc:spChg>
        <pc:spChg chg="add del mod">
          <ac:chgData name="Ofir Gerbi" userId="144fd1d6-9023-4717-ba4b-343401a376ce" providerId="ADAL" clId="{20800758-88F3-484E-A137-6241AB100322}" dt="2021-05-19T16:02:18.933" v="7363" actId="478"/>
          <ac:spMkLst>
            <pc:docMk/>
            <pc:sldMk cId="4030587372" sldId="264"/>
            <ac:spMk id="8" creationId="{BBEAB06D-396E-4A60-A313-04CF399E672F}"/>
          </ac:spMkLst>
        </pc:spChg>
        <pc:spChg chg="add del">
          <ac:chgData name="Ofir Gerbi" userId="144fd1d6-9023-4717-ba4b-343401a376ce" providerId="ADAL" clId="{20800758-88F3-484E-A137-6241AB100322}" dt="2021-05-17T21:27:46.629" v="6642" actId="22"/>
          <ac:spMkLst>
            <pc:docMk/>
            <pc:sldMk cId="4030587372" sldId="264"/>
            <ac:spMk id="8" creationId="{E805147C-4DCD-4FFC-9B14-744B174AC087}"/>
          </ac:spMkLst>
        </pc:spChg>
        <pc:spChg chg="add mod">
          <ac:chgData name="Ofir Gerbi" userId="144fd1d6-9023-4717-ba4b-343401a376ce" providerId="ADAL" clId="{20800758-88F3-484E-A137-6241AB100322}" dt="2021-05-17T22:30:09.048" v="7222" actId="1076"/>
          <ac:spMkLst>
            <pc:docMk/>
            <pc:sldMk cId="4030587372" sldId="264"/>
            <ac:spMk id="10" creationId="{952E61CE-E560-4608-887A-047E3CD9DC7C}"/>
          </ac:spMkLst>
        </pc:spChg>
        <pc:spChg chg="add mod">
          <ac:chgData name="Ofir Gerbi" userId="144fd1d6-9023-4717-ba4b-343401a376ce" providerId="ADAL" clId="{20800758-88F3-484E-A137-6241AB100322}" dt="2021-05-17T22:30:13.200" v="7224" actId="1076"/>
          <ac:spMkLst>
            <pc:docMk/>
            <pc:sldMk cId="4030587372" sldId="264"/>
            <ac:spMk id="11" creationId="{54F8EC55-4823-44BB-91DA-B73BCB5A6B37}"/>
          </ac:spMkLst>
        </pc:spChg>
        <pc:picChg chg="add del">
          <ac:chgData name="Ofir Gerbi" userId="144fd1d6-9023-4717-ba4b-343401a376ce" providerId="ADAL" clId="{20800758-88F3-484E-A137-6241AB100322}" dt="2021-05-17T08:17:20.889" v="6567" actId="22"/>
          <ac:picMkLst>
            <pc:docMk/>
            <pc:sldMk cId="4030587372" sldId="264"/>
            <ac:picMk id="3" creationId="{48B9BF54-2554-4077-810C-ED0B34E32957}"/>
          </ac:picMkLst>
        </pc:picChg>
        <pc:picChg chg="mod">
          <ac:chgData name="Ofir Gerbi" userId="144fd1d6-9023-4717-ba4b-343401a376ce" providerId="ADAL" clId="{20800758-88F3-484E-A137-6241AB100322}" dt="2021-05-11T15:20:50.883" v="1132" actId="14100"/>
          <ac:picMkLst>
            <pc:docMk/>
            <pc:sldMk cId="4030587372" sldId="264"/>
            <ac:picMk id="5" creationId="{145C6F07-DC99-41C5-B9D2-BF1A30ADF36C}"/>
          </ac:picMkLst>
        </pc:picChg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759038124" sldId="265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2218184293" sldId="266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205273231" sldId="267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1946572592" sldId="268"/>
        </pc:sldMkLst>
      </pc:sldChg>
      <pc:sldChg chg="del">
        <pc:chgData name="Ofir Gerbi" userId="144fd1d6-9023-4717-ba4b-343401a376ce" providerId="ADAL" clId="{20800758-88F3-484E-A137-6241AB100322}" dt="2021-05-16T20:26:14.891" v="5149" actId="2696"/>
        <pc:sldMkLst>
          <pc:docMk/>
          <pc:sldMk cId="1487465552" sldId="269"/>
        </pc:sldMkLst>
      </pc:sldChg>
      <pc:sldChg chg="addSp delSp modSp mod setBg delAnim modAnim">
        <pc:chgData name="Ofir Gerbi" userId="144fd1d6-9023-4717-ba4b-343401a376ce" providerId="ADAL" clId="{20800758-88F3-484E-A137-6241AB100322}" dt="2021-05-19T16:04:53.706" v="7418"/>
        <pc:sldMkLst>
          <pc:docMk/>
          <pc:sldMk cId="25547720" sldId="270"/>
        </pc:sldMkLst>
        <pc:spChg chg="del">
          <ac:chgData name="Ofir Gerbi" userId="144fd1d6-9023-4717-ba4b-343401a376ce" providerId="ADAL" clId="{20800758-88F3-484E-A137-6241AB100322}" dt="2021-05-11T15:20:09.387" v="1123" actId="478"/>
          <ac:spMkLst>
            <pc:docMk/>
            <pc:sldMk cId="25547720" sldId="270"/>
            <ac:spMk id="4" creationId="{33A42951-AD5B-4217-B213-6848421E0863}"/>
          </ac:spMkLst>
        </pc:spChg>
        <pc:spChg chg="del">
          <ac:chgData name="Ofir Gerbi" userId="144fd1d6-9023-4717-ba4b-343401a376ce" providerId="ADAL" clId="{20800758-88F3-484E-A137-6241AB100322}" dt="2021-05-11T00:27:28.213" v="181" actId="478"/>
          <ac:spMkLst>
            <pc:docMk/>
            <pc:sldMk cId="25547720" sldId="270"/>
            <ac:spMk id="6" creationId="{A8D5577C-B993-41CB-89D3-0BCDEF50A58B}"/>
          </ac:spMkLst>
        </pc:spChg>
        <pc:spChg chg="mod">
          <ac:chgData name="Ofir Gerbi" userId="144fd1d6-9023-4717-ba4b-343401a376ce" providerId="ADAL" clId="{20800758-88F3-484E-A137-6241AB100322}" dt="2021-05-11T00:30:10.840" v="212"/>
          <ac:spMkLst>
            <pc:docMk/>
            <pc:sldMk cId="25547720" sldId="270"/>
            <ac:spMk id="8" creationId="{79356DC7-9074-420A-B319-E321A0966FE0}"/>
          </ac:spMkLst>
        </pc:spChg>
        <pc:spChg chg="mod">
          <ac:chgData name="Ofir Gerbi" userId="144fd1d6-9023-4717-ba4b-343401a376ce" providerId="ADAL" clId="{20800758-88F3-484E-A137-6241AB100322}" dt="2021-05-11T00:30:10.840" v="212"/>
          <ac:spMkLst>
            <pc:docMk/>
            <pc:sldMk cId="25547720" sldId="270"/>
            <ac:spMk id="9" creationId="{10BB2019-7E95-4D10-AF1C-30B290C35735}"/>
          </ac:spMkLst>
        </pc:spChg>
        <pc:spChg chg="add mod">
          <ac:chgData name="Ofir Gerbi" userId="144fd1d6-9023-4717-ba4b-343401a376ce" providerId="ADAL" clId="{20800758-88F3-484E-A137-6241AB100322}" dt="2021-05-11T00:44:45.014" v="388" actId="1076"/>
          <ac:spMkLst>
            <pc:docMk/>
            <pc:sldMk cId="25547720" sldId="270"/>
            <ac:spMk id="22" creationId="{0CEB6D11-4719-4D7F-8DAF-7A4907414948}"/>
          </ac:spMkLst>
        </pc:spChg>
        <pc:spChg chg="mod">
          <ac:chgData name="Ofir Gerbi" userId="144fd1d6-9023-4717-ba4b-343401a376ce" providerId="ADAL" clId="{20800758-88F3-484E-A137-6241AB100322}" dt="2021-05-11T00:38:10.676" v="260"/>
          <ac:spMkLst>
            <pc:docMk/>
            <pc:sldMk cId="25547720" sldId="270"/>
            <ac:spMk id="24" creationId="{333221C8-0CF0-41D4-ACA2-706A3AE34E94}"/>
          </ac:spMkLst>
        </pc:spChg>
        <pc:spChg chg="mod">
          <ac:chgData name="Ofir Gerbi" userId="144fd1d6-9023-4717-ba4b-343401a376ce" providerId="ADAL" clId="{20800758-88F3-484E-A137-6241AB100322}" dt="2021-05-11T00:38:10.676" v="260"/>
          <ac:spMkLst>
            <pc:docMk/>
            <pc:sldMk cId="25547720" sldId="270"/>
            <ac:spMk id="25" creationId="{A8D83F0F-B740-4EB1-8F5F-ACAE3E42BEBD}"/>
          </ac:spMkLst>
        </pc:spChg>
        <pc:spChg chg="add mod">
          <ac:chgData name="Ofir Gerbi" userId="144fd1d6-9023-4717-ba4b-343401a376ce" providerId="ADAL" clId="{20800758-88F3-484E-A137-6241AB100322}" dt="2021-05-11T00:47:37.331" v="430" actId="1076"/>
          <ac:spMkLst>
            <pc:docMk/>
            <pc:sldMk cId="25547720" sldId="270"/>
            <ac:spMk id="26" creationId="{DB266135-9131-443A-B643-AB1958D543F7}"/>
          </ac:spMkLst>
        </pc:spChg>
        <pc:spChg chg="add mod">
          <ac:chgData name="Ofir Gerbi" userId="144fd1d6-9023-4717-ba4b-343401a376ce" providerId="ADAL" clId="{20800758-88F3-484E-A137-6241AB100322}" dt="2021-05-11T00:47:05.083" v="409" actId="1076"/>
          <ac:spMkLst>
            <pc:docMk/>
            <pc:sldMk cId="25547720" sldId="270"/>
            <ac:spMk id="27" creationId="{56044E44-CA67-4005-A7E9-30821D997C67}"/>
          </ac:spMkLst>
        </pc:spChg>
        <pc:spChg chg="add mod">
          <ac:chgData name="Ofir Gerbi" userId="144fd1d6-9023-4717-ba4b-343401a376ce" providerId="ADAL" clId="{20800758-88F3-484E-A137-6241AB100322}" dt="2021-05-11T00:44:45.014" v="388" actId="1076"/>
          <ac:spMkLst>
            <pc:docMk/>
            <pc:sldMk cId="25547720" sldId="270"/>
            <ac:spMk id="28" creationId="{850065FE-9A43-4B21-9ED7-591A9C853160}"/>
          </ac:spMkLst>
        </pc:spChg>
        <pc:spChg chg="add mod">
          <ac:chgData name="Ofir Gerbi" userId="144fd1d6-9023-4717-ba4b-343401a376ce" providerId="ADAL" clId="{20800758-88F3-484E-A137-6241AB100322}" dt="2021-05-11T00:47:00.436" v="408" actId="1076"/>
          <ac:spMkLst>
            <pc:docMk/>
            <pc:sldMk cId="25547720" sldId="270"/>
            <ac:spMk id="29" creationId="{4FE329C5-F446-4166-96F5-A9AC5AE18C3F}"/>
          </ac:spMkLst>
        </pc:spChg>
        <pc:spChg chg="mod">
          <ac:chgData name="Ofir Gerbi" userId="144fd1d6-9023-4717-ba4b-343401a376ce" providerId="ADAL" clId="{20800758-88F3-484E-A137-6241AB100322}" dt="2021-05-11T00:39:29.226" v="305"/>
          <ac:spMkLst>
            <pc:docMk/>
            <pc:sldMk cId="25547720" sldId="270"/>
            <ac:spMk id="31" creationId="{8343EBE9-33AC-40A4-9512-3F1EDEADD8B9}"/>
          </ac:spMkLst>
        </pc:spChg>
        <pc:spChg chg="mod">
          <ac:chgData name="Ofir Gerbi" userId="144fd1d6-9023-4717-ba4b-343401a376ce" providerId="ADAL" clId="{20800758-88F3-484E-A137-6241AB100322}" dt="2021-05-11T00:39:29.226" v="305"/>
          <ac:spMkLst>
            <pc:docMk/>
            <pc:sldMk cId="25547720" sldId="270"/>
            <ac:spMk id="32" creationId="{C8C15F37-D1EE-4F81-A9FC-38519A666E56}"/>
          </ac:spMkLst>
        </pc:spChg>
        <pc:spChg chg="add del mod">
          <ac:chgData name="Ofir Gerbi" userId="144fd1d6-9023-4717-ba4b-343401a376ce" providerId="ADAL" clId="{20800758-88F3-484E-A137-6241AB100322}" dt="2021-05-11T00:39:42.625" v="310"/>
          <ac:spMkLst>
            <pc:docMk/>
            <pc:sldMk cId="25547720" sldId="270"/>
            <ac:spMk id="33" creationId="{B4DA2181-4CAA-4310-9D0E-9B389760FB21}"/>
          </ac:spMkLst>
        </pc:spChg>
        <pc:spChg chg="mod">
          <ac:chgData name="Ofir Gerbi" userId="144fd1d6-9023-4717-ba4b-343401a376ce" providerId="ADAL" clId="{20800758-88F3-484E-A137-6241AB100322}" dt="2021-05-11T00:39:48.943" v="311"/>
          <ac:spMkLst>
            <pc:docMk/>
            <pc:sldMk cId="25547720" sldId="270"/>
            <ac:spMk id="35" creationId="{2459BABD-342C-46FB-83A8-AD172D5D4549}"/>
          </ac:spMkLst>
        </pc:spChg>
        <pc:spChg chg="mod">
          <ac:chgData name="Ofir Gerbi" userId="144fd1d6-9023-4717-ba4b-343401a376ce" providerId="ADAL" clId="{20800758-88F3-484E-A137-6241AB100322}" dt="2021-05-11T00:39:48.943" v="311"/>
          <ac:spMkLst>
            <pc:docMk/>
            <pc:sldMk cId="25547720" sldId="270"/>
            <ac:spMk id="36" creationId="{2B34A565-8B9C-420F-ADC1-98ACE5C95D61}"/>
          </ac:spMkLst>
        </pc:spChg>
        <pc:spChg chg="mod">
          <ac:chgData name="Ofir Gerbi" userId="144fd1d6-9023-4717-ba4b-343401a376ce" providerId="ADAL" clId="{20800758-88F3-484E-A137-6241AB100322}" dt="2021-05-11T00:40:08.354" v="320"/>
          <ac:spMkLst>
            <pc:docMk/>
            <pc:sldMk cId="25547720" sldId="270"/>
            <ac:spMk id="38" creationId="{F0D52006-2AC7-41C8-8AD8-14D7995E93C9}"/>
          </ac:spMkLst>
        </pc:spChg>
        <pc:spChg chg="mod">
          <ac:chgData name="Ofir Gerbi" userId="144fd1d6-9023-4717-ba4b-343401a376ce" providerId="ADAL" clId="{20800758-88F3-484E-A137-6241AB100322}" dt="2021-05-11T00:40:08.354" v="320"/>
          <ac:spMkLst>
            <pc:docMk/>
            <pc:sldMk cId="25547720" sldId="270"/>
            <ac:spMk id="39" creationId="{5D8FDED4-0AAF-4F17-8533-9CAE478A93BB}"/>
          </ac:spMkLst>
        </pc:spChg>
        <pc:spChg chg="mod">
          <ac:chgData name="Ofir Gerbi" userId="144fd1d6-9023-4717-ba4b-343401a376ce" providerId="ADAL" clId="{20800758-88F3-484E-A137-6241AB100322}" dt="2021-05-11T00:40:22.685" v="327"/>
          <ac:spMkLst>
            <pc:docMk/>
            <pc:sldMk cId="25547720" sldId="270"/>
            <ac:spMk id="41" creationId="{7616B844-3319-42BD-8D8B-7D4973A2AB3C}"/>
          </ac:spMkLst>
        </pc:spChg>
        <pc:spChg chg="mod">
          <ac:chgData name="Ofir Gerbi" userId="144fd1d6-9023-4717-ba4b-343401a376ce" providerId="ADAL" clId="{20800758-88F3-484E-A137-6241AB100322}" dt="2021-05-11T00:40:22.685" v="327"/>
          <ac:spMkLst>
            <pc:docMk/>
            <pc:sldMk cId="25547720" sldId="270"/>
            <ac:spMk id="42" creationId="{43921BFB-A55F-44CD-9306-F75DA8415F66}"/>
          </ac:spMkLst>
        </pc:spChg>
        <pc:spChg chg="add del mod">
          <ac:chgData name="Ofir Gerbi" userId="144fd1d6-9023-4717-ba4b-343401a376ce" providerId="ADAL" clId="{20800758-88F3-484E-A137-6241AB100322}" dt="2021-05-11T15:19:48.292" v="1120" actId="478"/>
          <ac:spMkLst>
            <pc:docMk/>
            <pc:sldMk cId="25547720" sldId="270"/>
            <ac:spMk id="43" creationId="{0B6431BF-1F0B-47AB-9D40-495AF808E6EF}"/>
          </ac:spMkLst>
        </pc:spChg>
        <pc:spChg chg="add del mod">
          <ac:chgData name="Ofir Gerbi" userId="144fd1d6-9023-4717-ba4b-343401a376ce" providerId="ADAL" clId="{20800758-88F3-484E-A137-6241AB100322}" dt="2021-05-19T16:04:46.108" v="7416" actId="478"/>
          <ac:spMkLst>
            <pc:docMk/>
            <pc:sldMk cId="25547720" sldId="270"/>
            <ac:spMk id="43" creationId="{EFD1AA77-EF3F-4B83-A2D4-23FF789977FD}"/>
          </ac:spMkLst>
        </pc:spChg>
        <pc:spChg chg="add mod">
          <ac:chgData name="Ofir Gerbi" userId="144fd1d6-9023-4717-ba4b-343401a376ce" providerId="ADAL" clId="{20800758-88F3-484E-A137-6241AB100322}" dt="2021-05-11T00:47:49.915" v="431" actId="1076"/>
          <ac:spMkLst>
            <pc:docMk/>
            <pc:sldMk cId="25547720" sldId="270"/>
            <ac:spMk id="45" creationId="{4085A111-570A-4BFF-B81B-AF44CB52B644}"/>
          </ac:spMkLst>
        </pc:spChg>
        <pc:spChg chg="mod">
          <ac:chgData name="Ofir Gerbi" userId="144fd1d6-9023-4717-ba4b-343401a376ce" providerId="ADAL" clId="{20800758-88F3-484E-A137-6241AB100322}" dt="2021-05-11T00:47:16.129" v="424"/>
          <ac:spMkLst>
            <pc:docMk/>
            <pc:sldMk cId="25547720" sldId="270"/>
            <ac:spMk id="47" creationId="{4DBF2DB9-DEEA-4833-8BA0-EC296D51FFFF}"/>
          </ac:spMkLst>
        </pc:spChg>
        <pc:spChg chg="mod">
          <ac:chgData name="Ofir Gerbi" userId="144fd1d6-9023-4717-ba4b-343401a376ce" providerId="ADAL" clId="{20800758-88F3-484E-A137-6241AB100322}" dt="2021-05-11T00:47:16.129" v="424"/>
          <ac:spMkLst>
            <pc:docMk/>
            <pc:sldMk cId="25547720" sldId="270"/>
            <ac:spMk id="48" creationId="{4EDE8205-18B7-4B17-AAEC-D0986A2AE4C2}"/>
          </ac:spMkLst>
        </pc:spChg>
        <pc:spChg chg="add mod">
          <ac:chgData name="Ofir Gerbi" userId="144fd1d6-9023-4717-ba4b-343401a376ce" providerId="ADAL" clId="{20800758-88F3-484E-A137-6241AB100322}" dt="2021-05-11T15:20:23.792" v="1128" actId="12788"/>
          <ac:spMkLst>
            <pc:docMk/>
            <pc:sldMk cId="25547720" sldId="270"/>
            <ac:spMk id="49" creationId="{AE773E03-CE88-460C-8210-9CB167B70672}"/>
          </ac:spMkLst>
        </pc:spChg>
        <pc:spChg chg="add mod">
          <ac:chgData name="Ofir Gerbi" userId="144fd1d6-9023-4717-ba4b-343401a376ce" providerId="ADAL" clId="{20800758-88F3-484E-A137-6241AB100322}" dt="2021-05-19T16:04:53.706" v="7418"/>
          <ac:spMkLst>
            <pc:docMk/>
            <pc:sldMk cId="25547720" sldId="270"/>
            <ac:spMk id="50" creationId="{B93A784C-5E5E-4378-B500-C71D8265EFD4}"/>
          </ac:spMkLst>
        </pc:spChg>
        <pc:grpChg chg="add mod">
          <ac:chgData name="Ofir Gerbi" userId="144fd1d6-9023-4717-ba4b-343401a376ce" providerId="ADAL" clId="{20800758-88F3-484E-A137-6241AB100322}" dt="2021-05-11T00:44:45.014" v="388" actId="1076"/>
          <ac:grpSpMkLst>
            <pc:docMk/>
            <pc:sldMk cId="25547720" sldId="270"/>
            <ac:grpSpMk id="7" creationId="{AE55E4E2-B51F-487F-BC02-4D6B56C8C9DC}"/>
          </ac:grpSpMkLst>
        </pc:grpChg>
        <pc:grpChg chg="add mod">
          <ac:chgData name="Ofir Gerbi" userId="144fd1d6-9023-4717-ba4b-343401a376ce" providerId="ADAL" clId="{20800758-88F3-484E-A137-6241AB100322}" dt="2021-05-11T00:47:32.563" v="429" actId="1076"/>
          <ac:grpSpMkLst>
            <pc:docMk/>
            <pc:sldMk cId="25547720" sldId="270"/>
            <ac:grpSpMk id="23" creationId="{64508A6C-7AE9-4088-BE55-DC6975A4464C}"/>
          </ac:grpSpMkLst>
        </pc:grpChg>
        <pc:grpChg chg="add del mod">
          <ac:chgData name="Ofir Gerbi" userId="144fd1d6-9023-4717-ba4b-343401a376ce" providerId="ADAL" clId="{20800758-88F3-484E-A137-6241AB100322}" dt="2021-05-11T00:39:34.212" v="308" actId="478"/>
          <ac:grpSpMkLst>
            <pc:docMk/>
            <pc:sldMk cId="25547720" sldId="270"/>
            <ac:grpSpMk id="30" creationId="{D4C30BAB-AF51-4C05-9A07-8BEE69251927}"/>
          </ac:grpSpMkLst>
        </pc:grpChg>
        <pc:grpChg chg="add mod">
          <ac:chgData name="Ofir Gerbi" userId="144fd1d6-9023-4717-ba4b-343401a376ce" providerId="ADAL" clId="{20800758-88F3-484E-A137-6241AB100322}" dt="2021-05-11T00:44:45.014" v="388" actId="1076"/>
          <ac:grpSpMkLst>
            <pc:docMk/>
            <pc:sldMk cId="25547720" sldId="270"/>
            <ac:grpSpMk id="34" creationId="{3850FA96-ECF4-4522-BE18-58E49B81BB78}"/>
          </ac:grpSpMkLst>
        </pc:grpChg>
        <pc:grpChg chg="add mod">
          <ac:chgData name="Ofir Gerbi" userId="144fd1d6-9023-4717-ba4b-343401a376ce" providerId="ADAL" clId="{20800758-88F3-484E-A137-6241AB100322}" dt="2021-05-11T00:47:05.083" v="409" actId="1076"/>
          <ac:grpSpMkLst>
            <pc:docMk/>
            <pc:sldMk cId="25547720" sldId="270"/>
            <ac:grpSpMk id="37" creationId="{D9AE69FD-6F75-4007-9DAB-63C5BF9C3BBA}"/>
          </ac:grpSpMkLst>
        </pc:grpChg>
        <pc:grpChg chg="add mod">
          <ac:chgData name="Ofir Gerbi" userId="144fd1d6-9023-4717-ba4b-343401a376ce" providerId="ADAL" clId="{20800758-88F3-484E-A137-6241AB100322}" dt="2021-05-11T00:47:00.436" v="408" actId="1076"/>
          <ac:grpSpMkLst>
            <pc:docMk/>
            <pc:sldMk cId="25547720" sldId="270"/>
            <ac:grpSpMk id="40" creationId="{25D51DF3-8747-4654-88F8-88F6E19182BD}"/>
          </ac:grpSpMkLst>
        </pc:grpChg>
        <pc:grpChg chg="add mod">
          <ac:chgData name="Ofir Gerbi" userId="144fd1d6-9023-4717-ba4b-343401a376ce" providerId="ADAL" clId="{20800758-88F3-484E-A137-6241AB100322}" dt="2021-05-11T00:47:23.842" v="427" actId="1076"/>
          <ac:grpSpMkLst>
            <pc:docMk/>
            <pc:sldMk cId="25547720" sldId="270"/>
            <ac:grpSpMk id="46" creationId="{A3295A0E-2306-4083-B5C7-85BF0A32901D}"/>
          </ac:grpSpMkLst>
        </pc:grpChg>
        <pc:picChg chg="add mod modCrop">
          <ac:chgData name="Ofir Gerbi" userId="144fd1d6-9023-4717-ba4b-343401a376ce" providerId="ADAL" clId="{20800758-88F3-484E-A137-6241AB100322}" dt="2021-05-11T00:44:45.014" v="388" actId="1076"/>
          <ac:picMkLst>
            <pc:docMk/>
            <pc:sldMk cId="25547720" sldId="270"/>
            <ac:picMk id="3" creationId="{E747F40D-7529-4DB3-B4F7-0CCA08E3D7C3}"/>
          </ac:picMkLst>
        </pc:picChg>
        <pc:picChg chg="add del">
          <ac:chgData name="Ofir Gerbi" userId="144fd1d6-9023-4717-ba4b-343401a376ce" providerId="ADAL" clId="{20800758-88F3-484E-A137-6241AB100322}" dt="2021-05-17T08:14:48.798" v="6545" actId="22"/>
          <ac:picMkLst>
            <pc:docMk/>
            <pc:sldMk cId="25547720" sldId="270"/>
            <ac:picMk id="4" creationId="{2CDB4D0B-E4D2-4CDE-9E2A-466C046E59C1}"/>
          </ac:picMkLst>
        </pc:picChg>
        <pc:picChg chg="mod">
          <ac:chgData name="Ofir Gerbi" userId="144fd1d6-9023-4717-ba4b-343401a376ce" providerId="ADAL" clId="{20800758-88F3-484E-A137-6241AB100322}" dt="2021-05-11T15:20:41.562" v="1131" actId="12788"/>
          <ac:picMkLst>
            <pc:docMk/>
            <pc:sldMk cId="25547720" sldId="270"/>
            <ac:picMk id="5" creationId="{145C6F07-DC99-41C5-B9D2-BF1A30ADF36C}"/>
          </ac:picMkLst>
        </pc:picChg>
        <pc:picChg chg="add del">
          <ac:chgData name="Ofir Gerbi" userId="144fd1d6-9023-4717-ba4b-343401a376ce" providerId="ADAL" clId="{20800758-88F3-484E-A137-6241AB100322}" dt="2021-05-17T08:15:11.185" v="6551" actId="21"/>
          <ac:picMkLst>
            <pc:docMk/>
            <pc:sldMk cId="25547720" sldId="270"/>
            <ac:picMk id="10" creationId="{B650603A-3F2A-4125-B3F7-8BBA12190915}"/>
          </ac:picMkLst>
        </pc:picChg>
        <pc:picChg chg="add mod">
          <ac:chgData name="Ofir Gerbi" userId="144fd1d6-9023-4717-ba4b-343401a376ce" providerId="ADAL" clId="{20800758-88F3-484E-A137-6241AB100322}" dt="2021-05-11T00:44:45.014" v="388" actId="1076"/>
          <ac:picMkLst>
            <pc:docMk/>
            <pc:sldMk cId="25547720" sldId="270"/>
            <ac:picMk id="11" creationId="{2919E60D-471D-42AB-848C-F165E7CB4978}"/>
          </ac:picMkLst>
        </pc:picChg>
        <pc:picChg chg="add mod">
          <ac:chgData name="Ofir Gerbi" userId="144fd1d6-9023-4717-ba4b-343401a376ce" providerId="ADAL" clId="{20800758-88F3-484E-A137-6241AB100322}" dt="2021-05-11T00:44:45.014" v="388" actId="1076"/>
          <ac:picMkLst>
            <pc:docMk/>
            <pc:sldMk cId="25547720" sldId="270"/>
            <ac:picMk id="13" creationId="{8E3E3475-230D-4126-88EA-E11335B60484}"/>
          </ac:picMkLst>
        </pc:picChg>
        <pc:picChg chg="add del mod">
          <ac:chgData name="Ofir Gerbi" userId="144fd1d6-9023-4717-ba4b-343401a376ce" providerId="ADAL" clId="{20800758-88F3-484E-A137-6241AB100322}" dt="2021-05-11T00:37:32.100" v="241" actId="478"/>
          <ac:picMkLst>
            <pc:docMk/>
            <pc:sldMk cId="25547720" sldId="270"/>
            <ac:picMk id="15" creationId="{7DA3735A-1FDF-4616-8D28-5D8F3C1EFE19}"/>
          </ac:picMkLst>
        </pc:picChg>
        <pc:picChg chg="add mod">
          <ac:chgData name="Ofir Gerbi" userId="144fd1d6-9023-4717-ba4b-343401a376ce" providerId="ADAL" clId="{20800758-88F3-484E-A137-6241AB100322}" dt="2021-05-11T00:47:37.331" v="430" actId="1076"/>
          <ac:picMkLst>
            <pc:docMk/>
            <pc:sldMk cId="25547720" sldId="270"/>
            <ac:picMk id="17" creationId="{8793BA95-BEF5-4D23-86E1-7A7246659D73}"/>
          </ac:picMkLst>
        </pc:picChg>
        <pc:picChg chg="add mod">
          <ac:chgData name="Ofir Gerbi" userId="144fd1d6-9023-4717-ba4b-343401a376ce" providerId="ADAL" clId="{20800758-88F3-484E-A137-6241AB100322}" dt="2021-05-11T00:47:05.083" v="409" actId="1076"/>
          <ac:picMkLst>
            <pc:docMk/>
            <pc:sldMk cId="25547720" sldId="270"/>
            <ac:picMk id="19" creationId="{B333F478-E6DE-47A6-A338-EC06E37DF212}"/>
          </ac:picMkLst>
        </pc:picChg>
        <pc:picChg chg="add mod">
          <ac:chgData name="Ofir Gerbi" userId="144fd1d6-9023-4717-ba4b-343401a376ce" providerId="ADAL" clId="{20800758-88F3-484E-A137-6241AB100322}" dt="2021-05-11T00:47:00.436" v="408" actId="1076"/>
          <ac:picMkLst>
            <pc:docMk/>
            <pc:sldMk cId="25547720" sldId="270"/>
            <ac:picMk id="21" creationId="{11895C01-4D30-4A36-B61A-EAFA9AEECB60}"/>
          </ac:picMkLst>
        </pc:picChg>
        <pc:picChg chg="add mod">
          <ac:chgData name="Ofir Gerbi" userId="144fd1d6-9023-4717-ba4b-343401a376ce" providerId="ADAL" clId="{20800758-88F3-484E-A137-6241AB100322}" dt="2021-05-11T00:49:00.954" v="451" actId="14100"/>
          <ac:picMkLst>
            <pc:docMk/>
            <pc:sldMk cId="25547720" sldId="270"/>
            <ac:picMk id="44" creationId="{A64F78C5-0804-4B68-ADAD-1DA034830F52}"/>
          </ac:picMkLst>
        </pc:picChg>
      </pc:sldChg>
      <pc:sldChg chg="addSp delSp modSp mod setBg modAnim">
        <pc:chgData name="Ofir Gerbi" userId="144fd1d6-9023-4717-ba4b-343401a376ce" providerId="ADAL" clId="{20800758-88F3-484E-A137-6241AB100322}" dt="2021-05-19T16:04:56.002" v="7420"/>
        <pc:sldMkLst>
          <pc:docMk/>
          <pc:sldMk cId="1498959490" sldId="271"/>
        </pc:sldMkLst>
        <pc:spChg chg="del">
          <ac:chgData name="Ofir Gerbi" userId="144fd1d6-9023-4717-ba4b-343401a376ce" providerId="ADAL" clId="{20800758-88F3-484E-A137-6241AB100322}" dt="2021-05-11T15:22:23.272" v="1157" actId="478"/>
          <ac:spMkLst>
            <pc:docMk/>
            <pc:sldMk cId="1498959490" sldId="271"/>
            <ac:spMk id="4" creationId="{33A42951-AD5B-4217-B213-6848421E0863}"/>
          </ac:spMkLst>
        </pc:spChg>
        <pc:spChg chg="del">
          <ac:chgData name="Ofir Gerbi" userId="144fd1d6-9023-4717-ba4b-343401a376ce" providerId="ADAL" clId="{20800758-88F3-484E-A137-6241AB100322}" dt="2021-05-11T00:57:26.838" v="545" actId="478"/>
          <ac:spMkLst>
            <pc:docMk/>
            <pc:sldMk cId="1498959490" sldId="271"/>
            <ac:spMk id="6" creationId="{A8D5577C-B993-41CB-89D3-0BCDEF50A58B}"/>
          </ac:spMkLst>
        </pc:spChg>
        <pc:spChg chg="add mod">
          <ac:chgData name="Ofir Gerbi" userId="144fd1d6-9023-4717-ba4b-343401a376ce" providerId="ADAL" clId="{20800758-88F3-484E-A137-6241AB100322}" dt="2021-05-16T21:48:28.020" v="6213" actId="1076"/>
          <ac:spMkLst>
            <pc:docMk/>
            <pc:sldMk cId="1498959490" sldId="271"/>
            <ac:spMk id="7" creationId="{4C741501-BE77-4629-AA1C-152C961981F6}"/>
          </ac:spMkLst>
        </pc:spChg>
        <pc:spChg chg="add del mod">
          <ac:chgData name="Ofir Gerbi" userId="144fd1d6-9023-4717-ba4b-343401a376ce" providerId="ADAL" clId="{20800758-88F3-484E-A137-6241AB100322}" dt="2021-05-11T15:21:15.867" v="1135" actId="478"/>
          <ac:spMkLst>
            <pc:docMk/>
            <pc:sldMk cId="1498959490" sldId="271"/>
            <ac:spMk id="8" creationId="{2D414805-1238-4DB2-87D0-3234A2C0CA98}"/>
          </ac:spMkLst>
        </pc:spChg>
        <pc:spChg chg="add del mod">
          <ac:chgData name="Ofir Gerbi" userId="144fd1d6-9023-4717-ba4b-343401a376ce" providerId="ADAL" clId="{20800758-88F3-484E-A137-6241AB100322}" dt="2021-05-11T01:03:15.547" v="577"/>
          <ac:spMkLst>
            <pc:docMk/>
            <pc:sldMk cId="1498959490" sldId="271"/>
            <ac:spMk id="8" creationId="{48702709-B616-426F-A56E-9C7E56AF1505}"/>
          </ac:spMkLst>
        </pc:spChg>
        <pc:spChg chg="add mod">
          <ac:chgData name="Ofir Gerbi" userId="144fd1d6-9023-4717-ba4b-343401a376ce" providerId="ADAL" clId="{20800758-88F3-484E-A137-6241AB100322}" dt="2021-05-16T21:48:41.318" v="6218" actId="115"/>
          <ac:spMkLst>
            <pc:docMk/>
            <pc:sldMk cId="1498959490" sldId="271"/>
            <ac:spMk id="10" creationId="{36A51C51-9564-43FA-B21C-EEA0BE67A16B}"/>
          </ac:spMkLst>
        </pc:spChg>
        <pc:spChg chg="add del mod">
          <ac:chgData name="Ofir Gerbi" userId="144fd1d6-9023-4717-ba4b-343401a376ce" providerId="ADAL" clId="{20800758-88F3-484E-A137-6241AB100322}" dt="2021-05-11T15:21:18.252" v="1136" actId="478"/>
          <ac:spMkLst>
            <pc:docMk/>
            <pc:sldMk cId="1498959490" sldId="271"/>
            <ac:spMk id="11" creationId="{52C5FFCB-AB0F-4688-9F89-541F4A7F18B3}"/>
          </ac:spMkLst>
        </pc:spChg>
        <pc:spChg chg="add mod">
          <ac:chgData name="Ofir Gerbi" userId="144fd1d6-9023-4717-ba4b-343401a376ce" providerId="ADAL" clId="{20800758-88F3-484E-A137-6241AB100322}" dt="2021-05-16T21:48:28.020" v="6213" actId="1076"/>
          <ac:spMkLst>
            <pc:docMk/>
            <pc:sldMk cId="1498959490" sldId="271"/>
            <ac:spMk id="11" creationId="{5A097FF8-42AF-4BC5-A215-BED121071795}"/>
          </ac:spMkLst>
        </pc:spChg>
        <pc:spChg chg="add del mod">
          <ac:chgData name="Ofir Gerbi" userId="144fd1d6-9023-4717-ba4b-343401a376ce" providerId="ADAL" clId="{20800758-88F3-484E-A137-6241AB100322}" dt="2021-05-12T18:29:47.291" v="1387" actId="478"/>
          <ac:spMkLst>
            <pc:docMk/>
            <pc:sldMk cId="1498959490" sldId="271"/>
            <ac:spMk id="11" creationId="{9ABD7E86-CE25-4FDA-B7FD-306E22C3613A}"/>
          </ac:spMkLst>
        </pc:spChg>
        <pc:spChg chg="add del mod">
          <ac:chgData name="Ofir Gerbi" userId="144fd1d6-9023-4717-ba4b-343401a376ce" providerId="ADAL" clId="{20800758-88F3-484E-A137-6241AB100322}" dt="2021-05-11T15:22:18.432" v="1154"/>
          <ac:spMkLst>
            <pc:docMk/>
            <pc:sldMk cId="1498959490" sldId="271"/>
            <ac:spMk id="13" creationId="{52097244-22BD-4B56-9944-04EAEA776D31}"/>
          </ac:spMkLst>
        </pc:spChg>
        <pc:spChg chg="add mod">
          <ac:chgData name="Ofir Gerbi" userId="144fd1d6-9023-4717-ba4b-343401a376ce" providerId="ADAL" clId="{20800758-88F3-484E-A137-6241AB100322}" dt="2021-05-16T21:50:22.470" v="6349" actId="1076"/>
          <ac:spMkLst>
            <pc:docMk/>
            <pc:sldMk cId="1498959490" sldId="271"/>
            <ac:spMk id="13" creationId="{F7FEEFA0-161E-4FC5-9588-DD393D3056F1}"/>
          </ac:spMkLst>
        </pc:spChg>
        <pc:spChg chg="add mod">
          <ac:chgData name="Ofir Gerbi" userId="144fd1d6-9023-4717-ba4b-343401a376ce" providerId="ADAL" clId="{20800758-88F3-484E-A137-6241AB100322}" dt="2021-05-12T09:05:05.553" v="1347" actId="20577"/>
          <ac:spMkLst>
            <pc:docMk/>
            <pc:sldMk cId="1498959490" sldId="271"/>
            <ac:spMk id="14" creationId="{97FB0C4E-F772-474D-906A-BCA7281062D2}"/>
          </ac:spMkLst>
        </pc:spChg>
        <pc:spChg chg="add mod">
          <ac:chgData name="Ofir Gerbi" userId="144fd1d6-9023-4717-ba4b-343401a376ce" providerId="ADAL" clId="{20800758-88F3-484E-A137-6241AB100322}" dt="2021-05-16T21:49:45.873" v="6308" actId="6549"/>
          <ac:spMkLst>
            <pc:docMk/>
            <pc:sldMk cId="1498959490" sldId="271"/>
            <ac:spMk id="15" creationId="{91661439-DB03-45CC-8A36-8361197036FB}"/>
          </ac:spMkLst>
        </pc:spChg>
        <pc:spChg chg="add del mod">
          <ac:chgData name="Ofir Gerbi" userId="144fd1d6-9023-4717-ba4b-343401a376ce" providerId="ADAL" clId="{20800758-88F3-484E-A137-6241AB100322}" dt="2021-05-11T15:22:31.772" v="1165" actId="478"/>
          <ac:spMkLst>
            <pc:docMk/>
            <pc:sldMk cId="1498959490" sldId="271"/>
            <ac:spMk id="15" creationId="{A6149A04-ACC4-4AFB-96E1-D2E759EB2A2C}"/>
          </ac:spMkLst>
        </pc:spChg>
        <pc:spChg chg="add mod">
          <ac:chgData name="Ofir Gerbi" userId="144fd1d6-9023-4717-ba4b-343401a376ce" providerId="ADAL" clId="{20800758-88F3-484E-A137-6241AB100322}" dt="2021-05-16T21:50:14.781" v="6346" actId="14100"/>
          <ac:spMkLst>
            <pc:docMk/>
            <pc:sldMk cId="1498959490" sldId="271"/>
            <ac:spMk id="17" creationId="{AE647654-2270-422F-B02C-7F26AE38338C}"/>
          </ac:spMkLst>
        </pc:spChg>
        <pc:spChg chg="add del mod">
          <ac:chgData name="Ofir Gerbi" userId="144fd1d6-9023-4717-ba4b-343401a376ce" providerId="ADAL" clId="{20800758-88F3-484E-A137-6241AB100322}" dt="2021-05-19T16:04:37.455" v="7414"/>
          <ac:spMkLst>
            <pc:docMk/>
            <pc:sldMk cId="1498959490" sldId="271"/>
            <ac:spMk id="18" creationId="{0C69A057-78C4-4E40-9A06-3392327F7E0A}"/>
          </ac:spMkLst>
        </pc:spChg>
        <pc:spChg chg="add mod">
          <ac:chgData name="Ofir Gerbi" userId="144fd1d6-9023-4717-ba4b-343401a376ce" providerId="ADAL" clId="{20800758-88F3-484E-A137-6241AB100322}" dt="2021-05-19T16:04:56.002" v="7420"/>
          <ac:spMkLst>
            <pc:docMk/>
            <pc:sldMk cId="1498959490" sldId="271"/>
            <ac:spMk id="19" creationId="{8A4FB20F-0054-46F9-B930-1BA9E7D2FF34}"/>
          </ac:spMkLst>
        </pc:spChg>
        <pc:picChg chg="add mod">
          <ac:chgData name="Ofir Gerbi" userId="144fd1d6-9023-4717-ba4b-343401a376ce" providerId="ADAL" clId="{20800758-88F3-484E-A137-6241AB100322}" dt="2021-05-16T21:48:02.795" v="6207" actId="1076"/>
          <ac:picMkLst>
            <pc:docMk/>
            <pc:sldMk cId="1498959490" sldId="271"/>
            <ac:picMk id="3" creationId="{BC9CC4DC-03A3-4E5D-8BEC-D0CCAB7CE8BA}"/>
          </ac:picMkLst>
        </pc:picChg>
        <pc:picChg chg="add mod modCrop">
          <ac:chgData name="Ofir Gerbi" userId="144fd1d6-9023-4717-ba4b-343401a376ce" providerId="ADAL" clId="{20800758-88F3-484E-A137-6241AB100322}" dt="2021-05-17T08:06:37.443" v="6531" actId="1582"/>
          <ac:picMkLst>
            <pc:docMk/>
            <pc:sldMk cId="1498959490" sldId="271"/>
            <ac:picMk id="4" creationId="{ACF81A99-6783-4128-ADF8-B7FCF6028BEB}"/>
          </ac:picMkLst>
        </pc:picChg>
        <pc:picChg chg="add del mod">
          <ac:chgData name="Ofir Gerbi" userId="144fd1d6-9023-4717-ba4b-343401a376ce" providerId="ADAL" clId="{20800758-88F3-484E-A137-6241AB100322}" dt="2021-05-11T15:31:09.183" v="1251" actId="478"/>
          <ac:picMkLst>
            <pc:docMk/>
            <pc:sldMk cId="1498959490" sldId="271"/>
            <ac:picMk id="5" creationId="{145C6F07-DC99-41C5-B9D2-BF1A30ADF36C}"/>
          </ac:picMkLst>
        </pc:picChg>
        <pc:picChg chg="add del">
          <ac:chgData name="Ofir Gerbi" userId="144fd1d6-9023-4717-ba4b-343401a376ce" providerId="ADAL" clId="{20800758-88F3-484E-A137-6241AB100322}" dt="2021-05-17T08:18:35.938" v="6570" actId="21"/>
          <ac:picMkLst>
            <pc:docMk/>
            <pc:sldMk cId="1498959490" sldId="271"/>
            <ac:picMk id="6" creationId="{F5554FF4-F388-40ED-81B5-F0A80A2B086B}"/>
          </ac:picMkLst>
        </pc:picChg>
        <pc:picChg chg="add del mod">
          <ac:chgData name="Ofir Gerbi" userId="144fd1d6-9023-4717-ba4b-343401a376ce" providerId="ADAL" clId="{20800758-88F3-484E-A137-6241AB100322}" dt="2021-05-12T18:29:47.291" v="1387" actId="478"/>
          <ac:picMkLst>
            <pc:docMk/>
            <pc:sldMk cId="1498959490" sldId="271"/>
            <ac:picMk id="8" creationId="{14B6DFDA-0839-42D9-B62D-DD69623B7F24}"/>
          </ac:picMkLst>
        </pc:picChg>
        <pc:picChg chg="add mod">
          <ac:chgData name="Ofir Gerbi" userId="144fd1d6-9023-4717-ba4b-343401a376ce" providerId="ADAL" clId="{20800758-88F3-484E-A137-6241AB100322}" dt="2021-05-16T21:53:32.514" v="6371" actId="108"/>
          <ac:picMkLst>
            <pc:docMk/>
            <pc:sldMk cId="1498959490" sldId="271"/>
            <ac:picMk id="9" creationId="{92288CE0-A0A7-44DB-8D82-58E538B6643B}"/>
          </ac:picMkLst>
        </pc:picChg>
        <pc:picChg chg="add mod">
          <ac:chgData name="Ofir Gerbi" userId="144fd1d6-9023-4717-ba4b-343401a376ce" providerId="ADAL" clId="{20800758-88F3-484E-A137-6241AB100322}" dt="2021-05-16T21:50:22.470" v="6349" actId="1076"/>
          <ac:picMkLst>
            <pc:docMk/>
            <pc:sldMk cId="1498959490" sldId="271"/>
            <ac:picMk id="12" creationId="{D2693358-4081-4ED0-9593-C8A98B71EC03}"/>
          </ac:picMkLst>
        </pc:picChg>
        <pc:picChg chg="add del mod">
          <ac:chgData name="Ofir Gerbi" userId="144fd1d6-9023-4717-ba4b-343401a376ce" providerId="ADAL" clId="{20800758-88F3-484E-A137-6241AB100322}" dt="2021-05-11T15:22:18.432" v="1154"/>
          <ac:picMkLst>
            <pc:docMk/>
            <pc:sldMk cId="1498959490" sldId="271"/>
            <ac:picMk id="12" creationId="{E6CBFD7E-0415-4C72-8F6E-3FA3F201F79E}"/>
          </ac:picMkLst>
        </pc:picChg>
        <pc:picChg chg="add mod">
          <ac:chgData name="Ofir Gerbi" userId="144fd1d6-9023-4717-ba4b-343401a376ce" providerId="ADAL" clId="{20800758-88F3-484E-A137-6241AB100322}" dt="2021-05-11T15:31:56.783" v="1288" actId="1036"/>
          <ac:picMkLst>
            <pc:docMk/>
            <pc:sldMk cId="1498959490" sldId="271"/>
            <ac:picMk id="16" creationId="{3B299243-4B1C-47A9-A099-6D7BA8D7B5DF}"/>
          </ac:picMkLst>
        </pc:picChg>
        <pc:picChg chg="add del mod">
          <ac:chgData name="Ofir Gerbi" userId="144fd1d6-9023-4717-ba4b-343401a376ce" providerId="ADAL" clId="{20800758-88F3-484E-A137-6241AB100322}" dt="2021-05-17T08:15:29.267" v="6555" actId="478"/>
          <ac:picMkLst>
            <pc:docMk/>
            <pc:sldMk cId="1498959490" sldId="271"/>
            <ac:picMk id="18" creationId="{7FC5F450-D3C5-497B-A784-2B09DEFD6F05}"/>
          </ac:picMkLst>
        </pc:picChg>
        <pc:picChg chg="add del mod">
          <ac:chgData name="Ofir Gerbi" userId="144fd1d6-9023-4717-ba4b-343401a376ce" providerId="ADAL" clId="{20800758-88F3-484E-A137-6241AB100322}" dt="2021-05-17T08:17:18.960" v="6564"/>
          <ac:picMkLst>
            <pc:docMk/>
            <pc:sldMk cId="1498959490" sldId="271"/>
            <ac:picMk id="19" creationId="{E8D31399-5457-477B-AAA1-EE6D5CD93C8E}"/>
          </ac:picMkLst>
        </pc:picChg>
        <pc:picChg chg="add del mod">
          <ac:chgData name="Ofir Gerbi" userId="144fd1d6-9023-4717-ba4b-343401a376ce" providerId="ADAL" clId="{20800758-88F3-484E-A137-6241AB100322}" dt="2021-05-17T08:18:58.363" v="6574" actId="21"/>
          <ac:picMkLst>
            <pc:docMk/>
            <pc:sldMk cId="1498959490" sldId="271"/>
            <ac:picMk id="20" creationId="{1DB07D23-FE76-4013-9984-E1B744B5A62E}"/>
          </ac:picMkLst>
        </pc:picChg>
        <pc:picChg chg="add del mod">
          <ac:chgData name="Ofir Gerbi" userId="144fd1d6-9023-4717-ba4b-343401a376ce" providerId="ADAL" clId="{20800758-88F3-484E-A137-6241AB100322}" dt="2021-05-17T08:20:06.783" v="6582" actId="21"/>
          <ac:picMkLst>
            <pc:docMk/>
            <pc:sldMk cId="1498959490" sldId="271"/>
            <ac:picMk id="21" creationId="{78F995A8-BD08-48B6-BC83-5C4F5943BD1F}"/>
          </ac:picMkLst>
        </pc:picChg>
        <pc:picChg chg="add del mod">
          <ac:chgData name="Ofir Gerbi" userId="144fd1d6-9023-4717-ba4b-343401a376ce" providerId="ADAL" clId="{20800758-88F3-484E-A137-6241AB100322}" dt="2021-05-17T08:20:06.783" v="6582" actId="21"/>
          <ac:picMkLst>
            <pc:docMk/>
            <pc:sldMk cId="1498959490" sldId="271"/>
            <ac:picMk id="22" creationId="{270EC088-7548-4B63-9B0C-BA4E59669618}"/>
          </ac:picMkLst>
        </pc:picChg>
        <pc:picChg chg="add del mod">
          <ac:chgData name="Ofir Gerbi" userId="144fd1d6-9023-4717-ba4b-343401a376ce" providerId="ADAL" clId="{20800758-88F3-484E-A137-6241AB100322}" dt="2021-05-17T08:20:32.301" v="6585" actId="21"/>
          <ac:picMkLst>
            <pc:docMk/>
            <pc:sldMk cId="1498959490" sldId="271"/>
            <ac:picMk id="23" creationId="{EBD8C852-ABA2-45A0-850B-687F53726F4E}"/>
          </ac:picMkLst>
        </pc:picChg>
        <pc:picChg chg="add del mod">
          <ac:chgData name="Ofir Gerbi" userId="144fd1d6-9023-4717-ba4b-343401a376ce" providerId="ADAL" clId="{20800758-88F3-484E-A137-6241AB100322}" dt="2021-05-17T08:20:32.301" v="6585" actId="21"/>
          <ac:picMkLst>
            <pc:docMk/>
            <pc:sldMk cId="1498959490" sldId="271"/>
            <ac:picMk id="24" creationId="{0A88734D-E320-43DF-9D84-F1786D8C0D16}"/>
          </ac:picMkLst>
        </pc:picChg>
        <pc:picChg chg="add del mod">
          <ac:chgData name="Ofir Gerbi" userId="144fd1d6-9023-4717-ba4b-343401a376ce" providerId="ADAL" clId="{20800758-88F3-484E-A137-6241AB100322}" dt="2021-05-17T08:21:11.264" v="6589" actId="21"/>
          <ac:picMkLst>
            <pc:docMk/>
            <pc:sldMk cId="1498959490" sldId="271"/>
            <ac:picMk id="25" creationId="{F0CCCC2B-2CDA-4228-A6DB-12361446BF8D}"/>
          </ac:picMkLst>
        </pc:picChg>
        <pc:picChg chg="add del mod">
          <ac:chgData name="Ofir Gerbi" userId="144fd1d6-9023-4717-ba4b-343401a376ce" providerId="ADAL" clId="{20800758-88F3-484E-A137-6241AB100322}" dt="2021-05-17T08:21:11.264" v="6589" actId="21"/>
          <ac:picMkLst>
            <pc:docMk/>
            <pc:sldMk cId="1498959490" sldId="271"/>
            <ac:picMk id="26" creationId="{003F32E9-7FEC-48F9-99AE-F1CBFFA6F530}"/>
          </ac:picMkLst>
        </pc:picChg>
        <pc:picChg chg="add del">
          <ac:chgData name="Ofir Gerbi" userId="144fd1d6-9023-4717-ba4b-343401a376ce" providerId="ADAL" clId="{20800758-88F3-484E-A137-6241AB100322}" dt="2021-05-17T08:21:39.658" v="6592" actId="21"/>
          <ac:picMkLst>
            <pc:docMk/>
            <pc:sldMk cId="1498959490" sldId="271"/>
            <ac:picMk id="28" creationId="{A9BCD174-E8ED-48B8-A993-CD1A8870F8E1}"/>
          </ac:picMkLst>
        </pc:picChg>
      </pc:sldChg>
      <pc:sldChg chg="addSp delSp modSp del mod ord delAnim modAnim">
        <pc:chgData name="Ofir Gerbi" userId="144fd1d6-9023-4717-ba4b-343401a376ce" providerId="ADAL" clId="{20800758-88F3-484E-A137-6241AB100322}" dt="2021-05-16T20:03:19.607" v="3496" actId="47"/>
        <pc:sldMkLst>
          <pc:docMk/>
          <pc:sldMk cId="4090710080" sldId="272"/>
        </pc:sldMkLst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2" creationId="{A46FDB78-80FD-4207-8384-596955AAE2D4}"/>
          </ac:spMkLst>
        </pc:spChg>
        <pc:spChg chg="del mod">
          <ac:chgData name="Ofir Gerbi" userId="144fd1d6-9023-4717-ba4b-343401a376ce" providerId="ADAL" clId="{20800758-88F3-484E-A137-6241AB100322}" dt="2021-05-11T15:33:43.997" v="1297" actId="478"/>
          <ac:spMkLst>
            <pc:docMk/>
            <pc:sldMk cId="4090710080" sldId="272"/>
            <ac:spMk id="4" creationId="{33A42951-AD5B-4217-B213-6848421E0863}"/>
          </ac:spMkLst>
        </pc:spChg>
        <pc:spChg chg="del">
          <ac:chgData name="Ofir Gerbi" userId="144fd1d6-9023-4717-ba4b-343401a376ce" providerId="ADAL" clId="{20800758-88F3-484E-A137-6241AB100322}" dt="2021-05-11T01:04:14.333" v="585" actId="478"/>
          <ac:spMkLst>
            <pc:docMk/>
            <pc:sldMk cId="4090710080" sldId="272"/>
            <ac:spMk id="6" creationId="{A8D5577C-B993-41CB-89D3-0BCDEF50A58B}"/>
          </ac:spMkLst>
        </pc:spChg>
        <pc:spChg chg="add del mod">
          <ac:chgData name="Ofir Gerbi" userId="144fd1d6-9023-4717-ba4b-343401a376ce" providerId="ADAL" clId="{20800758-88F3-484E-A137-6241AB100322}" dt="2021-05-12T18:44:12.261" v="1559" actId="478"/>
          <ac:spMkLst>
            <pc:docMk/>
            <pc:sldMk cId="4090710080" sldId="272"/>
            <ac:spMk id="7" creationId="{10B58CF5-B5A9-4F8D-96F6-15A0A7036449}"/>
          </ac:spMkLst>
        </pc:spChg>
        <pc:spChg chg="add del mod">
          <ac:chgData name="Ofir Gerbi" userId="144fd1d6-9023-4717-ba4b-343401a376ce" providerId="ADAL" clId="{20800758-88F3-484E-A137-6241AB100322}" dt="2021-05-12T19:22:30.421" v="1718" actId="478"/>
          <ac:spMkLst>
            <pc:docMk/>
            <pc:sldMk cId="4090710080" sldId="272"/>
            <ac:spMk id="10" creationId="{F79B1A29-060E-499F-AE66-EC3E97AFF059}"/>
          </ac:spMkLst>
        </pc:spChg>
        <pc:spChg chg="add del mod">
          <ac:chgData name="Ofir Gerbi" userId="144fd1d6-9023-4717-ba4b-343401a376ce" providerId="ADAL" clId="{20800758-88F3-484E-A137-6241AB100322}" dt="2021-05-11T01:25:25.541" v="835" actId="478"/>
          <ac:spMkLst>
            <pc:docMk/>
            <pc:sldMk cId="4090710080" sldId="272"/>
            <ac:spMk id="11" creationId="{FA761BD7-3D96-4282-A3D0-0B2537FF5544}"/>
          </ac:spMkLst>
        </pc:spChg>
        <pc:spChg chg="add del mod">
          <ac:chgData name="Ofir Gerbi" userId="144fd1d6-9023-4717-ba4b-343401a376ce" providerId="ADAL" clId="{20800758-88F3-484E-A137-6241AB100322}" dt="2021-05-11T01:16:57.436" v="761" actId="478"/>
          <ac:spMkLst>
            <pc:docMk/>
            <pc:sldMk cId="4090710080" sldId="272"/>
            <ac:spMk id="12" creationId="{EBD42BC5-B2A7-4774-AC3F-6D78FEEB1767}"/>
          </ac:spMkLst>
        </pc:spChg>
        <pc:spChg chg="add del mod">
          <ac:chgData name="Ofir Gerbi" userId="144fd1d6-9023-4717-ba4b-343401a376ce" providerId="ADAL" clId="{20800758-88F3-484E-A137-6241AB100322}" dt="2021-05-12T19:22:30.421" v="1718" actId="478"/>
          <ac:spMkLst>
            <pc:docMk/>
            <pc:sldMk cId="4090710080" sldId="272"/>
            <ac:spMk id="13" creationId="{79A64FF8-334C-475F-A9BD-9F7D50D84F73}"/>
          </ac:spMkLst>
        </pc:spChg>
        <pc:spChg chg="add del mod">
          <ac:chgData name="Ofir Gerbi" userId="144fd1d6-9023-4717-ba4b-343401a376ce" providerId="ADAL" clId="{20800758-88F3-484E-A137-6241AB100322}" dt="2021-05-12T19:22:30.421" v="1718" actId="478"/>
          <ac:spMkLst>
            <pc:docMk/>
            <pc:sldMk cId="4090710080" sldId="272"/>
            <ac:spMk id="14" creationId="{80E30682-7CFE-4674-BD37-4246E0587F11}"/>
          </ac:spMkLst>
        </pc:spChg>
        <pc:spChg chg="add del mod">
          <ac:chgData name="Ofir Gerbi" userId="144fd1d6-9023-4717-ba4b-343401a376ce" providerId="ADAL" clId="{20800758-88F3-484E-A137-6241AB100322}" dt="2021-05-12T19:22:30.421" v="1718" actId="478"/>
          <ac:spMkLst>
            <pc:docMk/>
            <pc:sldMk cId="4090710080" sldId="272"/>
            <ac:spMk id="16" creationId="{8513EBA4-7627-4706-AEE9-EBA3396E26EA}"/>
          </ac:spMkLst>
        </pc:spChg>
        <pc:spChg chg="add del mod ord">
          <ac:chgData name="Ofir Gerbi" userId="144fd1d6-9023-4717-ba4b-343401a376ce" providerId="ADAL" clId="{20800758-88F3-484E-A137-6241AB100322}" dt="2021-05-12T18:47:05.787" v="1599" actId="478"/>
          <ac:spMkLst>
            <pc:docMk/>
            <pc:sldMk cId="4090710080" sldId="272"/>
            <ac:spMk id="18" creationId="{C2D70ADA-DC09-4A5F-B984-9E012347E9C5}"/>
          </ac:spMkLst>
        </pc:spChg>
        <pc:spChg chg="add del mod">
          <ac:chgData name="Ofir Gerbi" userId="144fd1d6-9023-4717-ba4b-343401a376ce" providerId="ADAL" clId="{20800758-88F3-484E-A137-6241AB100322}" dt="2021-05-12T19:22:30.421" v="1718" actId="478"/>
          <ac:spMkLst>
            <pc:docMk/>
            <pc:sldMk cId="4090710080" sldId="272"/>
            <ac:spMk id="20" creationId="{461232C2-95BF-48F0-8049-454060DCEC5A}"/>
          </ac:spMkLst>
        </pc:spChg>
        <pc:spChg chg="add del mod modVis">
          <ac:chgData name="Ofir Gerbi" userId="144fd1d6-9023-4717-ba4b-343401a376ce" providerId="ADAL" clId="{20800758-88F3-484E-A137-6241AB100322}" dt="2021-05-12T18:40:53.279" v="1468" actId="478"/>
          <ac:spMkLst>
            <pc:docMk/>
            <pc:sldMk cId="4090710080" sldId="272"/>
            <ac:spMk id="21" creationId="{B0BFBF7C-D99F-4F5D-B09E-903C285375B2}"/>
          </ac:spMkLst>
        </pc:spChg>
        <pc:spChg chg="add del mod modVis">
          <ac:chgData name="Ofir Gerbi" userId="144fd1d6-9023-4717-ba4b-343401a376ce" providerId="ADAL" clId="{20800758-88F3-484E-A137-6241AB100322}" dt="2021-05-12T18:47:04.652" v="1598" actId="478"/>
          <ac:spMkLst>
            <pc:docMk/>
            <pc:sldMk cId="4090710080" sldId="272"/>
            <ac:spMk id="22" creationId="{EC71639A-791C-48FC-9FA9-B86D77FF2890}"/>
          </ac:spMkLst>
        </pc:spChg>
        <pc:spChg chg="add del mod">
          <ac:chgData name="Ofir Gerbi" userId="144fd1d6-9023-4717-ba4b-343401a376ce" providerId="ADAL" clId="{20800758-88F3-484E-A137-6241AB100322}" dt="2021-05-12T18:40:53.279" v="1468" actId="478"/>
          <ac:spMkLst>
            <pc:docMk/>
            <pc:sldMk cId="4090710080" sldId="272"/>
            <ac:spMk id="23" creationId="{83D64B52-A137-4573-A673-9361FFAAFA86}"/>
          </ac:spMkLst>
        </pc:spChg>
        <pc:spChg chg="add del mod">
          <ac:chgData name="Ofir Gerbi" userId="144fd1d6-9023-4717-ba4b-343401a376ce" providerId="ADAL" clId="{20800758-88F3-484E-A137-6241AB100322}" dt="2021-05-12T18:40:53.279" v="1468" actId="478"/>
          <ac:spMkLst>
            <pc:docMk/>
            <pc:sldMk cId="4090710080" sldId="272"/>
            <ac:spMk id="24" creationId="{30519D60-86A7-4830-A377-D6FA43BF21DD}"/>
          </ac:spMkLst>
        </pc:spChg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25" creationId="{D2422560-F82B-4DD0-A79A-084ED44D66D1}"/>
          </ac:spMkLst>
        </pc:spChg>
        <pc:spChg chg="add del mod ord">
          <ac:chgData name="Ofir Gerbi" userId="144fd1d6-9023-4717-ba4b-343401a376ce" providerId="ADAL" clId="{20800758-88F3-484E-A137-6241AB100322}" dt="2021-05-12T18:42:14.933" v="1531" actId="478"/>
          <ac:spMkLst>
            <pc:docMk/>
            <pc:sldMk cId="4090710080" sldId="272"/>
            <ac:spMk id="26" creationId="{E7ADA11A-0A40-4AB8-BB7F-0E29BA86B383}"/>
          </ac:spMkLst>
        </pc:spChg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27" creationId="{415AD22F-7443-42DF-95CC-030AAE63A677}"/>
          </ac:spMkLst>
        </pc:spChg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28" creationId="{A53BC19E-2E36-42A0-8833-44E47B5CF86D}"/>
          </ac:spMkLst>
        </pc:spChg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29" creationId="{44EC47F7-861D-4E48-A3CC-0C3E47BA0780}"/>
          </ac:spMkLst>
        </pc:spChg>
        <pc:spChg chg="add del mod ord">
          <ac:chgData name="Ofir Gerbi" userId="144fd1d6-9023-4717-ba4b-343401a376ce" providerId="ADAL" clId="{20800758-88F3-484E-A137-6241AB100322}" dt="2021-05-12T19:23:03.943" v="1723" actId="478"/>
          <ac:spMkLst>
            <pc:docMk/>
            <pc:sldMk cId="4090710080" sldId="272"/>
            <ac:spMk id="30" creationId="{5DB73700-CC6B-4DC7-9AF4-ABAA0FB8CF68}"/>
          </ac:spMkLst>
        </pc:spChg>
        <pc:spChg chg="add mod">
          <ac:chgData name="Ofir Gerbi" userId="144fd1d6-9023-4717-ba4b-343401a376ce" providerId="ADAL" clId="{20800758-88F3-484E-A137-6241AB100322}" dt="2021-05-12T18:47:10.770" v="1600"/>
          <ac:spMkLst>
            <pc:docMk/>
            <pc:sldMk cId="4090710080" sldId="272"/>
            <ac:spMk id="31" creationId="{0FDCE500-CC42-4139-8783-CFA3BCD6D8EE}"/>
          </ac:spMkLst>
        </pc:spChg>
        <pc:picChg chg="add del mod">
          <ac:chgData name="Ofir Gerbi" userId="144fd1d6-9023-4717-ba4b-343401a376ce" providerId="ADAL" clId="{20800758-88F3-484E-A137-6241AB100322}" dt="2021-05-12T19:22:30.421" v="1718" actId="478"/>
          <ac:picMkLst>
            <pc:docMk/>
            <pc:sldMk cId="4090710080" sldId="272"/>
            <ac:picMk id="3" creationId="{A36634DE-D8CA-4279-9931-E1D904F9B66E}"/>
          </ac:picMkLst>
        </pc:picChg>
        <pc:picChg chg="del">
          <ac:chgData name="Ofir Gerbi" userId="144fd1d6-9023-4717-ba4b-343401a376ce" providerId="ADAL" clId="{20800758-88F3-484E-A137-6241AB100322}" dt="2021-05-11T01:05:48.654" v="645" actId="478"/>
          <ac:picMkLst>
            <pc:docMk/>
            <pc:sldMk cId="4090710080" sldId="272"/>
            <ac:picMk id="5" creationId="{145C6F07-DC99-41C5-B9D2-BF1A30ADF36C}"/>
          </ac:picMkLst>
        </pc:picChg>
        <pc:picChg chg="add del mod">
          <ac:chgData name="Ofir Gerbi" userId="144fd1d6-9023-4717-ba4b-343401a376ce" providerId="ADAL" clId="{20800758-88F3-484E-A137-6241AB100322}" dt="2021-05-12T18:44:12.261" v="1559" actId="478"/>
          <ac:picMkLst>
            <pc:docMk/>
            <pc:sldMk cId="4090710080" sldId="272"/>
            <ac:picMk id="8" creationId="{F3629D8B-7029-4691-B8B1-053616E93D5E}"/>
          </ac:picMkLst>
        </pc:picChg>
        <pc:picChg chg="add del mod">
          <ac:chgData name="Ofir Gerbi" userId="144fd1d6-9023-4717-ba4b-343401a376ce" providerId="ADAL" clId="{20800758-88F3-484E-A137-6241AB100322}" dt="2021-05-11T15:33:43.997" v="1297" actId="478"/>
          <ac:picMkLst>
            <pc:docMk/>
            <pc:sldMk cId="4090710080" sldId="272"/>
            <ac:picMk id="9" creationId="{281A3D01-9926-4437-8FF1-E21025173A2A}"/>
          </ac:picMkLst>
        </pc:picChg>
        <pc:picChg chg="add del mod">
          <ac:chgData name="Ofir Gerbi" userId="144fd1d6-9023-4717-ba4b-343401a376ce" providerId="ADAL" clId="{20800758-88F3-484E-A137-6241AB100322}" dt="2021-05-12T19:22:30.421" v="1718" actId="478"/>
          <ac:picMkLst>
            <pc:docMk/>
            <pc:sldMk cId="4090710080" sldId="272"/>
            <ac:picMk id="15" creationId="{BA0E8CAB-B952-4054-BFDF-6BE83AC92E95}"/>
          </ac:picMkLst>
        </pc:picChg>
        <pc:picChg chg="add del mod">
          <ac:chgData name="Ofir Gerbi" userId="144fd1d6-9023-4717-ba4b-343401a376ce" providerId="ADAL" clId="{20800758-88F3-484E-A137-6241AB100322}" dt="2021-05-12T19:22:30.421" v="1718" actId="478"/>
          <ac:picMkLst>
            <pc:docMk/>
            <pc:sldMk cId="4090710080" sldId="272"/>
            <ac:picMk id="17" creationId="{B30396ED-F52A-4A82-8734-19F13CE5BA39}"/>
          </ac:picMkLst>
        </pc:picChg>
        <pc:picChg chg="add del mod">
          <ac:chgData name="Ofir Gerbi" userId="144fd1d6-9023-4717-ba4b-343401a376ce" providerId="ADAL" clId="{20800758-88F3-484E-A137-6241AB100322}" dt="2021-05-12T18:38:53.467" v="1442" actId="478"/>
          <ac:picMkLst>
            <pc:docMk/>
            <pc:sldMk cId="4090710080" sldId="272"/>
            <ac:picMk id="19" creationId="{7000509A-D4AB-4351-B11D-99FE26D11CE6}"/>
          </ac:picMkLst>
        </pc:picChg>
        <pc:picChg chg="add del mod">
          <ac:chgData name="Ofir Gerbi" userId="144fd1d6-9023-4717-ba4b-343401a376ce" providerId="ADAL" clId="{20800758-88F3-484E-A137-6241AB100322}" dt="2021-05-12T18:48:43.524" v="1605" actId="478"/>
          <ac:picMkLst>
            <pc:docMk/>
            <pc:sldMk cId="4090710080" sldId="272"/>
            <ac:picMk id="32" creationId="{B283129B-3DB8-4393-ADF5-80012E7B787A}"/>
          </ac:picMkLst>
        </pc:picChg>
        <pc:picChg chg="add mod">
          <ac:chgData name="Ofir Gerbi" userId="144fd1d6-9023-4717-ba4b-343401a376ce" providerId="ADAL" clId="{20800758-88F3-484E-A137-6241AB100322}" dt="2021-05-12T19:00:08.859" v="1631"/>
          <ac:picMkLst>
            <pc:docMk/>
            <pc:sldMk cId="4090710080" sldId="272"/>
            <ac:picMk id="33" creationId="{2919529E-9880-4112-AF37-85A2C5A9B55E}"/>
          </ac:picMkLst>
        </pc:picChg>
      </pc:sldChg>
      <pc:sldChg chg="addSp delSp modSp mod setBg modAnim">
        <pc:chgData name="Ofir Gerbi" userId="144fd1d6-9023-4717-ba4b-343401a376ce" providerId="ADAL" clId="{20800758-88F3-484E-A137-6241AB100322}" dt="2021-05-19T16:05:16.047" v="7432"/>
        <pc:sldMkLst>
          <pc:docMk/>
          <pc:sldMk cId="3190216325" sldId="273"/>
        </pc:sldMkLst>
        <pc:spChg chg="add del mod">
          <ac:chgData name="Ofir Gerbi" userId="144fd1d6-9023-4717-ba4b-343401a376ce" providerId="ADAL" clId="{20800758-88F3-484E-A137-6241AB100322}" dt="2021-05-16T20:07:26.944" v="3592" actId="478"/>
          <ac:spMkLst>
            <pc:docMk/>
            <pc:sldMk cId="3190216325" sldId="273"/>
            <ac:spMk id="2" creationId="{96BD1B36-18A8-439D-AD19-607E1B85A77C}"/>
          </ac:spMkLst>
        </pc:spChg>
        <pc:spChg chg="mod">
          <ac:chgData name="Ofir Gerbi" userId="144fd1d6-9023-4717-ba4b-343401a376ce" providerId="ADAL" clId="{20800758-88F3-484E-A137-6241AB100322}" dt="2021-05-16T20:03:56.152" v="3505" actId="1076"/>
          <ac:spMkLst>
            <pc:docMk/>
            <pc:sldMk cId="3190216325" sldId="273"/>
            <ac:spMk id="4" creationId="{33A42951-AD5B-4217-B213-6848421E0863}"/>
          </ac:spMkLst>
        </pc:spChg>
        <pc:spChg chg="del">
          <ac:chgData name="Ofir Gerbi" userId="144fd1d6-9023-4717-ba4b-343401a376ce" providerId="ADAL" clId="{20800758-88F3-484E-A137-6241AB100322}" dt="2021-05-16T20:04:06.905" v="3508" actId="478"/>
          <ac:spMkLst>
            <pc:docMk/>
            <pc:sldMk cId="3190216325" sldId="273"/>
            <ac:spMk id="6" creationId="{A8D5577C-B993-41CB-89D3-0BCDEF50A58B}"/>
          </ac:spMkLst>
        </pc:spChg>
        <pc:spChg chg="add mod">
          <ac:chgData name="Ofir Gerbi" userId="144fd1d6-9023-4717-ba4b-343401a376ce" providerId="ADAL" clId="{20800758-88F3-484E-A137-6241AB100322}" dt="2021-05-16T20:13:08.800" v="3966" actId="1076"/>
          <ac:spMkLst>
            <pc:docMk/>
            <pc:sldMk cId="3190216325" sldId="273"/>
            <ac:spMk id="8" creationId="{D2A5FC3E-867F-4C5F-AEA9-68A1218F0A70}"/>
          </ac:spMkLst>
        </pc:spChg>
        <pc:spChg chg="add mod">
          <ac:chgData name="Ofir Gerbi" userId="144fd1d6-9023-4717-ba4b-343401a376ce" providerId="ADAL" clId="{20800758-88F3-484E-A137-6241AB100322}" dt="2021-05-16T20:13:08.800" v="3966" actId="1076"/>
          <ac:spMkLst>
            <pc:docMk/>
            <pc:sldMk cId="3190216325" sldId="273"/>
            <ac:spMk id="9" creationId="{66B3F3AA-6BAD-4D9E-98E8-FFFF7916F1D9}"/>
          </ac:spMkLst>
        </pc:spChg>
        <pc:spChg chg="add del mod">
          <ac:chgData name="Ofir Gerbi" userId="144fd1d6-9023-4717-ba4b-343401a376ce" providerId="ADAL" clId="{20800758-88F3-484E-A137-6241AB100322}" dt="2021-05-19T16:04:23.369" v="7402"/>
          <ac:spMkLst>
            <pc:docMk/>
            <pc:sldMk cId="3190216325" sldId="273"/>
            <ac:spMk id="10" creationId="{599D1E5B-EE37-43BB-8623-F7AF0C545DC5}"/>
          </ac:spMkLst>
        </pc:spChg>
        <pc:spChg chg="add mod">
          <ac:chgData name="Ofir Gerbi" userId="144fd1d6-9023-4717-ba4b-343401a376ce" providerId="ADAL" clId="{20800758-88F3-484E-A137-6241AB100322}" dt="2021-05-16T20:13:08.800" v="3966" actId="1076"/>
          <ac:spMkLst>
            <pc:docMk/>
            <pc:sldMk cId="3190216325" sldId="273"/>
            <ac:spMk id="11" creationId="{519AC412-C68C-4418-85DC-9C4BBF8933C5}"/>
          </ac:spMkLst>
        </pc:spChg>
        <pc:spChg chg="add mod">
          <ac:chgData name="Ofir Gerbi" userId="144fd1d6-9023-4717-ba4b-343401a376ce" providerId="ADAL" clId="{20800758-88F3-484E-A137-6241AB100322}" dt="2021-05-16T20:12:45.104" v="3961" actId="1076"/>
          <ac:spMkLst>
            <pc:docMk/>
            <pc:sldMk cId="3190216325" sldId="273"/>
            <ac:spMk id="12" creationId="{44E8130B-BFDF-4411-9D34-EF1880953438}"/>
          </ac:spMkLst>
        </pc:spChg>
        <pc:spChg chg="add mod">
          <ac:chgData name="Ofir Gerbi" userId="144fd1d6-9023-4717-ba4b-343401a376ce" providerId="ADAL" clId="{20800758-88F3-484E-A137-6241AB100322}" dt="2021-05-19T16:05:16.047" v="7432"/>
          <ac:spMkLst>
            <pc:docMk/>
            <pc:sldMk cId="3190216325" sldId="273"/>
            <ac:spMk id="13" creationId="{4BB9D019-DF52-40C2-99A5-538B700DE190}"/>
          </ac:spMkLst>
        </pc:spChg>
        <pc:picChg chg="mod">
          <ac:chgData name="Ofir Gerbi" userId="144fd1d6-9023-4717-ba4b-343401a376ce" providerId="ADAL" clId="{20800758-88F3-484E-A137-6241AB100322}" dt="2021-05-16T20:05:48.341" v="3521" actId="688"/>
          <ac:picMkLst>
            <pc:docMk/>
            <pc:sldMk cId="3190216325" sldId="273"/>
            <ac:picMk id="5" creationId="{145C6F07-DC99-41C5-B9D2-BF1A30ADF36C}"/>
          </ac:picMkLst>
        </pc:picChg>
        <pc:picChg chg="add mod">
          <ac:chgData name="Ofir Gerbi" userId="144fd1d6-9023-4717-ba4b-343401a376ce" providerId="ADAL" clId="{20800758-88F3-484E-A137-6241AB100322}" dt="2021-05-16T20:13:12.368" v="3967" actId="1076"/>
          <ac:picMkLst>
            <pc:docMk/>
            <pc:sldMk cId="3190216325" sldId="273"/>
            <ac:picMk id="7" creationId="{F264737B-6D58-4AB1-B552-DE5C97164DFC}"/>
          </ac:picMkLst>
        </pc:picChg>
      </pc:sldChg>
      <pc:sldChg chg="addSp delSp modSp mod setBg modAnim">
        <pc:chgData name="Ofir Gerbi" userId="144fd1d6-9023-4717-ba4b-343401a376ce" providerId="ADAL" clId="{20800758-88F3-484E-A137-6241AB100322}" dt="2021-05-28T10:16:14.918" v="7442" actId="20577"/>
        <pc:sldMkLst>
          <pc:docMk/>
          <pc:sldMk cId="2621184374" sldId="274"/>
        </pc:sldMkLst>
        <pc:spChg chg="mod">
          <ac:chgData name="Ofir Gerbi" userId="144fd1d6-9023-4717-ba4b-343401a376ce" providerId="ADAL" clId="{20800758-88F3-484E-A137-6241AB100322}" dt="2021-05-16T20:17:19.625" v="4408" actId="1076"/>
          <ac:spMkLst>
            <pc:docMk/>
            <pc:sldMk cId="2621184374" sldId="274"/>
            <ac:spMk id="4" creationId="{33A42951-AD5B-4217-B213-6848421E0863}"/>
          </ac:spMkLst>
        </pc:spChg>
        <pc:spChg chg="mod">
          <ac:chgData name="Ofir Gerbi" userId="144fd1d6-9023-4717-ba4b-343401a376ce" providerId="ADAL" clId="{20800758-88F3-484E-A137-6241AB100322}" dt="2021-05-28T10:16:14.918" v="7442" actId="20577"/>
          <ac:spMkLst>
            <pc:docMk/>
            <pc:sldMk cId="2621184374" sldId="274"/>
            <ac:spMk id="6" creationId="{A8D5577C-B993-41CB-89D3-0BCDEF50A58B}"/>
          </ac:spMkLst>
        </pc:spChg>
        <pc:spChg chg="add del mod">
          <ac:chgData name="Ofir Gerbi" userId="144fd1d6-9023-4717-ba4b-343401a376ce" providerId="ADAL" clId="{20800758-88F3-484E-A137-6241AB100322}" dt="2021-05-19T16:04:22.594" v="7400"/>
          <ac:spMkLst>
            <pc:docMk/>
            <pc:sldMk cId="2621184374" sldId="274"/>
            <ac:spMk id="7" creationId="{68F1328C-D0C6-4123-B69A-877B3846A0FC}"/>
          </ac:spMkLst>
        </pc:spChg>
        <pc:spChg chg="add mod">
          <ac:chgData name="Ofir Gerbi" userId="144fd1d6-9023-4717-ba4b-343401a376ce" providerId="ADAL" clId="{20800758-88F3-484E-A137-6241AB100322}" dt="2021-05-19T16:05:17.906" v="7434"/>
          <ac:spMkLst>
            <pc:docMk/>
            <pc:sldMk cId="2621184374" sldId="274"/>
            <ac:spMk id="8" creationId="{0DAEBB11-4FB7-4CE8-9AB0-815918F04B45}"/>
          </ac:spMkLst>
        </pc:spChg>
        <pc:picChg chg="add del mod">
          <ac:chgData name="Ofir Gerbi" userId="144fd1d6-9023-4717-ba4b-343401a376ce" providerId="ADAL" clId="{20800758-88F3-484E-A137-6241AB100322}" dt="2021-05-16T20:25:42.810" v="5143" actId="21"/>
          <ac:picMkLst>
            <pc:docMk/>
            <pc:sldMk cId="2621184374" sldId="274"/>
            <ac:picMk id="3" creationId="{5F803FEA-BEC5-4A97-A972-79382C32946F}"/>
          </ac:picMkLst>
        </pc:picChg>
        <pc:picChg chg="mod">
          <ac:chgData name="Ofir Gerbi" userId="144fd1d6-9023-4717-ba4b-343401a376ce" providerId="ADAL" clId="{20800758-88F3-484E-A137-6241AB100322}" dt="2021-05-16T20:17:36.713" v="4420" actId="1036"/>
          <ac:picMkLst>
            <pc:docMk/>
            <pc:sldMk cId="2621184374" sldId="274"/>
            <ac:picMk id="5" creationId="{145C6F07-DC99-41C5-B9D2-BF1A30ADF36C}"/>
          </ac:picMkLst>
        </pc:picChg>
      </pc:sldChg>
      <pc:sldChg chg="addSp delSp modSp mod setBg modAnim">
        <pc:chgData name="Ofir Gerbi" userId="144fd1d6-9023-4717-ba4b-343401a376ce" providerId="ADAL" clId="{20800758-88F3-484E-A137-6241AB100322}" dt="2021-05-19T16:05:23.564" v="7436" actId="1076"/>
        <pc:sldMkLst>
          <pc:docMk/>
          <pc:sldMk cId="1662221582" sldId="275"/>
        </pc:sldMkLst>
        <pc:spChg chg="mod">
          <ac:chgData name="Ofir Gerbi" userId="144fd1d6-9023-4717-ba4b-343401a376ce" providerId="ADAL" clId="{20800758-88F3-484E-A137-6241AB100322}" dt="2021-05-16T20:21:40.363" v="4775" actId="1035"/>
          <ac:spMkLst>
            <pc:docMk/>
            <pc:sldMk cId="1662221582" sldId="275"/>
            <ac:spMk id="4" creationId="{33A42951-AD5B-4217-B213-6848421E0863}"/>
          </ac:spMkLst>
        </pc:spChg>
        <pc:spChg chg="add mod">
          <ac:chgData name="Ofir Gerbi" userId="144fd1d6-9023-4717-ba4b-343401a376ce" providerId="ADAL" clId="{20800758-88F3-484E-A137-6241AB100322}" dt="2021-05-16T20:42:29.937" v="5332" actId="1076"/>
          <ac:spMkLst>
            <pc:docMk/>
            <pc:sldMk cId="1662221582" sldId="275"/>
            <ac:spMk id="5" creationId="{E4DDECB4-8AA0-404A-A866-B8B470106535}"/>
          </ac:spMkLst>
        </pc:spChg>
        <pc:spChg chg="del">
          <ac:chgData name="Ofir Gerbi" userId="144fd1d6-9023-4717-ba4b-343401a376ce" providerId="ADAL" clId="{20800758-88F3-484E-A137-6241AB100322}" dt="2021-05-16T20:21:46.188" v="4777" actId="478"/>
          <ac:spMkLst>
            <pc:docMk/>
            <pc:sldMk cId="1662221582" sldId="275"/>
            <ac:spMk id="6" creationId="{A8D5577C-B993-41CB-89D3-0BCDEF50A58B}"/>
          </ac:spMkLst>
        </pc:spChg>
        <pc:spChg chg="add del mod">
          <ac:chgData name="Ofir Gerbi" userId="144fd1d6-9023-4717-ba4b-343401a376ce" providerId="ADAL" clId="{20800758-88F3-484E-A137-6241AB100322}" dt="2021-05-19T16:04:22.231" v="7399"/>
          <ac:spMkLst>
            <pc:docMk/>
            <pc:sldMk cId="1662221582" sldId="275"/>
            <ac:spMk id="8" creationId="{1BFB0AC7-5A28-4959-AD73-A73457228A4D}"/>
          </ac:spMkLst>
        </pc:spChg>
        <pc:spChg chg="add mod">
          <ac:chgData name="Ofir Gerbi" userId="144fd1d6-9023-4717-ba4b-343401a376ce" providerId="ADAL" clId="{20800758-88F3-484E-A137-6241AB100322}" dt="2021-05-19T16:05:23.564" v="7436" actId="1076"/>
          <ac:spMkLst>
            <pc:docMk/>
            <pc:sldMk cId="1662221582" sldId="275"/>
            <ac:spMk id="9" creationId="{2C91B190-3E16-47C7-92BE-84E6A50DE62A}"/>
          </ac:spMkLst>
        </pc:spChg>
        <pc:picChg chg="add mod">
          <ac:chgData name="Ofir Gerbi" userId="144fd1d6-9023-4717-ba4b-343401a376ce" providerId="ADAL" clId="{20800758-88F3-484E-A137-6241AB100322}" dt="2021-05-16T22:50:10.307" v="6488" actId="108"/>
          <ac:picMkLst>
            <pc:docMk/>
            <pc:sldMk cId="1662221582" sldId="275"/>
            <ac:picMk id="3" creationId="{19D9CB72-0958-4E39-A294-F86D276AF982}"/>
          </ac:picMkLst>
        </pc:picChg>
        <pc:picChg chg="mod">
          <ac:chgData name="Ofir Gerbi" userId="144fd1d6-9023-4717-ba4b-343401a376ce" providerId="ADAL" clId="{20800758-88F3-484E-A137-6241AB100322}" dt="2021-05-16T20:21:26.168" v="4773" actId="14100"/>
          <ac:picMkLst>
            <pc:docMk/>
            <pc:sldMk cId="1662221582" sldId="275"/>
            <ac:picMk id="7" creationId="{BF394412-E803-475B-B2E5-D9EDC90AE625}"/>
          </ac:picMkLst>
        </pc:picChg>
        <pc:picChg chg="add del mod">
          <ac:chgData name="Ofir Gerbi" userId="144fd1d6-9023-4717-ba4b-343401a376ce" providerId="ADAL" clId="{20800758-88F3-484E-A137-6241AB100322}" dt="2021-05-16T20:26:01.536" v="5147" actId="478"/>
          <ac:picMkLst>
            <pc:docMk/>
            <pc:sldMk cId="1662221582" sldId="275"/>
            <ac:picMk id="8" creationId="{6771902C-B69E-4A25-85CE-D487D28BD26F}"/>
          </ac:picMkLst>
        </pc:picChg>
        <pc:picChg chg="add del mod">
          <ac:chgData name="Ofir Gerbi" userId="144fd1d6-9023-4717-ba4b-343401a376ce" providerId="ADAL" clId="{20800758-88F3-484E-A137-6241AB100322}" dt="2021-05-16T20:39:00.539" v="5313" actId="478"/>
          <ac:picMkLst>
            <pc:docMk/>
            <pc:sldMk cId="1662221582" sldId="275"/>
            <ac:picMk id="10" creationId="{CB1C7392-DCC5-44FC-A858-D373775D495B}"/>
          </ac:picMkLst>
        </pc:picChg>
        <pc:picChg chg="add del">
          <ac:chgData name="Ofir Gerbi" userId="144fd1d6-9023-4717-ba4b-343401a376ce" providerId="ADAL" clId="{20800758-88F3-484E-A137-6241AB100322}" dt="2021-05-16T20:39:25.650" v="5315" actId="478"/>
          <ac:picMkLst>
            <pc:docMk/>
            <pc:sldMk cId="1662221582" sldId="275"/>
            <ac:picMk id="12" creationId="{4BEA731E-90D9-4A68-9F5F-1904E989C0BF}"/>
          </ac:picMkLst>
        </pc:picChg>
        <pc:picChg chg="add mod">
          <ac:chgData name="Ofir Gerbi" userId="144fd1d6-9023-4717-ba4b-343401a376ce" providerId="ADAL" clId="{20800758-88F3-484E-A137-6241AB100322}" dt="2021-05-16T20:45:12.994" v="5341" actId="1076"/>
          <ac:picMkLst>
            <pc:docMk/>
            <pc:sldMk cId="1662221582" sldId="275"/>
            <ac:picMk id="14" creationId="{D6844DA5-C87E-4AD5-90CD-A62A8CCCF437}"/>
          </ac:picMkLst>
        </pc:picChg>
      </pc:sldChg>
      <pc:sldChg chg="addSp delSp modSp mod setBg modAnim">
        <pc:chgData name="Ofir Gerbi" userId="144fd1d6-9023-4717-ba4b-343401a376ce" providerId="ADAL" clId="{20800758-88F3-484E-A137-6241AB100322}" dt="2021-05-19T16:05:25.435" v="7437"/>
        <pc:sldMkLst>
          <pc:docMk/>
          <pc:sldMk cId="2694911902" sldId="276"/>
        </pc:sldMkLst>
        <pc:spChg chg="mod">
          <ac:chgData name="Ofir Gerbi" userId="144fd1d6-9023-4717-ba4b-343401a376ce" providerId="ADAL" clId="{20800758-88F3-484E-A137-6241AB100322}" dt="2021-05-16T20:23:58.665" v="5121" actId="1076"/>
          <ac:spMkLst>
            <pc:docMk/>
            <pc:sldMk cId="2694911902" sldId="276"/>
            <ac:spMk id="4" creationId="{33A42951-AD5B-4217-B213-6848421E0863}"/>
          </ac:spMkLst>
        </pc:spChg>
        <pc:spChg chg="add mod">
          <ac:chgData name="Ofir Gerbi" userId="144fd1d6-9023-4717-ba4b-343401a376ce" providerId="ADAL" clId="{20800758-88F3-484E-A137-6241AB100322}" dt="2021-05-17T22:34:19.135" v="7307" actId="404"/>
          <ac:spMkLst>
            <pc:docMk/>
            <pc:sldMk cId="2694911902" sldId="276"/>
            <ac:spMk id="5" creationId="{07C80D95-26B7-4B2B-882C-33CDA57784AF}"/>
          </ac:spMkLst>
        </pc:spChg>
        <pc:spChg chg="add del mod">
          <ac:chgData name="Ofir Gerbi" userId="144fd1d6-9023-4717-ba4b-343401a376ce" providerId="ADAL" clId="{20800758-88F3-484E-A137-6241AB100322}" dt="2021-05-19T16:04:21.309" v="7396"/>
          <ac:spMkLst>
            <pc:docMk/>
            <pc:sldMk cId="2694911902" sldId="276"/>
            <ac:spMk id="5" creationId="{97A676BE-3228-4F0F-B597-30CDD22376BD}"/>
          </ac:spMkLst>
        </pc:spChg>
        <pc:spChg chg="del">
          <ac:chgData name="Ofir Gerbi" userId="144fd1d6-9023-4717-ba4b-343401a376ce" providerId="ADAL" clId="{20800758-88F3-484E-A137-6241AB100322}" dt="2021-05-16T20:24:44.189" v="5136" actId="478"/>
          <ac:spMkLst>
            <pc:docMk/>
            <pc:sldMk cId="2694911902" sldId="276"/>
            <ac:spMk id="6" creationId="{A8D5577C-B993-41CB-89D3-0BCDEF50A58B}"/>
          </ac:spMkLst>
        </pc:spChg>
        <pc:spChg chg="add mod">
          <ac:chgData name="Ofir Gerbi" userId="144fd1d6-9023-4717-ba4b-343401a376ce" providerId="ADAL" clId="{20800758-88F3-484E-A137-6241AB100322}" dt="2021-05-19T16:05:25.435" v="7437"/>
          <ac:spMkLst>
            <pc:docMk/>
            <pc:sldMk cId="2694911902" sldId="276"/>
            <ac:spMk id="8" creationId="{E795C357-A373-4296-91CC-38D3FD8721DE}"/>
          </ac:spMkLst>
        </pc:spChg>
        <pc:picChg chg="del mod">
          <ac:chgData name="Ofir Gerbi" userId="144fd1d6-9023-4717-ba4b-343401a376ce" providerId="ADAL" clId="{20800758-88F3-484E-A137-6241AB100322}" dt="2021-05-16T20:24:37.065" v="5129" actId="478"/>
          <ac:picMkLst>
            <pc:docMk/>
            <pc:sldMk cId="2694911902" sldId="276"/>
            <ac:picMk id="5" creationId="{5B3D4554-6A37-4DF0-90F7-79E6BD944D3C}"/>
          </ac:picMkLst>
        </pc:picChg>
        <pc:picChg chg="add mod">
          <ac:chgData name="Ofir Gerbi" userId="144fd1d6-9023-4717-ba4b-343401a376ce" providerId="ADAL" clId="{20800758-88F3-484E-A137-6241AB100322}" dt="2021-05-16T20:24:51.188" v="5139" actId="1036"/>
          <ac:picMkLst>
            <pc:docMk/>
            <pc:sldMk cId="2694911902" sldId="276"/>
            <ac:picMk id="7" creationId="{C90E9202-380D-4EFE-ACAB-72ADE9D90B91}"/>
          </ac:picMkLst>
        </pc:picChg>
      </pc:sldChg>
      <pc:sldChg chg="addSp delSp modSp add mod ord setBg addAnim delAnim modAnim">
        <pc:chgData name="Ofir Gerbi" userId="144fd1d6-9023-4717-ba4b-343401a376ce" providerId="ADAL" clId="{20800758-88F3-484E-A137-6241AB100322}" dt="2021-05-19T16:04:54.708" v="7419"/>
        <pc:sldMkLst>
          <pc:docMk/>
          <pc:sldMk cId="649738869" sldId="277"/>
        </pc:sldMkLst>
        <pc:spChg chg="add del mod">
          <ac:chgData name="Ofir Gerbi" userId="144fd1d6-9023-4717-ba4b-343401a376ce" providerId="ADAL" clId="{20800758-88F3-484E-A137-6241AB100322}" dt="2021-05-11T00:54:45.670" v="525" actId="21"/>
          <ac:spMkLst>
            <pc:docMk/>
            <pc:sldMk cId="649738869" sldId="277"/>
            <ac:spMk id="2" creationId="{5628B3BA-2AE0-4DEB-AF47-D591701E5C64}"/>
          </ac:spMkLst>
        </pc:spChg>
        <pc:spChg chg="del">
          <ac:chgData name="Ofir Gerbi" userId="144fd1d6-9023-4717-ba4b-343401a376ce" providerId="ADAL" clId="{20800758-88F3-484E-A137-6241AB100322}" dt="2021-05-11T15:21:22.662" v="1139" actId="478"/>
          <ac:spMkLst>
            <pc:docMk/>
            <pc:sldMk cId="649738869" sldId="277"/>
            <ac:spMk id="4" creationId="{33A42951-AD5B-4217-B213-6848421E0863}"/>
          </ac:spMkLst>
        </pc:spChg>
        <pc:spChg chg="add mod">
          <ac:chgData name="Ofir Gerbi" userId="144fd1d6-9023-4717-ba4b-343401a376ce" providerId="ADAL" clId="{20800758-88F3-484E-A137-6241AB100322}" dt="2021-05-16T21:44:21.700" v="5995" actId="2710"/>
          <ac:spMkLst>
            <pc:docMk/>
            <pc:sldMk cId="649738869" sldId="277"/>
            <ac:spMk id="16" creationId="{19972EF7-39EB-4E46-A4EE-FE68AED19B7D}"/>
          </ac:spMkLst>
        </pc:spChg>
        <pc:spChg chg="add del mod">
          <ac:chgData name="Ofir Gerbi" userId="144fd1d6-9023-4717-ba4b-343401a376ce" providerId="ADAL" clId="{20800758-88F3-484E-A137-6241AB100322}" dt="2021-05-11T15:21:19.822" v="1137" actId="478"/>
          <ac:spMkLst>
            <pc:docMk/>
            <pc:sldMk cId="649738869" sldId="277"/>
            <ac:spMk id="16" creationId="{C853AA66-9EE7-4878-B922-D534010F844C}"/>
          </ac:spMkLst>
        </pc:spChg>
        <pc:spChg chg="add del mod">
          <ac:chgData name="Ofir Gerbi" userId="144fd1d6-9023-4717-ba4b-343401a376ce" providerId="ADAL" clId="{20800758-88F3-484E-A137-6241AB100322}" dt="2021-05-12T18:14:14.804" v="1364"/>
          <ac:spMkLst>
            <pc:docMk/>
            <pc:sldMk cId="649738869" sldId="277"/>
            <ac:spMk id="16" creationId="{F2E28F89-5392-4173-B3F1-278D750879B3}"/>
          </ac:spMkLst>
        </pc:spChg>
        <pc:spChg chg="add del mod">
          <ac:chgData name="Ofir Gerbi" userId="144fd1d6-9023-4717-ba4b-343401a376ce" providerId="ADAL" clId="{20800758-88F3-484E-A137-6241AB100322}" dt="2021-05-11T15:21:21.072" v="1138" actId="478"/>
          <ac:spMkLst>
            <pc:docMk/>
            <pc:sldMk cId="649738869" sldId="277"/>
            <ac:spMk id="17" creationId="{131EE86D-C6EC-4693-980E-3BD52D8AA7E9}"/>
          </ac:spMkLst>
        </pc:spChg>
        <pc:spChg chg="add del mod">
          <ac:chgData name="Ofir Gerbi" userId="144fd1d6-9023-4717-ba4b-343401a376ce" providerId="ADAL" clId="{20800758-88F3-484E-A137-6241AB100322}" dt="2021-05-12T18:14:14.804" v="1364"/>
          <ac:spMkLst>
            <pc:docMk/>
            <pc:sldMk cId="649738869" sldId="277"/>
            <ac:spMk id="17" creationId="{18673415-1075-4CA4-BD5D-9F39E78E34BB}"/>
          </ac:spMkLst>
        </pc:spChg>
        <pc:spChg chg="add mod">
          <ac:chgData name="Ofir Gerbi" userId="144fd1d6-9023-4717-ba4b-343401a376ce" providerId="ADAL" clId="{20800758-88F3-484E-A137-6241AB100322}" dt="2021-05-16T21:45:33.921" v="6082" actId="20577"/>
          <ac:spMkLst>
            <pc:docMk/>
            <pc:sldMk cId="649738869" sldId="277"/>
            <ac:spMk id="17" creationId="{9C1E8072-360C-4F0D-9FEF-74BAB22C5B39}"/>
          </ac:spMkLst>
        </pc:spChg>
        <pc:spChg chg="add del mod">
          <ac:chgData name="Ofir Gerbi" userId="144fd1d6-9023-4717-ba4b-343401a376ce" providerId="ADAL" clId="{20800758-88F3-484E-A137-6241AB100322}" dt="2021-05-11T15:22:20.322" v="1156"/>
          <ac:spMkLst>
            <pc:docMk/>
            <pc:sldMk cId="649738869" sldId="277"/>
            <ac:spMk id="19" creationId="{2FB4896D-556A-4550-8BE1-FC24C74F9651}"/>
          </ac:spMkLst>
        </pc:spChg>
        <pc:spChg chg="add mod">
          <ac:chgData name="Ofir Gerbi" userId="144fd1d6-9023-4717-ba4b-343401a376ce" providerId="ADAL" clId="{20800758-88F3-484E-A137-6241AB100322}" dt="2021-05-12T18:14:24.724" v="1369" actId="571"/>
          <ac:spMkLst>
            <pc:docMk/>
            <pc:sldMk cId="649738869" sldId="277"/>
            <ac:spMk id="20" creationId="{C0ACC09E-86FB-41AA-BF91-DB99D01FE6C0}"/>
          </ac:spMkLst>
        </pc:spChg>
        <pc:spChg chg="add mod">
          <ac:chgData name="Ofir Gerbi" userId="144fd1d6-9023-4717-ba4b-343401a376ce" providerId="ADAL" clId="{20800758-88F3-484E-A137-6241AB100322}" dt="2021-05-16T21:46:25.925" v="6147" actId="20577"/>
          <ac:spMkLst>
            <pc:docMk/>
            <pc:sldMk cId="649738869" sldId="277"/>
            <ac:spMk id="20" creationId="{C89A813D-028C-42F8-A973-5EEE554B6DE8}"/>
          </ac:spMkLst>
        </pc:spChg>
        <pc:spChg chg="mod">
          <ac:chgData name="Ofir Gerbi" userId="144fd1d6-9023-4717-ba4b-343401a376ce" providerId="ADAL" clId="{20800758-88F3-484E-A137-6241AB100322}" dt="2021-05-12T18:14:52.921" v="1380" actId="1076"/>
          <ac:spMkLst>
            <pc:docMk/>
            <pc:sldMk cId="649738869" sldId="277"/>
            <ac:spMk id="22" creationId="{0CEB6D11-4719-4D7F-8DAF-7A4907414948}"/>
          </ac:spMkLst>
        </pc:spChg>
        <pc:spChg chg="add del mod">
          <ac:chgData name="Ofir Gerbi" userId="144fd1d6-9023-4717-ba4b-343401a376ce" providerId="ADAL" clId="{20800758-88F3-484E-A137-6241AB100322}" dt="2021-05-19T16:04:43.750" v="7415" actId="478"/>
          <ac:spMkLst>
            <pc:docMk/>
            <pc:sldMk cId="649738869" sldId="277"/>
            <ac:spMk id="23" creationId="{127744FC-DB32-40B7-8DD5-3AB618CECCF8}"/>
          </ac:spMkLst>
        </pc:spChg>
        <pc:spChg chg="add del mod">
          <ac:chgData name="Ofir Gerbi" userId="144fd1d6-9023-4717-ba4b-343401a376ce" providerId="ADAL" clId="{20800758-88F3-484E-A137-6241AB100322}" dt="2021-05-16T21:47:31.026" v="6154" actId="478"/>
          <ac:spMkLst>
            <pc:docMk/>
            <pc:sldMk cId="649738869" sldId="277"/>
            <ac:spMk id="23" creationId="{468ED04D-9C75-4352-BD1E-E1999A4CB41E}"/>
          </ac:spMkLst>
        </pc:spChg>
        <pc:spChg chg="add mod">
          <ac:chgData name="Ofir Gerbi" userId="144fd1d6-9023-4717-ba4b-343401a376ce" providerId="ADAL" clId="{20800758-88F3-484E-A137-6241AB100322}" dt="2021-05-12T18:14:24.724" v="1369" actId="571"/>
          <ac:spMkLst>
            <pc:docMk/>
            <pc:sldMk cId="649738869" sldId="277"/>
            <ac:spMk id="23" creationId="{E2573826-43F7-4BAC-A7B7-96CE01795237}"/>
          </ac:spMkLst>
        </pc:spChg>
        <pc:spChg chg="add mod">
          <ac:chgData name="Ofir Gerbi" userId="144fd1d6-9023-4717-ba4b-343401a376ce" providerId="ADAL" clId="{20800758-88F3-484E-A137-6241AB100322}" dt="2021-05-12T18:14:24.155" v="1368" actId="571"/>
          <ac:spMkLst>
            <pc:docMk/>
            <pc:sldMk cId="649738869" sldId="277"/>
            <ac:spMk id="24" creationId="{404CD398-4AC0-410C-9C12-D87AE66387A2}"/>
          </ac:spMkLst>
        </pc:spChg>
        <pc:spChg chg="add mod">
          <ac:chgData name="Ofir Gerbi" userId="144fd1d6-9023-4717-ba4b-343401a376ce" providerId="ADAL" clId="{20800758-88F3-484E-A137-6241AB100322}" dt="2021-05-19T16:04:54.708" v="7419"/>
          <ac:spMkLst>
            <pc:docMk/>
            <pc:sldMk cId="649738869" sldId="277"/>
            <ac:spMk id="24" creationId="{49E17B1D-CB02-41B6-8984-4951EE5B6297}"/>
          </ac:spMkLst>
        </pc:spChg>
        <pc:spChg chg="add mod">
          <ac:chgData name="Ofir Gerbi" userId="144fd1d6-9023-4717-ba4b-343401a376ce" providerId="ADAL" clId="{20800758-88F3-484E-A137-6241AB100322}" dt="2021-05-12T18:14:24.155" v="1368" actId="571"/>
          <ac:spMkLst>
            <pc:docMk/>
            <pc:sldMk cId="649738869" sldId="277"/>
            <ac:spMk id="25" creationId="{C3FF2D47-0BA9-41E4-819C-C048A48F36ED}"/>
          </ac:spMkLst>
        </pc:spChg>
        <pc:spChg chg="add mod ord">
          <ac:chgData name="Ofir Gerbi" userId="144fd1d6-9023-4717-ba4b-343401a376ce" providerId="ADAL" clId="{20800758-88F3-484E-A137-6241AB100322}" dt="2021-05-12T18:14:40.959" v="1377" actId="167"/>
          <ac:spMkLst>
            <pc:docMk/>
            <pc:sldMk cId="649738869" sldId="277"/>
            <ac:spMk id="26" creationId="{7AFF55D7-CD6A-4A30-BEC1-70F30CF8D5A0}"/>
          </ac:spMkLst>
        </pc:spChg>
        <pc:spChg chg="del">
          <ac:chgData name="Ofir Gerbi" userId="144fd1d6-9023-4717-ba4b-343401a376ce" providerId="ADAL" clId="{20800758-88F3-484E-A137-6241AB100322}" dt="2021-05-11T00:48:30.275" v="440" actId="478"/>
          <ac:spMkLst>
            <pc:docMk/>
            <pc:sldMk cId="649738869" sldId="277"/>
            <ac:spMk id="26" creationId="{DB266135-9131-443A-B643-AB1958D543F7}"/>
          </ac:spMkLst>
        </pc:spChg>
        <pc:spChg chg="del">
          <ac:chgData name="Ofir Gerbi" userId="144fd1d6-9023-4717-ba4b-343401a376ce" providerId="ADAL" clId="{20800758-88F3-484E-A137-6241AB100322}" dt="2021-05-11T00:48:09.226" v="434" actId="478"/>
          <ac:spMkLst>
            <pc:docMk/>
            <pc:sldMk cId="649738869" sldId="277"/>
            <ac:spMk id="27" creationId="{56044E44-CA67-4005-A7E9-30821D997C67}"/>
          </ac:spMkLst>
        </pc:spChg>
        <pc:spChg chg="add mod ord">
          <ac:chgData name="Ofir Gerbi" userId="144fd1d6-9023-4717-ba4b-343401a376ce" providerId="ADAL" clId="{20800758-88F3-484E-A137-6241AB100322}" dt="2021-05-12T18:14:40.959" v="1377" actId="167"/>
          <ac:spMkLst>
            <pc:docMk/>
            <pc:sldMk cId="649738869" sldId="277"/>
            <ac:spMk id="27" creationId="{DD4D55A8-9512-445E-B3F2-44FAF6B0B2FF}"/>
          </ac:spMkLst>
        </pc:spChg>
        <pc:spChg chg="add mod ord">
          <ac:chgData name="Ofir Gerbi" userId="144fd1d6-9023-4717-ba4b-343401a376ce" providerId="ADAL" clId="{20800758-88F3-484E-A137-6241AB100322}" dt="2021-05-12T18:14:38.791" v="1376" actId="167"/>
          <ac:spMkLst>
            <pc:docMk/>
            <pc:sldMk cId="649738869" sldId="277"/>
            <ac:spMk id="28" creationId="{65F7FF62-7D87-4DC1-864A-155C9F4E700A}"/>
          </ac:spMkLst>
        </pc:spChg>
        <pc:spChg chg="del">
          <ac:chgData name="Ofir Gerbi" userId="144fd1d6-9023-4717-ba4b-343401a376ce" providerId="ADAL" clId="{20800758-88F3-484E-A137-6241AB100322}" dt="2021-05-11T00:48:08.165" v="433" actId="478"/>
          <ac:spMkLst>
            <pc:docMk/>
            <pc:sldMk cId="649738869" sldId="277"/>
            <ac:spMk id="28" creationId="{850065FE-9A43-4B21-9ED7-591A9C853160}"/>
          </ac:spMkLst>
        </pc:spChg>
        <pc:spChg chg="mod">
          <ac:chgData name="Ofir Gerbi" userId="144fd1d6-9023-4717-ba4b-343401a376ce" providerId="ADAL" clId="{20800758-88F3-484E-A137-6241AB100322}" dt="2021-05-12T18:14:49.017" v="1379" actId="1076"/>
          <ac:spMkLst>
            <pc:docMk/>
            <pc:sldMk cId="649738869" sldId="277"/>
            <ac:spMk id="29" creationId="{4FE329C5-F446-4166-96F5-A9AC5AE18C3F}"/>
          </ac:spMkLst>
        </pc:spChg>
        <pc:spChg chg="add mod ord">
          <ac:chgData name="Ofir Gerbi" userId="144fd1d6-9023-4717-ba4b-343401a376ce" providerId="ADAL" clId="{20800758-88F3-484E-A137-6241AB100322}" dt="2021-05-12T18:14:38.791" v="1376" actId="167"/>
          <ac:spMkLst>
            <pc:docMk/>
            <pc:sldMk cId="649738869" sldId="277"/>
            <ac:spMk id="30" creationId="{9E8B8FAF-D77D-447D-8FED-7F53FC491943}"/>
          </ac:spMkLst>
        </pc:spChg>
        <pc:spChg chg="mod">
          <ac:chgData name="Ofir Gerbi" userId="144fd1d6-9023-4717-ba4b-343401a376ce" providerId="ADAL" clId="{20800758-88F3-484E-A137-6241AB100322}" dt="2021-05-12T18:14:44.553" v="1378" actId="1076"/>
          <ac:spMkLst>
            <pc:docMk/>
            <pc:sldMk cId="649738869" sldId="277"/>
            <ac:spMk id="45" creationId="{4085A111-570A-4BFF-B81B-AF44CB52B644}"/>
          </ac:spMkLst>
        </pc:spChg>
        <pc:spChg chg="mod ord topLvl">
          <ac:chgData name="Ofir Gerbi" userId="144fd1d6-9023-4717-ba4b-343401a376ce" providerId="ADAL" clId="{20800758-88F3-484E-A137-6241AB100322}" dt="2021-05-12T18:14:29.330" v="1371" actId="1076"/>
          <ac:spMkLst>
            <pc:docMk/>
            <pc:sldMk cId="649738869" sldId="277"/>
            <ac:spMk id="49" creationId="{F31AE1B0-B1BD-445B-AD56-7106DADEABC6}"/>
          </ac:spMkLst>
        </pc:spChg>
        <pc:spChg chg="del mod topLvl">
          <ac:chgData name="Ofir Gerbi" userId="144fd1d6-9023-4717-ba4b-343401a376ce" providerId="ADAL" clId="{20800758-88F3-484E-A137-6241AB100322}" dt="2021-05-11T00:51:00.588" v="466" actId="478"/>
          <ac:spMkLst>
            <pc:docMk/>
            <pc:sldMk cId="649738869" sldId="277"/>
            <ac:spMk id="50" creationId="{B1B9AB66-1B7B-4D07-BCC1-859431E54EAF}"/>
          </ac:spMkLst>
        </pc:spChg>
        <pc:spChg chg="del mod">
          <ac:chgData name="Ofir Gerbi" userId="144fd1d6-9023-4717-ba4b-343401a376ce" providerId="ADAL" clId="{20800758-88F3-484E-A137-6241AB100322}" dt="2021-05-11T00:50:57.950" v="465" actId="478"/>
          <ac:spMkLst>
            <pc:docMk/>
            <pc:sldMk cId="649738869" sldId="277"/>
            <ac:spMk id="51" creationId="{12AA9138-A584-42D2-9CE7-03AF8BAE7D08}"/>
          </ac:spMkLst>
        </pc:spChg>
        <pc:spChg chg="add del mod">
          <ac:chgData name="Ofir Gerbi" userId="144fd1d6-9023-4717-ba4b-343401a376ce" providerId="ADAL" clId="{20800758-88F3-484E-A137-6241AB100322}" dt="2021-05-11T00:54:46.833" v="526" actId="478"/>
          <ac:spMkLst>
            <pc:docMk/>
            <pc:sldMk cId="649738869" sldId="277"/>
            <ac:spMk id="52" creationId="{EBD57B97-4647-44B2-94CC-66B3D606095C}"/>
          </ac:spMkLst>
        </pc:spChg>
        <pc:spChg chg="del mod topLvl">
          <ac:chgData name="Ofir Gerbi" userId="144fd1d6-9023-4717-ba4b-343401a376ce" providerId="ADAL" clId="{20800758-88F3-484E-A137-6241AB100322}" dt="2021-05-11T00:50:53.640" v="463" actId="478"/>
          <ac:spMkLst>
            <pc:docMk/>
            <pc:sldMk cId="649738869" sldId="277"/>
            <ac:spMk id="54" creationId="{F9149AF1-F26B-4C22-911E-C3DAA17AEA0E}"/>
          </ac:spMkLst>
        </pc:spChg>
        <pc:spChg chg="del mod topLvl">
          <ac:chgData name="Ofir Gerbi" userId="144fd1d6-9023-4717-ba4b-343401a376ce" providerId="ADAL" clId="{20800758-88F3-484E-A137-6241AB100322}" dt="2021-05-11T00:50:54.886" v="464" actId="478"/>
          <ac:spMkLst>
            <pc:docMk/>
            <pc:sldMk cId="649738869" sldId="277"/>
            <ac:spMk id="55" creationId="{0E2D3614-4D17-4CA5-A646-3703654124B9}"/>
          </ac:spMkLst>
        </pc:spChg>
        <pc:spChg chg="add del mod">
          <ac:chgData name="Ofir Gerbi" userId="144fd1d6-9023-4717-ba4b-343401a376ce" providerId="ADAL" clId="{20800758-88F3-484E-A137-6241AB100322}" dt="2021-05-11T00:51:29.016" v="473" actId="478"/>
          <ac:spMkLst>
            <pc:docMk/>
            <pc:sldMk cId="649738869" sldId="277"/>
            <ac:spMk id="57" creationId="{8A4B21CD-CC58-46CD-BBBE-C1A83BB927A3}"/>
          </ac:spMkLst>
        </pc:spChg>
        <pc:spChg chg="add del mod">
          <ac:chgData name="Ofir Gerbi" userId="144fd1d6-9023-4717-ba4b-343401a376ce" providerId="ADAL" clId="{20800758-88F3-484E-A137-6241AB100322}" dt="2021-05-11T00:51:29.016" v="473" actId="478"/>
          <ac:spMkLst>
            <pc:docMk/>
            <pc:sldMk cId="649738869" sldId="277"/>
            <ac:spMk id="58" creationId="{8E0170F6-4D89-41FD-AE34-6354C466F195}"/>
          </ac:spMkLst>
        </pc:spChg>
        <pc:spChg chg="add del mod ord">
          <ac:chgData name="Ofir Gerbi" userId="144fd1d6-9023-4717-ba4b-343401a376ce" providerId="ADAL" clId="{20800758-88F3-484E-A137-6241AB100322}" dt="2021-05-12T18:14:11.473" v="1362" actId="478"/>
          <ac:spMkLst>
            <pc:docMk/>
            <pc:sldMk cId="649738869" sldId="277"/>
            <ac:spMk id="59" creationId="{7B3883AA-0A81-404C-9622-057A7DAE0277}"/>
          </ac:spMkLst>
        </pc:spChg>
        <pc:spChg chg="add del mod">
          <ac:chgData name="Ofir Gerbi" userId="144fd1d6-9023-4717-ba4b-343401a376ce" providerId="ADAL" clId="{20800758-88F3-484E-A137-6241AB100322}" dt="2021-05-11T00:54:56.912" v="528" actId="478"/>
          <ac:spMkLst>
            <pc:docMk/>
            <pc:sldMk cId="649738869" sldId="277"/>
            <ac:spMk id="60" creationId="{CB061CFB-AC1C-4CEA-AD86-4885308CF753}"/>
          </ac:spMkLst>
        </pc:spChg>
        <pc:spChg chg="add del mod ord">
          <ac:chgData name="Ofir Gerbi" userId="144fd1d6-9023-4717-ba4b-343401a376ce" providerId="ADAL" clId="{20800758-88F3-484E-A137-6241AB100322}" dt="2021-05-12T18:14:08.490" v="1361" actId="478"/>
          <ac:spMkLst>
            <pc:docMk/>
            <pc:sldMk cId="649738869" sldId="277"/>
            <ac:spMk id="61" creationId="{E37FE733-3BF7-405B-B41C-94F732BD90FF}"/>
          </ac:spMkLst>
        </pc:spChg>
        <pc:spChg chg="add del mod">
          <ac:chgData name="Ofir Gerbi" userId="144fd1d6-9023-4717-ba4b-343401a376ce" providerId="ADAL" clId="{20800758-88F3-484E-A137-6241AB100322}" dt="2021-05-11T00:52:46.189" v="497" actId="478"/>
          <ac:spMkLst>
            <pc:docMk/>
            <pc:sldMk cId="649738869" sldId="277"/>
            <ac:spMk id="63" creationId="{04270B19-A9B0-4E13-AD62-AF674B610892}"/>
          </ac:spMkLst>
        </pc:spChg>
        <pc:spChg chg="add del mod">
          <ac:chgData name="Ofir Gerbi" userId="144fd1d6-9023-4717-ba4b-343401a376ce" providerId="ADAL" clId="{20800758-88F3-484E-A137-6241AB100322}" dt="2021-05-11T00:54:57.524" v="529" actId="478"/>
          <ac:spMkLst>
            <pc:docMk/>
            <pc:sldMk cId="649738869" sldId="277"/>
            <ac:spMk id="64" creationId="{62D0B134-A272-4D58-B895-4A48D57FF936}"/>
          </ac:spMkLst>
        </pc:spChg>
        <pc:spChg chg="add mod">
          <ac:chgData name="Ofir Gerbi" userId="144fd1d6-9023-4717-ba4b-343401a376ce" providerId="ADAL" clId="{20800758-88F3-484E-A137-6241AB100322}" dt="2021-05-16T21:47:30.127" v="6153" actId="108"/>
          <ac:spMkLst>
            <pc:docMk/>
            <pc:sldMk cId="649738869" sldId="277"/>
            <ac:spMk id="65" creationId="{7BA6BE92-EC1B-4863-B55A-02DB94CB4704}"/>
          </ac:spMkLst>
        </pc:spChg>
        <pc:spChg chg="add del mod">
          <ac:chgData name="Ofir Gerbi" userId="144fd1d6-9023-4717-ba4b-343401a376ce" providerId="ADAL" clId="{20800758-88F3-484E-A137-6241AB100322}" dt="2021-05-12T18:14:11.473" v="1362" actId="478"/>
          <ac:spMkLst>
            <pc:docMk/>
            <pc:sldMk cId="649738869" sldId="277"/>
            <ac:spMk id="66" creationId="{14079DD6-4E0B-4E34-83D1-3A5F99ECAAAB}"/>
          </ac:spMkLst>
        </pc:spChg>
        <pc:spChg chg="add del mod">
          <ac:chgData name="Ofir Gerbi" userId="144fd1d6-9023-4717-ba4b-343401a376ce" providerId="ADAL" clId="{20800758-88F3-484E-A137-6241AB100322}" dt="2021-05-12T18:14:08.490" v="1361" actId="478"/>
          <ac:spMkLst>
            <pc:docMk/>
            <pc:sldMk cId="649738869" sldId="277"/>
            <ac:spMk id="67" creationId="{54B7706B-5765-4C9B-964F-C350E2123260}"/>
          </ac:spMkLst>
        </pc:spChg>
        <pc:spChg chg="mod">
          <ac:chgData name="Ofir Gerbi" userId="144fd1d6-9023-4717-ba4b-343401a376ce" providerId="ADAL" clId="{20800758-88F3-484E-A137-6241AB100322}" dt="2021-05-11T00:57:02.167" v="542"/>
          <ac:spMkLst>
            <pc:docMk/>
            <pc:sldMk cId="649738869" sldId="277"/>
            <ac:spMk id="69" creationId="{0D3EB978-9792-46EF-90BA-DED20E14626D}"/>
          </ac:spMkLst>
        </pc:spChg>
        <pc:spChg chg="mod">
          <ac:chgData name="Ofir Gerbi" userId="144fd1d6-9023-4717-ba4b-343401a376ce" providerId="ADAL" clId="{20800758-88F3-484E-A137-6241AB100322}" dt="2021-05-11T00:57:02.167" v="542"/>
          <ac:spMkLst>
            <pc:docMk/>
            <pc:sldMk cId="649738869" sldId="277"/>
            <ac:spMk id="70" creationId="{DDD2B18B-0F3C-434E-98CD-3B314E97861F}"/>
          </ac:spMkLst>
        </pc:spChg>
        <pc:spChg chg="mod">
          <ac:chgData name="Ofir Gerbi" userId="144fd1d6-9023-4717-ba4b-343401a376ce" providerId="ADAL" clId="{20800758-88F3-484E-A137-6241AB100322}" dt="2021-05-11T00:57:02.167" v="542"/>
          <ac:spMkLst>
            <pc:docMk/>
            <pc:sldMk cId="649738869" sldId="277"/>
            <ac:spMk id="71" creationId="{BE2B8333-6670-4145-966D-CEE93941C1AB}"/>
          </ac:spMkLst>
        </pc:s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7" creationId="{AE55E4E2-B51F-487F-BC02-4D6B56C8C9DC}"/>
          </ac:grpSpMkLst>
        </pc:gr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23" creationId="{64508A6C-7AE9-4088-BE55-DC6975A4464C}"/>
          </ac:grpSpMkLst>
        </pc:gr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34" creationId="{3850FA96-ECF4-4522-BE18-58E49B81BB78}"/>
          </ac:grpSpMkLst>
        </pc:gr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37" creationId="{D9AE69FD-6F75-4007-9DAB-63C5BF9C3BBA}"/>
          </ac:grpSpMkLst>
        </pc:gr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40" creationId="{25D51DF3-8747-4654-88F8-88F6E19182BD}"/>
          </ac:grpSpMkLst>
        </pc:grpChg>
        <pc:grpChg chg="add del mod">
          <ac:chgData name="Ofir Gerbi" userId="144fd1d6-9023-4717-ba4b-343401a376ce" providerId="ADAL" clId="{20800758-88F3-484E-A137-6241AB100322}" dt="2021-05-11T00:51:00.588" v="466" actId="478"/>
          <ac:grpSpMkLst>
            <pc:docMk/>
            <pc:sldMk cId="649738869" sldId="277"/>
            <ac:grpSpMk id="43" creationId="{20E5210F-6B8E-406E-BA1C-85DA6A5F2BFB}"/>
          </ac:grpSpMkLst>
        </pc:grpChg>
        <pc:grpChg chg="del">
          <ac:chgData name="Ofir Gerbi" userId="144fd1d6-9023-4717-ba4b-343401a376ce" providerId="ADAL" clId="{20800758-88F3-484E-A137-6241AB100322}" dt="2021-05-11T00:48:14.413" v="436" actId="478"/>
          <ac:grpSpMkLst>
            <pc:docMk/>
            <pc:sldMk cId="649738869" sldId="277"/>
            <ac:grpSpMk id="46" creationId="{A3295A0E-2306-4083-B5C7-85BF0A32901D}"/>
          </ac:grpSpMkLst>
        </pc:grpChg>
        <pc:grpChg chg="add del mod">
          <ac:chgData name="Ofir Gerbi" userId="144fd1d6-9023-4717-ba4b-343401a376ce" providerId="ADAL" clId="{20800758-88F3-484E-A137-6241AB100322}" dt="2021-05-11T00:50:53.640" v="463" actId="478"/>
          <ac:grpSpMkLst>
            <pc:docMk/>
            <pc:sldMk cId="649738869" sldId="277"/>
            <ac:grpSpMk id="53" creationId="{57BE297B-BB15-4DEC-B09A-644DEDD5C507}"/>
          </ac:grpSpMkLst>
        </pc:grpChg>
        <pc:grpChg chg="add del mod">
          <ac:chgData name="Ofir Gerbi" userId="144fd1d6-9023-4717-ba4b-343401a376ce" providerId="ADAL" clId="{20800758-88F3-484E-A137-6241AB100322}" dt="2021-05-11T00:57:12.020" v="544" actId="478"/>
          <ac:grpSpMkLst>
            <pc:docMk/>
            <pc:sldMk cId="649738869" sldId="277"/>
            <ac:grpSpMk id="68" creationId="{63AE442E-D459-4D24-AE7A-EA550B161F1F}"/>
          </ac:grpSpMkLst>
        </pc:grpChg>
        <pc:picChg chg="del">
          <ac:chgData name="Ofir Gerbi" userId="144fd1d6-9023-4717-ba4b-343401a376ce" providerId="ADAL" clId="{20800758-88F3-484E-A137-6241AB100322}" dt="2021-05-11T00:48:14.413" v="436" actId="478"/>
          <ac:picMkLst>
            <pc:docMk/>
            <pc:sldMk cId="649738869" sldId="277"/>
            <ac:picMk id="3" creationId="{E747F40D-7529-4DB3-B4F7-0CCA08E3D7C3}"/>
          </ac:picMkLst>
        </pc:picChg>
        <pc:picChg chg="del">
          <ac:chgData name="Ofir Gerbi" userId="144fd1d6-9023-4717-ba4b-343401a376ce" providerId="ADAL" clId="{20800758-88F3-484E-A137-6241AB100322}" dt="2021-05-11T15:21:22.662" v="1139" actId="478"/>
          <ac:picMkLst>
            <pc:docMk/>
            <pc:sldMk cId="649738869" sldId="277"/>
            <ac:picMk id="5" creationId="{145C6F07-DC99-41C5-B9D2-BF1A30ADF36C}"/>
          </ac:picMkLst>
        </pc:picChg>
        <pc:picChg chg="mod">
          <ac:chgData name="Ofir Gerbi" userId="144fd1d6-9023-4717-ba4b-343401a376ce" providerId="ADAL" clId="{20800758-88F3-484E-A137-6241AB100322}" dt="2021-05-12T18:13:54.532" v="1358" actId="14100"/>
          <ac:picMkLst>
            <pc:docMk/>
            <pc:sldMk cId="649738869" sldId="277"/>
            <ac:picMk id="11" creationId="{2919E60D-471D-42AB-848C-F165E7CB4978}"/>
          </ac:picMkLst>
        </pc:picChg>
        <pc:picChg chg="del">
          <ac:chgData name="Ofir Gerbi" userId="144fd1d6-9023-4717-ba4b-343401a376ce" providerId="ADAL" clId="{20800758-88F3-484E-A137-6241AB100322}" dt="2021-05-11T00:48:08.165" v="433" actId="478"/>
          <ac:picMkLst>
            <pc:docMk/>
            <pc:sldMk cId="649738869" sldId="277"/>
            <ac:picMk id="13" creationId="{8E3E3475-230D-4126-88EA-E11335B60484}"/>
          </ac:picMkLst>
        </pc:picChg>
        <pc:picChg chg="del">
          <ac:chgData name="Ofir Gerbi" userId="144fd1d6-9023-4717-ba4b-343401a376ce" providerId="ADAL" clId="{20800758-88F3-484E-A137-6241AB100322}" dt="2021-05-11T00:48:30.275" v="440" actId="478"/>
          <ac:picMkLst>
            <pc:docMk/>
            <pc:sldMk cId="649738869" sldId="277"/>
            <ac:picMk id="17" creationId="{8793BA95-BEF5-4D23-86E1-7A7246659D73}"/>
          </ac:picMkLst>
        </pc:picChg>
        <pc:picChg chg="add del mod">
          <ac:chgData name="Ofir Gerbi" userId="144fd1d6-9023-4717-ba4b-343401a376ce" providerId="ADAL" clId="{20800758-88F3-484E-A137-6241AB100322}" dt="2021-05-11T15:22:20.322" v="1156"/>
          <ac:picMkLst>
            <pc:docMk/>
            <pc:sldMk cId="649738869" sldId="277"/>
            <ac:picMk id="18" creationId="{CDD7A710-46EF-41ED-89F5-82F5E0A2C8D9}"/>
          </ac:picMkLst>
        </pc:picChg>
        <pc:picChg chg="del">
          <ac:chgData name="Ofir Gerbi" userId="144fd1d6-9023-4717-ba4b-343401a376ce" providerId="ADAL" clId="{20800758-88F3-484E-A137-6241AB100322}" dt="2021-05-11T00:48:09.226" v="434" actId="478"/>
          <ac:picMkLst>
            <pc:docMk/>
            <pc:sldMk cId="649738869" sldId="277"/>
            <ac:picMk id="19" creationId="{B333F478-E6DE-47A6-A338-EC06E37DF212}"/>
          </ac:picMkLst>
        </pc:picChg>
        <pc:picChg chg="mod">
          <ac:chgData name="Ofir Gerbi" userId="144fd1d6-9023-4717-ba4b-343401a376ce" providerId="ADAL" clId="{20800758-88F3-484E-A137-6241AB100322}" dt="2021-05-12T18:14:49.017" v="1379" actId="1076"/>
          <ac:picMkLst>
            <pc:docMk/>
            <pc:sldMk cId="649738869" sldId="277"/>
            <ac:picMk id="21" creationId="{11895C01-4D30-4A36-B61A-EAFA9AEECB60}"/>
          </ac:picMkLst>
        </pc:picChg>
        <pc:picChg chg="mod">
          <ac:chgData name="Ofir Gerbi" userId="144fd1d6-9023-4717-ba4b-343401a376ce" providerId="ADAL" clId="{20800758-88F3-484E-A137-6241AB100322}" dt="2021-05-12T18:14:44.553" v="1378" actId="1076"/>
          <ac:picMkLst>
            <pc:docMk/>
            <pc:sldMk cId="649738869" sldId="277"/>
            <ac:picMk id="44" creationId="{A64F78C5-0804-4B68-ADAD-1DA034830F52}"/>
          </ac:picMkLst>
        </pc:picChg>
        <pc:picChg chg="add del mod">
          <ac:chgData name="Ofir Gerbi" userId="144fd1d6-9023-4717-ba4b-343401a376ce" providerId="ADAL" clId="{20800758-88F3-484E-A137-6241AB100322}" dt="2021-05-11T00:50:50.526" v="462" actId="478"/>
          <ac:picMkLst>
            <pc:docMk/>
            <pc:sldMk cId="649738869" sldId="277"/>
            <ac:picMk id="56" creationId="{92F3D34F-8B56-4526-90F8-F989C16FBA9E}"/>
          </ac:picMkLst>
        </pc:picChg>
        <pc:picChg chg="add del mod">
          <ac:chgData name="Ofir Gerbi" userId="144fd1d6-9023-4717-ba4b-343401a376ce" providerId="ADAL" clId="{20800758-88F3-484E-A137-6241AB100322}" dt="2021-05-11T00:52:46.189" v="497" actId="478"/>
          <ac:picMkLst>
            <pc:docMk/>
            <pc:sldMk cId="649738869" sldId="277"/>
            <ac:picMk id="62" creationId="{FFB6EF98-CA05-48A8-AED3-4F89F09E7CC8}"/>
          </ac:picMkLst>
        </pc:picChg>
      </pc:sldChg>
      <pc:sldChg chg="addSp delSp modSp add del mod addAnim delAnim">
        <pc:chgData name="Ofir Gerbi" userId="144fd1d6-9023-4717-ba4b-343401a376ce" providerId="ADAL" clId="{20800758-88F3-484E-A137-6241AB100322}" dt="2021-05-11T00:45:41.647" v="402" actId="2890"/>
        <pc:sldMkLst>
          <pc:docMk/>
          <pc:sldMk cId="4247392045" sldId="277"/>
        </pc:sldMkLst>
        <pc:spChg chg="mod">
          <ac:chgData name="Ofir Gerbi" userId="144fd1d6-9023-4717-ba4b-343401a376ce" providerId="ADAL" clId="{20800758-88F3-484E-A137-6241AB100322}" dt="2021-05-11T00:45:41.418" v="401" actId="1076"/>
          <ac:spMkLst>
            <pc:docMk/>
            <pc:sldMk cId="4247392045" sldId="277"/>
            <ac:spMk id="22" creationId="{0CEB6D11-4719-4D7F-8DAF-7A4907414948}"/>
          </ac:spMkLst>
        </pc:spChg>
        <pc:spChg chg="add del">
          <ac:chgData name="Ofir Gerbi" userId="144fd1d6-9023-4717-ba4b-343401a376ce" providerId="ADAL" clId="{20800758-88F3-484E-A137-6241AB100322}" dt="2021-05-11T00:45:41.199" v="400" actId="478"/>
          <ac:spMkLst>
            <pc:docMk/>
            <pc:sldMk cId="4247392045" sldId="277"/>
            <ac:spMk id="26" creationId="{DB266135-9131-443A-B643-AB1958D543F7}"/>
          </ac:spMkLst>
        </pc:spChg>
        <pc:spChg chg="add del">
          <ac:chgData name="Ofir Gerbi" userId="144fd1d6-9023-4717-ba4b-343401a376ce" providerId="ADAL" clId="{20800758-88F3-484E-A137-6241AB100322}" dt="2021-05-11T00:45:40.650" v="397" actId="478"/>
          <ac:spMkLst>
            <pc:docMk/>
            <pc:sldMk cId="4247392045" sldId="277"/>
            <ac:spMk id="28" creationId="{850065FE-9A43-4B21-9ED7-591A9C853160}"/>
          </ac:spMkLst>
        </pc:spChg>
        <pc:grpChg chg="add del">
          <ac:chgData name="Ofir Gerbi" userId="144fd1d6-9023-4717-ba4b-343401a376ce" providerId="ADAL" clId="{20800758-88F3-484E-A137-6241AB100322}" dt="2021-05-11T00:45:41.012" v="399" actId="478"/>
          <ac:grpSpMkLst>
            <pc:docMk/>
            <pc:sldMk cId="4247392045" sldId="277"/>
            <ac:grpSpMk id="7" creationId="{AE55E4E2-B51F-487F-BC02-4D6B56C8C9DC}"/>
          </ac:grpSpMkLst>
        </pc:grpChg>
        <pc:grpChg chg="add del">
          <ac:chgData name="Ofir Gerbi" userId="144fd1d6-9023-4717-ba4b-343401a376ce" providerId="ADAL" clId="{20800758-88F3-484E-A137-6241AB100322}" dt="2021-05-11T00:45:41.199" v="400" actId="478"/>
          <ac:grpSpMkLst>
            <pc:docMk/>
            <pc:sldMk cId="4247392045" sldId="277"/>
            <ac:grpSpMk id="23" creationId="{64508A6C-7AE9-4088-BE55-DC6975A4464C}"/>
          </ac:grpSpMkLst>
        </pc:grpChg>
        <pc:grpChg chg="add del">
          <ac:chgData name="Ofir Gerbi" userId="144fd1d6-9023-4717-ba4b-343401a376ce" providerId="ADAL" clId="{20800758-88F3-484E-A137-6241AB100322}" dt="2021-05-11T00:45:40.465" v="396" actId="478"/>
          <ac:grpSpMkLst>
            <pc:docMk/>
            <pc:sldMk cId="4247392045" sldId="277"/>
            <ac:grpSpMk id="34" creationId="{3850FA96-ECF4-4522-BE18-58E49B81BB78}"/>
          </ac:grpSpMkLst>
        </pc:grpChg>
        <pc:picChg chg="add del">
          <ac:chgData name="Ofir Gerbi" userId="144fd1d6-9023-4717-ba4b-343401a376ce" providerId="ADAL" clId="{20800758-88F3-484E-A137-6241AB100322}" dt="2021-05-11T00:45:40.833" v="398" actId="478"/>
          <ac:picMkLst>
            <pc:docMk/>
            <pc:sldMk cId="4247392045" sldId="277"/>
            <ac:picMk id="3" creationId="{E747F40D-7529-4DB3-B4F7-0CCA08E3D7C3}"/>
          </ac:picMkLst>
        </pc:picChg>
        <pc:picChg chg="mod">
          <ac:chgData name="Ofir Gerbi" userId="144fd1d6-9023-4717-ba4b-343401a376ce" providerId="ADAL" clId="{20800758-88F3-484E-A137-6241AB100322}" dt="2021-05-11T00:45:41.418" v="401" actId="1076"/>
          <ac:picMkLst>
            <pc:docMk/>
            <pc:sldMk cId="4247392045" sldId="277"/>
            <ac:picMk id="11" creationId="{2919E60D-471D-42AB-848C-F165E7CB4978}"/>
          </ac:picMkLst>
        </pc:picChg>
        <pc:picChg chg="add del">
          <ac:chgData name="Ofir Gerbi" userId="144fd1d6-9023-4717-ba4b-343401a376ce" providerId="ADAL" clId="{20800758-88F3-484E-A137-6241AB100322}" dt="2021-05-11T00:45:40.650" v="397" actId="478"/>
          <ac:picMkLst>
            <pc:docMk/>
            <pc:sldMk cId="4247392045" sldId="277"/>
            <ac:picMk id="13" creationId="{8E3E3475-230D-4126-88EA-E11335B60484}"/>
          </ac:picMkLst>
        </pc:picChg>
        <pc:picChg chg="add del">
          <ac:chgData name="Ofir Gerbi" userId="144fd1d6-9023-4717-ba4b-343401a376ce" providerId="ADAL" clId="{20800758-88F3-484E-A137-6241AB100322}" dt="2021-05-11T00:45:41.199" v="400" actId="478"/>
          <ac:picMkLst>
            <pc:docMk/>
            <pc:sldMk cId="4247392045" sldId="277"/>
            <ac:picMk id="17" creationId="{8793BA95-BEF5-4D23-86E1-7A7246659D73}"/>
          </ac:picMkLst>
        </pc:picChg>
      </pc:sldChg>
      <pc:sldChg chg="addSp delSp modSp add del mod modAnim">
        <pc:chgData name="Ofir Gerbi" userId="144fd1d6-9023-4717-ba4b-343401a376ce" providerId="ADAL" clId="{20800758-88F3-484E-A137-6241AB100322}" dt="2021-05-12T18:08:13.456" v="1348" actId="2696"/>
        <pc:sldMkLst>
          <pc:docMk/>
          <pc:sldMk cId="4126921483" sldId="278"/>
        </pc:sldMkLst>
        <pc:spChg chg="del mod">
          <ac:chgData name="Ofir Gerbi" userId="144fd1d6-9023-4717-ba4b-343401a376ce" providerId="ADAL" clId="{20800758-88F3-484E-A137-6241AB100322}" dt="2021-05-11T01:35:36.553" v="980" actId="21"/>
          <ac:spMkLst>
            <pc:docMk/>
            <pc:sldMk cId="4126921483" sldId="278"/>
            <ac:spMk id="10" creationId="{F79B1A29-060E-499F-AE66-EC3E97AFF059}"/>
          </ac:spMkLst>
        </pc:spChg>
        <pc:spChg chg="del">
          <ac:chgData name="Ofir Gerbi" userId="144fd1d6-9023-4717-ba4b-343401a376ce" providerId="ADAL" clId="{20800758-88F3-484E-A137-6241AB100322}" dt="2021-05-11T01:25:35.521" v="838" actId="478"/>
          <ac:spMkLst>
            <pc:docMk/>
            <pc:sldMk cId="4126921483" sldId="278"/>
            <ac:spMk id="11" creationId="{FA761BD7-3D96-4282-A3D0-0B2537FF5544}"/>
          </ac:spMkLst>
        </pc:spChg>
        <pc:spChg chg="add del mod">
          <ac:chgData name="Ofir Gerbi" userId="144fd1d6-9023-4717-ba4b-343401a376ce" providerId="ADAL" clId="{20800758-88F3-484E-A137-6241AB100322}" dt="2021-05-11T01:26:45.862" v="845" actId="21"/>
          <ac:spMkLst>
            <pc:docMk/>
            <pc:sldMk cId="4126921483" sldId="278"/>
            <ac:spMk id="13" creationId="{2CFF6EB7-95A3-4DB7-AA0C-F1E8511EED34}"/>
          </ac:spMkLst>
        </pc:spChg>
        <pc:spChg chg="add del mod">
          <ac:chgData name="Ofir Gerbi" userId="144fd1d6-9023-4717-ba4b-343401a376ce" providerId="ADAL" clId="{20800758-88F3-484E-A137-6241AB100322}" dt="2021-05-11T01:27:01.858" v="849" actId="21"/>
          <ac:spMkLst>
            <pc:docMk/>
            <pc:sldMk cId="4126921483" sldId="278"/>
            <ac:spMk id="14" creationId="{34F01BCD-05F1-4CDE-80D0-0215CE9B7E03}"/>
          </ac:spMkLst>
        </pc:spChg>
        <pc:picChg chg="del">
          <ac:chgData name="Ofir Gerbi" userId="144fd1d6-9023-4717-ba4b-343401a376ce" providerId="ADAL" clId="{20800758-88F3-484E-A137-6241AB100322}" dt="2021-05-11T01:19:45.900" v="770" actId="478"/>
          <ac:picMkLst>
            <pc:docMk/>
            <pc:sldMk cId="4126921483" sldId="278"/>
            <ac:picMk id="3" creationId="{A36634DE-D8CA-4279-9931-E1D904F9B66E}"/>
          </ac:picMkLst>
        </pc:picChg>
        <pc:picChg chg="add del mod">
          <ac:chgData name="Ofir Gerbi" userId="144fd1d6-9023-4717-ba4b-343401a376ce" providerId="ADAL" clId="{20800758-88F3-484E-A137-6241AB100322}" dt="2021-05-11T01:35:36.553" v="980" actId="21"/>
          <ac:picMkLst>
            <pc:docMk/>
            <pc:sldMk cId="4126921483" sldId="278"/>
            <ac:picMk id="5" creationId="{C3B4DA61-CFEE-4472-875C-F2367916A2CF}"/>
          </ac:picMkLst>
        </pc:picChg>
        <pc:picChg chg="add del mod ord">
          <ac:chgData name="Ofir Gerbi" userId="144fd1d6-9023-4717-ba4b-343401a376ce" providerId="ADAL" clId="{20800758-88F3-484E-A137-6241AB100322}" dt="2021-05-11T01:35:36.553" v="980" actId="21"/>
          <ac:picMkLst>
            <pc:docMk/>
            <pc:sldMk cId="4126921483" sldId="278"/>
            <ac:picMk id="12" creationId="{837DBF7B-BFC4-4FA7-9664-26387FB4A85A}"/>
          </ac:picMkLst>
        </pc:picChg>
      </pc:sldChg>
      <pc:sldChg chg="addSp delSp modSp add del mod delAnim modAnim">
        <pc:chgData name="Ofir Gerbi" userId="144fd1d6-9023-4717-ba4b-343401a376ce" providerId="ADAL" clId="{20800758-88F3-484E-A137-6241AB100322}" dt="2021-05-16T20:03:24.870" v="3500" actId="47"/>
        <pc:sldMkLst>
          <pc:docMk/>
          <pc:sldMk cId="2651875189" sldId="279"/>
        </pc:sldMkLst>
        <pc:spChg chg="del">
          <ac:chgData name="Ofir Gerbi" userId="144fd1d6-9023-4717-ba4b-343401a376ce" providerId="ADAL" clId="{20800758-88F3-484E-A137-6241AB100322}" dt="2021-05-11T01:25:32.426" v="837" actId="478"/>
          <ac:spMkLst>
            <pc:docMk/>
            <pc:sldMk cId="2651875189" sldId="279"/>
            <ac:spMk id="11" creationId="{FA761BD7-3D96-4282-A3D0-0B2537FF5544}"/>
          </ac:spMkLst>
        </pc:spChg>
        <pc:spChg chg="add del mod">
          <ac:chgData name="Ofir Gerbi" userId="144fd1d6-9023-4717-ba4b-343401a376ce" providerId="ADAL" clId="{20800758-88F3-484E-A137-6241AB100322}" dt="2021-05-11T01:36:50.201" v="988" actId="478"/>
          <ac:spMkLst>
            <pc:docMk/>
            <pc:sldMk cId="2651875189" sldId="279"/>
            <ac:spMk id="13" creationId="{3D77683F-661E-4043-9DCD-77A31B3D13C1}"/>
          </ac:spMkLst>
        </pc:spChg>
        <pc:spChg chg="add mod">
          <ac:chgData name="Ofir Gerbi" userId="144fd1d6-9023-4717-ba4b-343401a376ce" providerId="ADAL" clId="{20800758-88F3-484E-A137-6241AB100322}" dt="2021-05-11T01:36:59.822" v="990" actId="1076"/>
          <ac:spMkLst>
            <pc:docMk/>
            <pc:sldMk cId="2651875189" sldId="279"/>
            <ac:spMk id="15" creationId="{CCEADC7F-B375-4E28-9868-27ABE3280C66}"/>
          </ac:spMkLst>
        </pc:spChg>
        <pc:picChg chg="add del mod modCrop">
          <ac:chgData name="Ofir Gerbi" userId="144fd1d6-9023-4717-ba4b-343401a376ce" providerId="ADAL" clId="{20800758-88F3-484E-A137-6241AB100322}" dt="2021-05-12T19:57:19.449" v="1925" actId="478"/>
          <ac:picMkLst>
            <pc:docMk/>
            <pc:sldMk cId="2651875189" sldId="279"/>
            <ac:picMk id="3" creationId="{DC94A0A3-1D12-4A42-B43E-43C3CF1347A0}"/>
          </ac:picMkLst>
        </pc:picChg>
        <pc:picChg chg="add del mod">
          <ac:chgData name="Ofir Gerbi" userId="144fd1d6-9023-4717-ba4b-343401a376ce" providerId="ADAL" clId="{20800758-88F3-484E-A137-6241AB100322}" dt="2021-05-12T19:57:29.826" v="1932" actId="478"/>
          <ac:picMkLst>
            <pc:docMk/>
            <pc:sldMk cId="2651875189" sldId="279"/>
            <ac:picMk id="6" creationId="{B104A370-B30B-477E-A8B1-67C7BD039E3A}"/>
          </ac:picMkLst>
        </pc:picChg>
        <pc:picChg chg="add del mod">
          <ac:chgData name="Ofir Gerbi" userId="144fd1d6-9023-4717-ba4b-343401a376ce" providerId="ADAL" clId="{20800758-88F3-484E-A137-6241AB100322}" dt="2021-05-12T19:59:17.612" v="2007" actId="21"/>
          <ac:picMkLst>
            <pc:docMk/>
            <pc:sldMk cId="2651875189" sldId="279"/>
            <ac:picMk id="13" creationId="{8BECA494-078F-41F8-997C-7B2D142817E7}"/>
          </ac:picMkLst>
        </pc:picChg>
        <pc:picChg chg="add mod">
          <ac:chgData name="Ofir Gerbi" userId="144fd1d6-9023-4717-ba4b-343401a376ce" providerId="ADAL" clId="{20800758-88F3-484E-A137-6241AB100322}" dt="2021-05-11T01:36:46.095" v="986" actId="1076"/>
          <ac:picMkLst>
            <pc:docMk/>
            <pc:sldMk cId="2651875189" sldId="279"/>
            <ac:picMk id="14" creationId="{9D90CC7B-6A7C-49B0-8C51-72EBD8135F7E}"/>
          </ac:picMkLst>
        </pc:picChg>
        <pc:picChg chg="add del mod">
          <ac:chgData name="Ofir Gerbi" userId="144fd1d6-9023-4717-ba4b-343401a376ce" providerId="ADAL" clId="{20800758-88F3-484E-A137-6241AB100322}" dt="2021-05-12T19:59:13.490" v="2005" actId="478"/>
          <ac:picMkLst>
            <pc:docMk/>
            <pc:sldMk cId="2651875189" sldId="279"/>
            <ac:picMk id="16" creationId="{70F2B546-F2C9-4942-B556-C8DB8B10913F}"/>
          </ac:picMkLst>
        </pc:picChg>
        <pc:picChg chg="add del mod">
          <ac:chgData name="Ofir Gerbi" userId="144fd1d6-9023-4717-ba4b-343401a376ce" providerId="ADAL" clId="{20800758-88F3-484E-A137-6241AB100322}" dt="2021-05-11T01:39:43.673" v="1013" actId="478"/>
          <ac:picMkLst>
            <pc:docMk/>
            <pc:sldMk cId="2651875189" sldId="279"/>
            <ac:picMk id="18" creationId="{937918C2-0204-403E-9649-12747A3A8A15}"/>
          </ac:picMkLst>
        </pc:picChg>
      </pc:sldChg>
      <pc:sldChg chg="addSp delSp modSp add del mod modAnim">
        <pc:chgData name="Ofir Gerbi" userId="144fd1d6-9023-4717-ba4b-343401a376ce" providerId="ADAL" clId="{20800758-88F3-484E-A137-6241AB100322}" dt="2021-05-16T20:03:22.640" v="3498" actId="47"/>
        <pc:sldMkLst>
          <pc:docMk/>
          <pc:sldMk cId="2483550155" sldId="280"/>
        </pc:sldMkLst>
        <pc:spChg chg="del">
          <ac:chgData name="Ofir Gerbi" userId="144fd1d6-9023-4717-ba4b-343401a376ce" providerId="ADAL" clId="{20800758-88F3-484E-A137-6241AB100322}" dt="2021-05-11T15:33:51.033" v="1299" actId="478"/>
          <ac:spMkLst>
            <pc:docMk/>
            <pc:sldMk cId="2483550155" sldId="280"/>
            <ac:spMk id="4" creationId="{33A42951-AD5B-4217-B213-6848421E0863}"/>
          </ac:spMkLst>
        </pc:spChg>
        <pc:spChg chg="del">
          <ac:chgData name="Ofir Gerbi" userId="144fd1d6-9023-4717-ba4b-343401a376ce" providerId="ADAL" clId="{20800758-88F3-484E-A137-6241AB100322}" dt="2021-05-11T15:34:12.753" v="1301" actId="478"/>
          <ac:spMkLst>
            <pc:docMk/>
            <pc:sldMk cId="2483550155" sldId="280"/>
            <ac:spMk id="7" creationId="{10B58CF5-B5A9-4F8D-96F6-15A0A7036449}"/>
          </ac:spMkLst>
        </pc:spChg>
        <pc:spChg chg="add mod">
          <ac:chgData name="Ofir Gerbi" userId="144fd1d6-9023-4717-ba4b-343401a376ce" providerId="ADAL" clId="{20800758-88F3-484E-A137-6241AB100322}" dt="2021-05-11T15:33:51.793" v="1300"/>
          <ac:spMkLst>
            <pc:docMk/>
            <pc:sldMk cId="2483550155" sldId="280"/>
            <ac:spMk id="10" creationId="{06D3E5D5-BC08-4489-A06F-42182F704660}"/>
          </ac:spMkLst>
        </pc:spChg>
        <pc:spChg chg="del mod">
          <ac:chgData name="Ofir Gerbi" userId="144fd1d6-9023-4717-ba4b-343401a376ce" providerId="ADAL" clId="{20800758-88F3-484E-A137-6241AB100322}" dt="2021-05-11T01:35:30.577" v="979" actId="478"/>
          <ac:spMkLst>
            <pc:docMk/>
            <pc:sldMk cId="2483550155" sldId="280"/>
            <ac:spMk id="10" creationId="{F79B1A29-060E-499F-AE66-EC3E97AFF059}"/>
          </ac:spMkLst>
        </pc:spChg>
        <pc:spChg chg="add mod">
          <ac:chgData name="Ofir Gerbi" userId="144fd1d6-9023-4717-ba4b-343401a376ce" providerId="ADAL" clId="{20800758-88F3-484E-A137-6241AB100322}" dt="2021-05-11T01:36:02.686" v="984" actId="1076"/>
          <ac:spMkLst>
            <pc:docMk/>
            <pc:sldMk cId="2483550155" sldId="280"/>
            <ac:spMk id="11" creationId="{29E6A50C-49C2-4639-932B-60938CF877D6}"/>
          </ac:spMkLst>
        </pc:spChg>
        <pc:spChg chg="add mod modVis">
          <ac:chgData name="Ofir Gerbi" userId="144fd1d6-9023-4717-ba4b-343401a376ce" providerId="ADAL" clId="{20800758-88F3-484E-A137-6241AB100322}" dt="2021-05-12T19:21:10.726" v="1691" actId="1076"/>
          <ac:spMkLst>
            <pc:docMk/>
            <pc:sldMk cId="2483550155" sldId="280"/>
            <ac:spMk id="13" creationId="{5B783ADC-2C99-4217-9739-FDB09BDF11CB}"/>
          </ac:spMkLst>
        </pc:spChg>
        <pc:spChg chg="add mod">
          <ac:chgData name="Ofir Gerbi" userId="144fd1d6-9023-4717-ba4b-343401a376ce" providerId="ADAL" clId="{20800758-88F3-484E-A137-6241AB100322}" dt="2021-05-11T15:34:13.573" v="1302"/>
          <ac:spMkLst>
            <pc:docMk/>
            <pc:sldMk cId="2483550155" sldId="280"/>
            <ac:spMk id="14" creationId="{9C20EF62-FCF8-4724-9D09-FE12C510541A}"/>
          </ac:spMkLst>
        </pc:spChg>
        <pc:picChg chg="add del mod">
          <ac:chgData name="Ofir Gerbi" userId="144fd1d6-9023-4717-ba4b-343401a376ce" providerId="ADAL" clId="{20800758-88F3-484E-A137-6241AB100322}" dt="2021-05-12T19:21:01.477" v="1688" actId="21"/>
          <ac:picMkLst>
            <pc:docMk/>
            <pc:sldMk cId="2483550155" sldId="280"/>
            <ac:picMk id="3" creationId="{D8D0F355-B84F-43B8-B787-0A57904EEA1E}"/>
          </ac:picMkLst>
        </pc:picChg>
        <pc:picChg chg="del mod">
          <ac:chgData name="Ofir Gerbi" userId="144fd1d6-9023-4717-ba4b-343401a376ce" providerId="ADAL" clId="{20800758-88F3-484E-A137-6241AB100322}" dt="2021-05-11T01:35:30.577" v="979" actId="478"/>
          <ac:picMkLst>
            <pc:docMk/>
            <pc:sldMk cId="2483550155" sldId="280"/>
            <ac:picMk id="5" creationId="{C3B4DA61-CFEE-4472-875C-F2367916A2CF}"/>
          </ac:picMkLst>
        </pc:picChg>
        <pc:picChg chg="del">
          <ac:chgData name="Ofir Gerbi" userId="144fd1d6-9023-4717-ba4b-343401a376ce" providerId="ADAL" clId="{20800758-88F3-484E-A137-6241AB100322}" dt="2021-05-11T15:34:12.753" v="1301" actId="478"/>
          <ac:picMkLst>
            <pc:docMk/>
            <pc:sldMk cId="2483550155" sldId="280"/>
            <ac:picMk id="8" creationId="{F3629D8B-7029-4691-B8B1-053616E93D5E}"/>
          </ac:picMkLst>
        </pc:picChg>
        <pc:picChg chg="del">
          <ac:chgData name="Ofir Gerbi" userId="144fd1d6-9023-4717-ba4b-343401a376ce" providerId="ADAL" clId="{20800758-88F3-484E-A137-6241AB100322}" dt="2021-05-11T15:33:51.033" v="1299" actId="478"/>
          <ac:picMkLst>
            <pc:docMk/>
            <pc:sldMk cId="2483550155" sldId="280"/>
            <ac:picMk id="9" creationId="{281A3D01-9926-4437-8FF1-E21025173A2A}"/>
          </ac:picMkLst>
        </pc:picChg>
        <pc:picChg chg="add mod">
          <ac:chgData name="Ofir Gerbi" userId="144fd1d6-9023-4717-ba4b-343401a376ce" providerId="ADAL" clId="{20800758-88F3-484E-A137-6241AB100322}" dt="2021-05-11T15:33:51.793" v="1300"/>
          <ac:picMkLst>
            <pc:docMk/>
            <pc:sldMk cId="2483550155" sldId="280"/>
            <ac:picMk id="12" creationId="{1629402D-2784-407A-8258-0CDC1E0E90F9}"/>
          </ac:picMkLst>
        </pc:picChg>
        <pc:picChg chg="del mod">
          <ac:chgData name="Ofir Gerbi" userId="144fd1d6-9023-4717-ba4b-343401a376ce" providerId="ADAL" clId="{20800758-88F3-484E-A137-6241AB100322}" dt="2021-05-11T01:35:30.577" v="979" actId="478"/>
          <ac:picMkLst>
            <pc:docMk/>
            <pc:sldMk cId="2483550155" sldId="280"/>
            <ac:picMk id="12" creationId="{837DBF7B-BFC4-4FA7-9664-26387FB4A85A}"/>
          </ac:picMkLst>
        </pc:picChg>
        <pc:picChg chg="add mod">
          <ac:chgData name="Ofir Gerbi" userId="144fd1d6-9023-4717-ba4b-343401a376ce" providerId="ADAL" clId="{20800758-88F3-484E-A137-6241AB100322}" dt="2021-05-11T15:34:13.573" v="1302"/>
          <ac:picMkLst>
            <pc:docMk/>
            <pc:sldMk cId="2483550155" sldId="280"/>
            <ac:picMk id="15" creationId="{8A2F508D-47C9-41B2-887E-6E6F244759FA}"/>
          </ac:picMkLst>
        </pc:picChg>
      </pc:sldChg>
      <pc:sldChg chg="addSp delSp modSp add del mod">
        <pc:chgData name="Ofir Gerbi" userId="144fd1d6-9023-4717-ba4b-343401a376ce" providerId="ADAL" clId="{20800758-88F3-484E-A137-6241AB100322}" dt="2021-05-16T20:03:27.395" v="3501" actId="47"/>
        <pc:sldMkLst>
          <pc:docMk/>
          <pc:sldMk cId="1449131162" sldId="281"/>
        </pc:sldMkLst>
        <pc:spChg chg="del">
          <ac:chgData name="Ofir Gerbi" userId="144fd1d6-9023-4717-ba4b-343401a376ce" providerId="ADAL" clId="{20800758-88F3-484E-A137-6241AB100322}" dt="2021-05-11T01:31:48.137" v="934" actId="478"/>
          <ac:spMkLst>
            <pc:docMk/>
            <pc:sldMk cId="1449131162" sldId="281"/>
            <ac:spMk id="10" creationId="{F79B1A29-060E-499F-AE66-EC3E97AFF059}"/>
          </ac:spMkLst>
        </pc:spChg>
        <pc:spChg chg="del">
          <ac:chgData name="Ofir Gerbi" userId="144fd1d6-9023-4717-ba4b-343401a376ce" providerId="ADAL" clId="{20800758-88F3-484E-A137-6241AB100322}" dt="2021-05-11T01:31:39.622" v="932" actId="478"/>
          <ac:spMkLst>
            <pc:docMk/>
            <pc:sldMk cId="1449131162" sldId="281"/>
            <ac:spMk id="13" creationId="{3D77683F-661E-4043-9DCD-77A31B3D13C1}"/>
          </ac:spMkLst>
        </pc:spChg>
        <pc:spChg chg="add mod">
          <ac:chgData name="Ofir Gerbi" userId="144fd1d6-9023-4717-ba4b-343401a376ce" providerId="ADAL" clId="{20800758-88F3-484E-A137-6241AB100322}" dt="2021-05-11T01:31:53.773" v="936" actId="1076"/>
          <ac:spMkLst>
            <pc:docMk/>
            <pc:sldMk cId="1449131162" sldId="281"/>
            <ac:spMk id="14" creationId="{E523D09C-90FB-430D-A4E2-885CA4215711}"/>
          </ac:spMkLst>
        </pc:spChg>
        <pc:picChg chg="add mod modCrop">
          <ac:chgData name="Ofir Gerbi" userId="144fd1d6-9023-4717-ba4b-343401a376ce" providerId="ADAL" clId="{20800758-88F3-484E-A137-6241AB100322}" dt="2021-05-11T01:33:53.136" v="949" actId="1440"/>
          <ac:picMkLst>
            <pc:docMk/>
            <pc:sldMk cId="1449131162" sldId="281"/>
            <ac:picMk id="3" creationId="{57AF88EB-6F92-4E4C-8F86-9AC7A11C6302}"/>
          </ac:picMkLst>
        </pc:picChg>
        <pc:picChg chg="del">
          <ac:chgData name="Ofir Gerbi" userId="144fd1d6-9023-4717-ba4b-343401a376ce" providerId="ADAL" clId="{20800758-88F3-484E-A137-6241AB100322}" dt="2021-05-11T01:31:48.137" v="934" actId="478"/>
          <ac:picMkLst>
            <pc:docMk/>
            <pc:sldMk cId="1449131162" sldId="281"/>
            <ac:picMk id="5" creationId="{C3B4DA61-CFEE-4472-875C-F2367916A2CF}"/>
          </ac:picMkLst>
        </pc:picChg>
        <pc:picChg chg="add mod">
          <ac:chgData name="Ofir Gerbi" userId="144fd1d6-9023-4717-ba4b-343401a376ce" providerId="ADAL" clId="{20800758-88F3-484E-A137-6241AB100322}" dt="2021-05-11T01:33:57.422" v="950" actId="1440"/>
          <ac:picMkLst>
            <pc:docMk/>
            <pc:sldMk cId="1449131162" sldId="281"/>
            <ac:picMk id="11" creationId="{EC7BA264-CFF7-4B21-B569-3980F5E668C0}"/>
          </ac:picMkLst>
        </pc:picChg>
        <pc:picChg chg="del">
          <ac:chgData name="Ofir Gerbi" userId="144fd1d6-9023-4717-ba4b-343401a376ce" providerId="ADAL" clId="{20800758-88F3-484E-A137-6241AB100322}" dt="2021-05-11T01:31:48.137" v="934" actId="478"/>
          <ac:picMkLst>
            <pc:docMk/>
            <pc:sldMk cId="1449131162" sldId="281"/>
            <ac:picMk id="12" creationId="{837DBF7B-BFC4-4FA7-9664-26387FB4A85A}"/>
          </ac:picMkLst>
        </pc:picChg>
        <pc:picChg chg="add mod">
          <ac:chgData name="Ofir Gerbi" userId="144fd1d6-9023-4717-ba4b-343401a376ce" providerId="ADAL" clId="{20800758-88F3-484E-A137-6241AB100322}" dt="2021-05-11T01:31:58.981" v="939" actId="1076"/>
          <ac:picMkLst>
            <pc:docMk/>
            <pc:sldMk cId="1449131162" sldId="281"/>
            <ac:picMk id="15" creationId="{8DE4D6DC-6809-4A0D-AF4A-4DC5382EE5A9}"/>
          </ac:picMkLst>
        </pc:picChg>
      </pc:sldChg>
      <pc:sldChg chg="addSp modSp add del mod">
        <pc:chgData name="Ofir Gerbi" userId="144fd1d6-9023-4717-ba4b-343401a376ce" providerId="ADAL" clId="{20800758-88F3-484E-A137-6241AB100322}" dt="2021-05-16T20:03:23.406" v="3499" actId="47"/>
        <pc:sldMkLst>
          <pc:docMk/>
          <pc:sldMk cId="1999550740" sldId="282"/>
        </pc:sldMkLst>
        <pc:spChg chg="add mod">
          <ac:chgData name="Ofir Gerbi" userId="144fd1d6-9023-4717-ba4b-343401a376ce" providerId="ADAL" clId="{20800758-88F3-484E-A137-6241AB100322}" dt="2021-05-11T01:40:33.654" v="1017" actId="1076"/>
          <ac:spMkLst>
            <pc:docMk/>
            <pc:sldMk cId="1999550740" sldId="282"/>
            <ac:spMk id="12" creationId="{B33A89DD-F1D9-48FE-B681-BDA480C3F35D}"/>
          </ac:spMkLst>
        </pc:spChg>
        <pc:picChg chg="add mod">
          <ac:chgData name="Ofir Gerbi" userId="144fd1d6-9023-4717-ba4b-343401a376ce" providerId="ADAL" clId="{20800758-88F3-484E-A137-6241AB100322}" dt="2021-05-11T01:40:33.654" v="1017" actId="1076"/>
          <ac:picMkLst>
            <pc:docMk/>
            <pc:sldMk cId="1999550740" sldId="282"/>
            <ac:picMk id="10" creationId="{9C15DFDE-CE0E-4DA0-99B2-02E848FE3E38}"/>
          </ac:picMkLst>
        </pc:picChg>
      </pc:sldChg>
      <pc:sldChg chg="addSp delSp modSp add del mod delAnim modAnim">
        <pc:chgData name="Ofir Gerbi" userId="144fd1d6-9023-4717-ba4b-343401a376ce" providerId="ADAL" clId="{20800758-88F3-484E-A137-6241AB100322}" dt="2021-05-16T20:03:20.671" v="3497" actId="47"/>
        <pc:sldMkLst>
          <pc:docMk/>
          <pc:sldMk cId="665115145" sldId="283"/>
        </pc:sldMkLst>
        <pc:spChg chg="del">
          <ac:chgData name="Ofir Gerbi" userId="144fd1d6-9023-4717-ba4b-343401a376ce" providerId="ADAL" clId="{20800758-88F3-484E-A137-6241AB100322}" dt="2021-05-12T19:20:58.294" v="1687" actId="478"/>
          <ac:spMkLst>
            <pc:docMk/>
            <pc:sldMk cId="665115145" sldId="283"/>
            <ac:spMk id="10" creationId="{F79B1A29-060E-499F-AE66-EC3E97AFF059}"/>
          </ac:spMkLst>
        </pc:spChg>
        <pc:spChg chg="del">
          <ac:chgData name="Ofir Gerbi" userId="144fd1d6-9023-4717-ba4b-343401a376ce" providerId="ADAL" clId="{20800758-88F3-484E-A137-6241AB100322}" dt="2021-05-12T19:20:57.204" v="1686" actId="478"/>
          <ac:spMkLst>
            <pc:docMk/>
            <pc:sldMk cId="665115145" sldId="283"/>
            <ac:spMk id="13" creationId="{79A64FF8-334C-475F-A9BD-9F7D50D84F73}"/>
          </ac:spMkLst>
        </pc:spChg>
        <pc:spChg chg="del">
          <ac:chgData name="Ofir Gerbi" userId="144fd1d6-9023-4717-ba4b-343401a376ce" providerId="ADAL" clId="{20800758-88F3-484E-A137-6241AB100322}" dt="2021-05-12T19:20:57.204" v="1686" actId="478"/>
          <ac:spMkLst>
            <pc:docMk/>
            <pc:sldMk cId="665115145" sldId="283"/>
            <ac:spMk id="14" creationId="{80E30682-7CFE-4674-BD37-4246E0587F11}"/>
          </ac:spMkLst>
        </pc:spChg>
        <pc:spChg chg="del">
          <ac:chgData name="Ofir Gerbi" userId="144fd1d6-9023-4717-ba4b-343401a376ce" providerId="ADAL" clId="{20800758-88F3-484E-A137-6241AB100322}" dt="2021-05-12T19:20:58.294" v="1687" actId="478"/>
          <ac:spMkLst>
            <pc:docMk/>
            <pc:sldMk cId="665115145" sldId="283"/>
            <ac:spMk id="16" creationId="{8513EBA4-7627-4706-AEE9-EBA3396E26EA}"/>
          </ac:spMkLst>
        </pc:spChg>
        <pc:spChg chg="add mod">
          <ac:chgData name="Ofir Gerbi" userId="144fd1d6-9023-4717-ba4b-343401a376ce" providerId="ADAL" clId="{20800758-88F3-484E-A137-6241AB100322}" dt="2021-05-12T19:21:40.957" v="1713" actId="1076"/>
          <ac:spMkLst>
            <pc:docMk/>
            <pc:sldMk cId="665115145" sldId="283"/>
            <ac:spMk id="19" creationId="{787F01F2-D092-42D6-9D49-9773777B3D23}"/>
          </ac:spMkLst>
        </pc:spChg>
        <pc:spChg chg="del">
          <ac:chgData name="Ofir Gerbi" userId="144fd1d6-9023-4717-ba4b-343401a376ce" providerId="ADAL" clId="{20800758-88F3-484E-A137-6241AB100322}" dt="2021-05-12T19:20:57.204" v="1686" actId="478"/>
          <ac:spMkLst>
            <pc:docMk/>
            <pc:sldMk cId="665115145" sldId="283"/>
            <ac:spMk id="20" creationId="{461232C2-95BF-48F0-8049-454060DCEC5A}"/>
          </ac:spMkLst>
        </pc:spChg>
        <pc:spChg chg="add mod">
          <ac:chgData name="Ofir Gerbi" userId="144fd1d6-9023-4717-ba4b-343401a376ce" providerId="ADAL" clId="{20800758-88F3-484E-A137-6241AB100322}" dt="2021-05-12T19:22:08.853" v="1716" actId="1076"/>
          <ac:spMkLst>
            <pc:docMk/>
            <pc:sldMk cId="665115145" sldId="283"/>
            <ac:spMk id="22" creationId="{ED93267A-4DAC-4B09-B695-7026B4C13B40}"/>
          </ac:spMkLst>
        </pc:spChg>
        <pc:picChg chg="del">
          <ac:chgData name="Ofir Gerbi" userId="144fd1d6-9023-4717-ba4b-343401a376ce" providerId="ADAL" clId="{20800758-88F3-484E-A137-6241AB100322}" dt="2021-05-12T19:20:58.294" v="1687" actId="478"/>
          <ac:picMkLst>
            <pc:docMk/>
            <pc:sldMk cId="665115145" sldId="283"/>
            <ac:picMk id="3" creationId="{A36634DE-D8CA-4279-9931-E1D904F9B66E}"/>
          </ac:picMkLst>
        </pc:picChg>
        <pc:picChg chg="del">
          <ac:chgData name="Ofir Gerbi" userId="144fd1d6-9023-4717-ba4b-343401a376ce" providerId="ADAL" clId="{20800758-88F3-484E-A137-6241AB100322}" dt="2021-05-12T19:20:58.294" v="1687" actId="478"/>
          <ac:picMkLst>
            <pc:docMk/>
            <pc:sldMk cId="665115145" sldId="283"/>
            <ac:picMk id="15" creationId="{BA0E8CAB-B952-4054-BFDF-6BE83AC92E95}"/>
          </ac:picMkLst>
        </pc:picChg>
        <pc:picChg chg="del">
          <ac:chgData name="Ofir Gerbi" userId="144fd1d6-9023-4717-ba4b-343401a376ce" providerId="ADAL" clId="{20800758-88F3-484E-A137-6241AB100322}" dt="2021-05-12T19:20:58.294" v="1687" actId="478"/>
          <ac:picMkLst>
            <pc:docMk/>
            <pc:sldMk cId="665115145" sldId="283"/>
            <ac:picMk id="17" creationId="{B30396ED-F52A-4A82-8734-19F13CE5BA39}"/>
          </ac:picMkLst>
        </pc:picChg>
        <pc:picChg chg="add mod">
          <ac:chgData name="Ofir Gerbi" userId="144fd1d6-9023-4717-ba4b-343401a376ce" providerId="ADAL" clId="{20800758-88F3-484E-A137-6241AB100322}" dt="2021-05-12T19:21:33.805" v="1710" actId="1076"/>
          <ac:picMkLst>
            <pc:docMk/>
            <pc:sldMk cId="665115145" sldId="283"/>
            <ac:picMk id="18" creationId="{8499DD25-C5D1-4D08-AA58-4C5C4D1568EB}"/>
          </ac:picMkLst>
        </pc:picChg>
        <pc:picChg chg="add mod">
          <ac:chgData name="Ofir Gerbi" userId="144fd1d6-9023-4717-ba4b-343401a376ce" providerId="ADAL" clId="{20800758-88F3-484E-A137-6241AB100322}" dt="2021-05-12T19:22:08.853" v="1716" actId="1076"/>
          <ac:picMkLst>
            <pc:docMk/>
            <pc:sldMk cId="665115145" sldId="283"/>
            <ac:picMk id="21" creationId="{A356C123-B756-41A4-B534-AB4774E0E8DD}"/>
          </ac:picMkLst>
        </pc:picChg>
      </pc:sldChg>
      <pc:sldChg chg="modSp add del mod">
        <pc:chgData name="Ofir Gerbi" userId="144fd1d6-9023-4717-ba4b-343401a376ce" providerId="ADAL" clId="{20800758-88F3-484E-A137-6241AB100322}" dt="2021-05-12T19:15:34.411" v="1668" actId="2696"/>
        <pc:sldMkLst>
          <pc:docMk/>
          <pc:sldMk cId="2433192136" sldId="283"/>
        </pc:sldMkLst>
        <pc:spChg chg="mod">
          <ac:chgData name="Ofir Gerbi" userId="144fd1d6-9023-4717-ba4b-343401a376ce" providerId="ADAL" clId="{20800758-88F3-484E-A137-6241AB100322}" dt="2021-05-12T19:14:42.325" v="1660" actId="1076"/>
          <ac:spMkLst>
            <pc:docMk/>
            <pc:sldMk cId="2433192136" sldId="283"/>
            <ac:spMk id="2" creationId="{A46FDB78-80FD-4207-8384-596955AAE2D4}"/>
          </ac:spMkLst>
        </pc:spChg>
        <pc:spChg chg="mod">
          <ac:chgData name="Ofir Gerbi" userId="144fd1d6-9023-4717-ba4b-343401a376ce" providerId="ADAL" clId="{20800758-88F3-484E-A137-6241AB100322}" dt="2021-05-12T19:14:46.284" v="1661" actId="108"/>
          <ac:spMkLst>
            <pc:docMk/>
            <pc:sldMk cId="2433192136" sldId="283"/>
            <ac:spMk id="29" creationId="{44EC47F7-861D-4E48-A3CC-0C3E47BA0780}"/>
          </ac:spMkLst>
        </pc:spChg>
        <pc:spChg chg="mod">
          <ac:chgData name="Ofir Gerbi" userId="144fd1d6-9023-4717-ba4b-343401a376ce" providerId="ADAL" clId="{20800758-88F3-484E-A137-6241AB100322}" dt="2021-05-12T19:15:01.125" v="1667" actId="14100"/>
          <ac:spMkLst>
            <pc:docMk/>
            <pc:sldMk cId="2433192136" sldId="283"/>
            <ac:spMk id="30" creationId="{5DB73700-CC6B-4DC7-9AF4-ABAA0FB8CF68}"/>
          </ac:spMkLst>
        </pc:spChg>
      </pc:sldChg>
      <pc:sldChg chg="addSp delSp modSp add mod setBg addAnim delAnim modAnim">
        <pc:chgData name="Ofir Gerbi" userId="144fd1d6-9023-4717-ba4b-343401a376ce" providerId="ADAL" clId="{20800758-88F3-484E-A137-6241AB100322}" dt="2021-05-29T14:16:43.587" v="7464" actId="14100"/>
        <pc:sldMkLst>
          <pc:docMk/>
          <pc:sldMk cId="3969472777" sldId="284"/>
        </pc:sldMkLst>
        <pc:spChg chg="mod modVis">
          <ac:chgData name="Ofir Gerbi" userId="144fd1d6-9023-4717-ba4b-343401a376ce" providerId="ADAL" clId="{20800758-88F3-484E-A137-6241AB100322}" dt="2021-05-16T17:44:05.091" v="2182" actId="14429"/>
          <ac:spMkLst>
            <pc:docMk/>
            <pc:sldMk cId="3969472777" sldId="284"/>
            <ac:spMk id="2" creationId="{A46FDB78-80FD-4207-8384-596955AAE2D4}"/>
          </ac:spMkLst>
        </pc:spChg>
        <pc:spChg chg="add del mod ord modVis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6" creationId="{24322FD9-D2D0-4DFD-80B4-9D181F0968F8}"/>
          </ac:spMkLst>
        </pc:spChg>
        <pc:spChg chg="add del mod">
          <ac:chgData name="Ofir Gerbi" userId="144fd1d6-9023-4717-ba4b-343401a376ce" providerId="ADAL" clId="{20800758-88F3-484E-A137-6241AB100322}" dt="2021-05-16T18:01:28.879" v="2297" actId="11529"/>
          <ac:spMkLst>
            <pc:docMk/>
            <pc:sldMk cId="3969472777" sldId="284"/>
            <ac:spMk id="8" creationId="{D552920F-556B-439D-8763-12A1D4343DDD}"/>
          </ac:spMkLst>
        </pc:spChg>
        <pc:spChg chg="mod ord modVis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10" creationId="{F79B1A29-060E-499F-AE66-EC3E97AFF059}"/>
          </ac:spMkLst>
        </pc:spChg>
        <pc:spChg chg="mod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13" creationId="{79A64FF8-334C-475F-A9BD-9F7D50D84F73}"/>
          </ac:spMkLst>
        </pc:spChg>
        <pc:spChg chg="mod modVis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14" creationId="{80E30682-7CFE-4674-BD37-4246E0587F11}"/>
          </ac:spMkLst>
        </pc:spChg>
        <pc:spChg chg="mod ord modVis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16" creationId="{8513EBA4-7627-4706-AEE9-EBA3396E26EA}"/>
          </ac:spMkLst>
        </pc:spChg>
        <pc:spChg chg="add mod ord modVis">
          <ac:chgData name="Ofir Gerbi" userId="144fd1d6-9023-4717-ba4b-343401a376ce" providerId="ADAL" clId="{20800758-88F3-484E-A137-6241AB100322}" dt="2021-05-16T17:44:02.227" v="2178" actId="14429"/>
          <ac:spMkLst>
            <pc:docMk/>
            <pc:sldMk cId="3969472777" sldId="284"/>
            <ac:spMk id="18" creationId="{2FF57263-2D4C-4742-B34D-DDD941BCE5FB}"/>
          </ac:spMkLst>
        </pc:spChg>
        <pc:spChg chg="mod modVis">
          <ac:chgData name="Ofir Gerbi" userId="144fd1d6-9023-4717-ba4b-343401a376ce" providerId="ADAL" clId="{20800758-88F3-484E-A137-6241AB100322}" dt="2021-05-16T18:01:34.565" v="2305" actId="1076"/>
          <ac:spMkLst>
            <pc:docMk/>
            <pc:sldMk cId="3969472777" sldId="284"/>
            <ac:spMk id="20" creationId="{461232C2-95BF-48F0-8049-454060DCEC5A}"/>
          </ac:spMkLst>
        </pc:spChg>
        <pc:spChg chg="add del mod">
          <ac:chgData name="Ofir Gerbi" userId="144fd1d6-9023-4717-ba4b-343401a376ce" providerId="ADAL" clId="{20800758-88F3-484E-A137-6241AB100322}" dt="2021-05-12T19:36:38.047" v="1842" actId="478"/>
          <ac:spMkLst>
            <pc:docMk/>
            <pc:sldMk cId="3969472777" sldId="284"/>
            <ac:spMk id="21" creationId="{0A39A40A-F9CA-42DE-A0D9-922DB569EF84}"/>
          </ac:spMkLst>
        </pc:spChg>
        <pc:spChg chg="add del mod">
          <ac:chgData name="Ofir Gerbi" userId="144fd1d6-9023-4717-ba4b-343401a376ce" providerId="ADAL" clId="{20800758-88F3-484E-A137-6241AB100322}" dt="2021-05-19T16:04:36.251" v="7413"/>
          <ac:spMkLst>
            <pc:docMk/>
            <pc:sldMk cId="3969472777" sldId="284"/>
            <ac:spMk id="22" creationId="{23FE5744-7F80-4430-A56F-B81CF92123D8}"/>
          </ac:spMkLst>
        </pc:spChg>
        <pc:spChg chg="add del mod modVis">
          <ac:chgData name="Ofir Gerbi" userId="144fd1d6-9023-4717-ba4b-343401a376ce" providerId="ADAL" clId="{20800758-88F3-484E-A137-6241AB100322}" dt="2021-05-12T19:36:37.279" v="1841" actId="478"/>
          <ac:spMkLst>
            <pc:docMk/>
            <pc:sldMk cId="3969472777" sldId="284"/>
            <ac:spMk id="22" creationId="{2906E9C9-D38A-457A-8EE9-D8CC87D44690}"/>
          </ac:spMkLst>
        </pc:spChg>
        <pc:spChg chg="add mod">
          <ac:chgData name="Ofir Gerbi" userId="144fd1d6-9023-4717-ba4b-343401a376ce" providerId="ADAL" clId="{20800758-88F3-484E-A137-6241AB100322}" dt="2021-05-12T19:38:15.458" v="1857" actId="571"/>
          <ac:spMkLst>
            <pc:docMk/>
            <pc:sldMk cId="3969472777" sldId="284"/>
            <ac:spMk id="23" creationId="{283A77D3-BC55-4029-B579-098474B50943}"/>
          </ac:spMkLst>
        </pc:spChg>
        <pc:spChg chg="add mod">
          <ac:chgData name="Ofir Gerbi" userId="144fd1d6-9023-4717-ba4b-343401a376ce" providerId="ADAL" clId="{20800758-88F3-484E-A137-6241AB100322}" dt="2021-05-29T14:16:43.587" v="7464" actId="14100"/>
          <ac:spMkLst>
            <pc:docMk/>
            <pc:sldMk cId="3969472777" sldId="284"/>
            <ac:spMk id="23" creationId="{F08A61AC-F1AA-4CC4-8E0A-69A04314915E}"/>
          </ac:spMkLst>
        </pc:spChg>
        <pc:spChg chg="add mod">
          <ac:chgData name="Ofir Gerbi" userId="144fd1d6-9023-4717-ba4b-343401a376ce" providerId="ADAL" clId="{20800758-88F3-484E-A137-6241AB100322}" dt="2021-05-19T16:04:56.739" v="7421"/>
          <ac:spMkLst>
            <pc:docMk/>
            <pc:sldMk cId="3969472777" sldId="284"/>
            <ac:spMk id="24" creationId="{AE6AE869-647D-4F7D-9F94-F9DD39C059AE}"/>
          </ac:spMkLst>
        </pc:spChg>
        <pc:spChg chg="mod modVis">
          <ac:chgData name="Ofir Gerbi" userId="144fd1d6-9023-4717-ba4b-343401a376ce" providerId="ADAL" clId="{20800758-88F3-484E-A137-6241AB100322}" dt="2021-05-16T17:44:04.026" v="2180" actId="14429"/>
          <ac:spMkLst>
            <pc:docMk/>
            <pc:sldMk cId="3969472777" sldId="284"/>
            <ac:spMk id="25" creationId="{D2422560-F82B-4DD0-A79A-084ED44D66D1}"/>
          </ac:spMkLst>
        </pc:spChg>
        <pc:spChg chg="mod">
          <ac:chgData name="Ofir Gerbi" userId="144fd1d6-9023-4717-ba4b-343401a376ce" providerId="ADAL" clId="{20800758-88F3-484E-A137-6241AB100322}" dt="2021-05-12T19:37:08.207" v="1844" actId="1036"/>
          <ac:spMkLst>
            <pc:docMk/>
            <pc:sldMk cId="3969472777" sldId="284"/>
            <ac:spMk id="27" creationId="{415AD22F-7443-42DF-95CC-030AAE63A677}"/>
          </ac:spMkLst>
        </pc:spChg>
        <pc:spChg chg="mod">
          <ac:chgData name="Ofir Gerbi" userId="144fd1d6-9023-4717-ba4b-343401a376ce" providerId="ADAL" clId="{20800758-88F3-484E-A137-6241AB100322}" dt="2021-05-12T19:37:08.207" v="1844" actId="1036"/>
          <ac:spMkLst>
            <pc:docMk/>
            <pc:sldMk cId="3969472777" sldId="284"/>
            <ac:spMk id="28" creationId="{A53BC19E-2E36-42A0-8833-44E47B5CF86D}"/>
          </ac:spMkLst>
        </pc:spChg>
        <pc:spChg chg="mod">
          <ac:chgData name="Ofir Gerbi" userId="144fd1d6-9023-4717-ba4b-343401a376ce" providerId="ADAL" clId="{20800758-88F3-484E-A137-6241AB100322}" dt="2021-05-12T19:37:08.207" v="1844" actId="1036"/>
          <ac:spMkLst>
            <pc:docMk/>
            <pc:sldMk cId="3969472777" sldId="284"/>
            <ac:spMk id="29" creationId="{44EC47F7-861D-4E48-A3CC-0C3E47BA0780}"/>
          </ac:spMkLst>
        </pc:spChg>
        <pc:spChg chg="mod">
          <ac:chgData name="Ofir Gerbi" userId="144fd1d6-9023-4717-ba4b-343401a376ce" providerId="ADAL" clId="{20800758-88F3-484E-A137-6241AB100322}" dt="2021-05-12T19:37:08.207" v="1844" actId="1036"/>
          <ac:spMkLst>
            <pc:docMk/>
            <pc:sldMk cId="3969472777" sldId="284"/>
            <ac:spMk id="30" creationId="{5DB73700-CC6B-4DC7-9AF4-ABAA0FB8CF68}"/>
          </ac:spMkLst>
        </pc:spChg>
        <pc:spChg chg="mod modVis">
          <ac:chgData name="Ofir Gerbi" userId="144fd1d6-9023-4717-ba4b-343401a376ce" providerId="ADAL" clId="{20800758-88F3-484E-A137-6241AB100322}" dt="2021-05-16T17:56:21.963" v="2235" actId="14429"/>
          <ac:spMkLst>
            <pc:docMk/>
            <pc:sldMk cId="3969472777" sldId="284"/>
            <ac:spMk id="31" creationId="{0FDCE500-CC42-4139-8783-CFA3BCD6D8EE}"/>
          </ac:spMkLst>
        </pc:spChg>
        <pc:picChg chg="mod ord modVis">
          <ac:chgData name="Ofir Gerbi" userId="144fd1d6-9023-4717-ba4b-343401a376ce" providerId="ADAL" clId="{20800758-88F3-484E-A137-6241AB100322}" dt="2021-05-16T18:01:34.565" v="2305" actId="1076"/>
          <ac:picMkLst>
            <pc:docMk/>
            <pc:sldMk cId="3969472777" sldId="284"/>
            <ac:picMk id="3" creationId="{A36634DE-D8CA-4279-9931-E1D904F9B66E}"/>
          </ac:picMkLst>
        </pc:picChg>
        <pc:picChg chg="add mod">
          <ac:chgData name="Ofir Gerbi" userId="144fd1d6-9023-4717-ba4b-343401a376ce" providerId="ADAL" clId="{20800758-88F3-484E-A137-6241AB100322}" dt="2021-05-16T18:01:29.039" v="2302" actId="1076"/>
          <ac:picMkLst>
            <pc:docMk/>
            <pc:sldMk cId="3969472777" sldId="284"/>
            <ac:picMk id="7" creationId="{D1639BD9-9D57-48E6-BCA0-89DB8268ECC3}"/>
          </ac:picMkLst>
        </pc:picChg>
        <pc:picChg chg="mod ord modVis">
          <ac:chgData name="Ofir Gerbi" userId="144fd1d6-9023-4717-ba4b-343401a376ce" providerId="ADAL" clId="{20800758-88F3-484E-A137-6241AB100322}" dt="2021-05-16T18:01:34.565" v="2305" actId="1076"/>
          <ac:picMkLst>
            <pc:docMk/>
            <pc:sldMk cId="3969472777" sldId="284"/>
            <ac:picMk id="15" creationId="{BA0E8CAB-B952-4054-BFDF-6BE83AC92E95}"/>
          </ac:picMkLst>
        </pc:picChg>
        <pc:picChg chg="mod ord modVis">
          <ac:chgData name="Ofir Gerbi" userId="144fd1d6-9023-4717-ba4b-343401a376ce" providerId="ADAL" clId="{20800758-88F3-484E-A137-6241AB100322}" dt="2021-05-16T18:01:34.565" v="2305" actId="1076"/>
          <ac:picMkLst>
            <pc:docMk/>
            <pc:sldMk cId="3969472777" sldId="284"/>
            <ac:picMk id="17" creationId="{B30396ED-F52A-4A82-8734-19F13CE5BA39}"/>
          </ac:picMkLst>
        </pc:picChg>
        <pc:picChg chg="del">
          <ac:chgData name="Ofir Gerbi" userId="144fd1d6-9023-4717-ba4b-343401a376ce" providerId="ADAL" clId="{20800758-88F3-484E-A137-6241AB100322}" dt="2021-05-12T19:22:34.270" v="1719" actId="478"/>
          <ac:picMkLst>
            <pc:docMk/>
            <pc:sldMk cId="3969472777" sldId="284"/>
            <ac:picMk id="33" creationId="{2919529E-9880-4112-AF37-85A2C5A9B55E}"/>
          </ac:picMkLst>
        </pc:picChg>
        <pc:cxnChg chg="add del mod modVis">
          <ac:chgData name="Ofir Gerbi" userId="144fd1d6-9023-4717-ba4b-343401a376ce" providerId="ADAL" clId="{20800758-88F3-484E-A137-6241AB100322}" dt="2021-05-16T19:01:33.622" v="2847" actId="1035"/>
          <ac:cxnSpMkLst>
            <pc:docMk/>
            <pc:sldMk cId="3969472777" sldId="284"/>
            <ac:cxnSpMk id="5" creationId="{11581EBF-4710-4757-AF1E-599B02E72AA4}"/>
          </ac:cxnSpMkLst>
        </pc:cxnChg>
      </pc:sldChg>
      <pc:sldChg chg="addSp delSp modSp add del mod ord delAnim modAnim">
        <pc:chgData name="Ofir Gerbi" userId="144fd1d6-9023-4717-ba4b-343401a376ce" providerId="ADAL" clId="{20800758-88F3-484E-A137-6241AB100322}" dt="2021-05-16T20:03:14.972" v="3495" actId="47"/>
        <pc:sldMkLst>
          <pc:docMk/>
          <pc:sldMk cId="3553015244" sldId="285"/>
        </pc:sldMkLst>
        <pc:spChg chg="del">
          <ac:chgData name="Ofir Gerbi" userId="144fd1d6-9023-4717-ba4b-343401a376ce" providerId="ADAL" clId="{20800758-88F3-484E-A137-6241AB100322}" dt="2021-05-12T19:54:40.453" v="1916" actId="478"/>
          <ac:spMkLst>
            <pc:docMk/>
            <pc:sldMk cId="3553015244" sldId="285"/>
            <ac:spMk id="6" creationId="{24322FD9-D2D0-4DFD-80B4-9D181F0968F8}"/>
          </ac:spMkLst>
        </pc:spChg>
        <pc:spChg chg="del">
          <ac:chgData name="Ofir Gerbi" userId="144fd1d6-9023-4717-ba4b-343401a376ce" providerId="ADAL" clId="{20800758-88F3-484E-A137-6241AB100322}" dt="2021-05-12T19:48:39.387" v="1910" actId="478"/>
          <ac:spMkLst>
            <pc:docMk/>
            <pc:sldMk cId="3553015244" sldId="285"/>
            <ac:spMk id="10" creationId="{F79B1A29-060E-499F-AE66-EC3E97AFF059}"/>
          </ac:spMkLst>
        </pc:spChg>
        <pc:spChg chg="del">
          <ac:chgData name="Ofir Gerbi" userId="144fd1d6-9023-4717-ba4b-343401a376ce" providerId="ADAL" clId="{20800758-88F3-484E-A137-6241AB100322}" dt="2021-05-12T19:48:39.387" v="1910" actId="478"/>
          <ac:spMkLst>
            <pc:docMk/>
            <pc:sldMk cId="3553015244" sldId="285"/>
            <ac:spMk id="13" creationId="{79A64FF8-334C-475F-A9BD-9F7D50D84F73}"/>
          </ac:spMkLst>
        </pc:spChg>
        <pc:spChg chg="del">
          <ac:chgData name="Ofir Gerbi" userId="144fd1d6-9023-4717-ba4b-343401a376ce" providerId="ADAL" clId="{20800758-88F3-484E-A137-6241AB100322}" dt="2021-05-12T19:48:39.387" v="1910" actId="478"/>
          <ac:spMkLst>
            <pc:docMk/>
            <pc:sldMk cId="3553015244" sldId="285"/>
            <ac:spMk id="14" creationId="{80E30682-7CFE-4674-BD37-4246E0587F11}"/>
          </ac:spMkLst>
        </pc:spChg>
        <pc:spChg chg="del">
          <ac:chgData name="Ofir Gerbi" userId="144fd1d6-9023-4717-ba4b-343401a376ce" providerId="ADAL" clId="{20800758-88F3-484E-A137-6241AB100322}" dt="2021-05-12T19:48:39.387" v="1910" actId="478"/>
          <ac:spMkLst>
            <pc:docMk/>
            <pc:sldMk cId="3553015244" sldId="285"/>
            <ac:spMk id="16" creationId="{8513EBA4-7627-4706-AEE9-EBA3396E26EA}"/>
          </ac:spMkLst>
        </pc:spChg>
        <pc:spChg chg="del">
          <ac:chgData name="Ofir Gerbi" userId="144fd1d6-9023-4717-ba4b-343401a376ce" providerId="ADAL" clId="{20800758-88F3-484E-A137-6241AB100322}" dt="2021-05-12T19:48:39.387" v="1910" actId="478"/>
          <ac:spMkLst>
            <pc:docMk/>
            <pc:sldMk cId="3553015244" sldId="285"/>
            <ac:spMk id="20" creationId="{461232C2-95BF-48F0-8049-454060DCEC5A}"/>
          </ac:spMkLst>
        </pc:spChg>
        <pc:spChg chg="add del mod">
          <ac:chgData name="Ofir Gerbi" userId="144fd1d6-9023-4717-ba4b-343401a376ce" providerId="ADAL" clId="{20800758-88F3-484E-A137-6241AB100322}" dt="2021-05-12T19:54:44.214" v="1917" actId="21"/>
          <ac:spMkLst>
            <pc:docMk/>
            <pc:sldMk cId="3553015244" sldId="285"/>
            <ac:spMk id="22" creationId="{68B65CA1-A555-4D3B-B9CC-827010DDA042}"/>
          </ac:spMkLst>
        </pc:spChg>
        <pc:spChg chg="add mod">
          <ac:chgData name="Ofir Gerbi" userId="144fd1d6-9023-4717-ba4b-343401a376ce" providerId="ADAL" clId="{20800758-88F3-484E-A137-6241AB100322}" dt="2021-05-12T19:54:34.176" v="1915" actId="1076"/>
          <ac:spMkLst>
            <pc:docMk/>
            <pc:sldMk cId="3553015244" sldId="285"/>
            <ac:spMk id="24" creationId="{A1940C43-6BBB-4123-A6C0-5F982C5A19E0}"/>
          </ac:spMkLst>
        </pc:spChg>
        <pc:picChg chg="del">
          <ac:chgData name="Ofir Gerbi" userId="144fd1d6-9023-4717-ba4b-343401a376ce" providerId="ADAL" clId="{20800758-88F3-484E-A137-6241AB100322}" dt="2021-05-12T19:48:39.387" v="1910" actId="478"/>
          <ac:picMkLst>
            <pc:docMk/>
            <pc:sldMk cId="3553015244" sldId="285"/>
            <ac:picMk id="3" creationId="{A36634DE-D8CA-4279-9931-E1D904F9B66E}"/>
          </ac:picMkLst>
        </pc:picChg>
        <pc:picChg chg="del">
          <ac:chgData name="Ofir Gerbi" userId="144fd1d6-9023-4717-ba4b-343401a376ce" providerId="ADAL" clId="{20800758-88F3-484E-A137-6241AB100322}" dt="2021-05-12T19:48:39.387" v="1910" actId="478"/>
          <ac:picMkLst>
            <pc:docMk/>
            <pc:sldMk cId="3553015244" sldId="285"/>
            <ac:picMk id="15" creationId="{BA0E8CAB-B952-4054-BFDF-6BE83AC92E95}"/>
          </ac:picMkLst>
        </pc:picChg>
        <pc:picChg chg="del">
          <ac:chgData name="Ofir Gerbi" userId="144fd1d6-9023-4717-ba4b-343401a376ce" providerId="ADAL" clId="{20800758-88F3-484E-A137-6241AB100322}" dt="2021-05-12T19:48:39.387" v="1910" actId="478"/>
          <ac:picMkLst>
            <pc:docMk/>
            <pc:sldMk cId="3553015244" sldId="285"/>
            <ac:picMk id="17" creationId="{B30396ED-F52A-4A82-8734-19F13CE5BA39}"/>
          </ac:picMkLst>
        </pc:picChg>
        <pc:picChg chg="add del mod">
          <ac:chgData name="Ofir Gerbi" userId="144fd1d6-9023-4717-ba4b-343401a376ce" providerId="ADAL" clId="{20800758-88F3-484E-A137-6241AB100322}" dt="2021-05-12T19:54:44.214" v="1917" actId="21"/>
          <ac:picMkLst>
            <pc:docMk/>
            <pc:sldMk cId="3553015244" sldId="285"/>
            <ac:picMk id="21" creationId="{0E3496C0-EE75-4765-96D3-335A839D8906}"/>
          </ac:picMkLst>
        </pc:picChg>
        <pc:picChg chg="add mod">
          <ac:chgData name="Ofir Gerbi" userId="144fd1d6-9023-4717-ba4b-343401a376ce" providerId="ADAL" clId="{20800758-88F3-484E-A137-6241AB100322}" dt="2021-05-12T19:54:34.176" v="1915" actId="1076"/>
          <ac:picMkLst>
            <pc:docMk/>
            <pc:sldMk cId="3553015244" sldId="285"/>
            <ac:picMk id="23" creationId="{EF701F44-447C-4578-8540-49E0994272FF}"/>
          </ac:picMkLst>
        </pc:picChg>
      </pc:sldChg>
      <pc:sldChg chg="add del">
        <pc:chgData name="Ofir Gerbi" userId="144fd1d6-9023-4717-ba4b-343401a376ce" providerId="ADAL" clId="{20800758-88F3-484E-A137-6241AB100322}" dt="2021-05-12T19:48:29.985" v="1908" actId="2696"/>
        <pc:sldMkLst>
          <pc:docMk/>
          <pc:sldMk cId="3677713130" sldId="285"/>
        </pc:sldMkLst>
      </pc:sldChg>
      <pc:sldChg chg="addSp delSp modSp add mod setBg addAnim delAnim modAnim">
        <pc:chgData name="Ofir Gerbi" userId="144fd1d6-9023-4717-ba4b-343401a376ce" providerId="ADAL" clId="{20800758-88F3-484E-A137-6241AB100322}" dt="2021-05-19T16:04:58.571" v="7423"/>
        <pc:sldMkLst>
          <pc:docMk/>
          <pc:sldMk cId="3724734661" sldId="286"/>
        </pc:sldMkLst>
        <pc:spChg chg="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2" creationId="{A46FDB78-80FD-4207-8384-596955AAE2D4}"/>
          </ac:spMkLst>
        </pc:spChg>
        <pc:spChg chg="add del mod ord">
          <ac:chgData name="Ofir Gerbi" userId="144fd1d6-9023-4717-ba4b-343401a376ce" providerId="ADAL" clId="{20800758-88F3-484E-A137-6241AB100322}" dt="2021-05-15T22:24:03.621" v="2106" actId="478"/>
          <ac:spMkLst>
            <pc:docMk/>
            <pc:sldMk cId="3724734661" sldId="286"/>
            <ac:spMk id="3" creationId="{0E7132AC-B801-40F9-95A5-773259435943}"/>
          </ac:spMkLst>
        </pc:spChg>
        <pc:spChg chg="add del mod">
          <ac:chgData name="Ofir Gerbi" userId="144fd1d6-9023-4717-ba4b-343401a376ce" providerId="ADAL" clId="{20800758-88F3-484E-A137-6241AB100322}" dt="2021-05-16T18:14:37.532" v="2321" actId="478"/>
          <ac:spMkLst>
            <pc:docMk/>
            <pc:sldMk cId="3724734661" sldId="286"/>
            <ac:spMk id="3" creationId="{DBCA9912-F1F0-407B-9506-17C151C95F4D}"/>
          </ac:spMkLst>
        </pc:spChg>
        <pc:spChg chg="add del">
          <ac:chgData name="Ofir Gerbi" userId="144fd1d6-9023-4717-ba4b-343401a376ce" providerId="ADAL" clId="{20800758-88F3-484E-A137-6241AB100322}" dt="2021-05-16T18:15:26.502" v="2324" actId="478"/>
          <ac:spMkLst>
            <pc:docMk/>
            <pc:sldMk cId="3724734661" sldId="286"/>
            <ac:spMk id="4" creationId="{7A376260-968A-418B-AD04-E44DD64FDE2E}"/>
          </ac:spMkLst>
        </pc:spChg>
        <pc:spChg chg="add mod ord">
          <ac:chgData name="Ofir Gerbi" userId="144fd1d6-9023-4717-ba4b-343401a376ce" providerId="ADAL" clId="{20800758-88F3-484E-A137-6241AB100322}" dt="2021-05-16T19:39:39.982" v="3298" actId="1076"/>
          <ac:spMkLst>
            <pc:docMk/>
            <pc:sldMk cId="3724734661" sldId="286"/>
            <ac:spMk id="5" creationId="{A568615C-EB38-4E76-9C1B-7A3BD51AEEAD}"/>
          </ac:spMkLst>
        </pc:spChg>
        <pc:spChg chg="add mod">
          <ac:chgData name="Ofir Gerbi" userId="144fd1d6-9023-4717-ba4b-343401a376ce" providerId="ADAL" clId="{20800758-88F3-484E-A137-6241AB100322}" dt="2021-05-16T19:59:50.687" v="3488" actId="1076"/>
          <ac:spMkLst>
            <pc:docMk/>
            <pc:sldMk cId="3724734661" sldId="286"/>
            <ac:spMk id="14" creationId="{A5F7644B-73D8-45CB-832F-41DEE27E288F}"/>
          </ac:spMkLst>
        </pc:spChg>
        <pc:spChg chg="add del mod">
          <ac:chgData name="Ofir Gerbi" userId="144fd1d6-9023-4717-ba4b-343401a376ce" providerId="ADAL" clId="{20800758-88F3-484E-A137-6241AB100322}" dt="2021-05-15T22:30:04.301" v="2126" actId="478"/>
          <ac:spMkLst>
            <pc:docMk/>
            <pc:sldMk cId="3724734661" sldId="286"/>
            <ac:spMk id="16" creationId="{7BBCF378-3390-4FD2-97D6-F36411029777}"/>
          </ac:spMkLst>
        </pc:spChg>
        <pc:spChg chg="add del mod">
          <ac:chgData name="Ofir Gerbi" userId="144fd1d6-9023-4717-ba4b-343401a376ce" providerId="ADAL" clId="{20800758-88F3-484E-A137-6241AB100322}" dt="2021-05-16T19:59:28.149" v="3485" actId="478"/>
          <ac:spMkLst>
            <pc:docMk/>
            <pc:sldMk cId="3724734661" sldId="286"/>
            <ac:spMk id="16" creationId="{EEF190E2-F660-4E47-8AC7-C60CC9194543}"/>
          </ac:spMkLst>
        </pc:spChg>
        <pc:spChg chg="del">
          <ac:chgData name="Ofir Gerbi" userId="144fd1d6-9023-4717-ba4b-343401a376ce" providerId="ADAL" clId="{20800758-88F3-484E-A137-6241AB100322}" dt="2021-05-12T20:00:08.130" v="2014" actId="478"/>
          <ac:spMkLst>
            <pc:docMk/>
            <pc:sldMk cId="3724734661" sldId="286"/>
            <ac:spMk id="18" creationId="{2FF57263-2D4C-4742-B34D-DDD941BCE5FB}"/>
          </ac:spMkLst>
        </pc:spChg>
        <pc:spChg chg="add del mod">
          <ac:chgData name="Ofir Gerbi" userId="144fd1d6-9023-4717-ba4b-343401a376ce" providerId="ADAL" clId="{20800758-88F3-484E-A137-6241AB100322}" dt="2021-05-19T16:04:33.169" v="7411"/>
          <ac:spMkLst>
            <pc:docMk/>
            <pc:sldMk cId="3724734661" sldId="286"/>
            <ac:spMk id="21" creationId="{A90396D4-5FDF-4B47-89FF-418AD7EC9144}"/>
          </ac:spMkLst>
        </pc:spChg>
        <pc:spChg chg="add mod">
          <ac:chgData name="Ofir Gerbi" userId="144fd1d6-9023-4717-ba4b-343401a376ce" providerId="ADAL" clId="{20800758-88F3-484E-A137-6241AB100322}" dt="2021-05-19T16:04:58.571" v="7423"/>
          <ac:spMkLst>
            <pc:docMk/>
            <pc:sldMk cId="3724734661" sldId="286"/>
            <ac:spMk id="22" creationId="{6B671409-0F93-419A-AF71-D4F51A1E9FD2}"/>
          </ac:spMkLst>
        </pc:spChg>
        <pc:spChg chg="mod">
          <ac:chgData name="Ofir Gerbi" userId="144fd1d6-9023-4717-ba4b-343401a376ce" providerId="ADAL" clId="{20800758-88F3-484E-A137-6241AB100322}" dt="2021-05-16T19:39:39.982" v="3298" actId="1076"/>
          <ac:spMkLst>
            <pc:docMk/>
            <pc:sldMk cId="3724734661" sldId="286"/>
            <ac:spMk id="24" creationId="{A1940C43-6BBB-4123-A6C0-5F982C5A19E0}"/>
          </ac:spMkLst>
        </pc:spChg>
        <pc:spChg chg="add del 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25" creationId="{D2422560-F82B-4DD0-A79A-084ED44D66D1}"/>
          </ac:spMkLst>
        </pc:spChg>
        <pc:spChg chg="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27" creationId="{415AD22F-7443-42DF-95CC-030AAE63A677}"/>
          </ac:spMkLst>
        </pc:spChg>
        <pc:spChg chg="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28" creationId="{A53BC19E-2E36-42A0-8833-44E47B5CF86D}"/>
          </ac:spMkLst>
        </pc:spChg>
        <pc:spChg chg="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29" creationId="{44EC47F7-861D-4E48-A3CC-0C3E47BA0780}"/>
          </ac:spMkLst>
        </pc:spChg>
        <pc:spChg chg="mod">
          <ac:chgData name="Ofir Gerbi" userId="144fd1d6-9023-4717-ba4b-343401a376ce" providerId="ADAL" clId="{20800758-88F3-484E-A137-6241AB100322}" dt="2021-05-12T20:00:14.920" v="2017" actId="1076"/>
          <ac:spMkLst>
            <pc:docMk/>
            <pc:sldMk cId="3724734661" sldId="286"/>
            <ac:spMk id="30" creationId="{5DB73700-CC6B-4DC7-9AF4-ABAA0FB8CF68}"/>
          </ac:spMkLst>
        </pc:spChg>
        <pc:spChg chg="del">
          <ac:chgData name="Ofir Gerbi" userId="144fd1d6-9023-4717-ba4b-343401a376ce" providerId="ADAL" clId="{20800758-88F3-484E-A137-6241AB100322}" dt="2021-05-12T20:00:09.354" v="2015" actId="478"/>
          <ac:spMkLst>
            <pc:docMk/>
            <pc:sldMk cId="3724734661" sldId="286"/>
            <ac:spMk id="31" creationId="{0FDCE500-CC42-4139-8783-CFA3BCD6D8EE}"/>
          </ac:spMkLst>
        </pc:spChg>
        <pc:spChg chg="add mod">
          <ac:chgData name="Ofir Gerbi" userId="144fd1d6-9023-4717-ba4b-343401a376ce" providerId="ADAL" clId="{20800758-88F3-484E-A137-6241AB100322}" dt="2021-05-16T19:39:39.982" v="3298" actId="1076"/>
          <ac:spMkLst>
            <pc:docMk/>
            <pc:sldMk cId="3724734661" sldId="286"/>
            <ac:spMk id="43" creationId="{B02661D8-294C-4A36-AC36-7CA90225C234}"/>
          </ac:spMkLst>
        </pc:spChg>
        <pc:spChg chg="add mod">
          <ac:chgData name="Ofir Gerbi" userId="144fd1d6-9023-4717-ba4b-343401a376ce" providerId="ADAL" clId="{20800758-88F3-484E-A137-6241AB100322}" dt="2021-05-16T19:59:37.496" v="3487" actId="1076"/>
          <ac:spMkLst>
            <pc:docMk/>
            <pc:sldMk cId="3724734661" sldId="286"/>
            <ac:spMk id="48" creationId="{9F3B405D-6035-457F-843E-2702B59FA99A}"/>
          </ac:spMkLst>
        </pc:spChg>
        <pc:spChg chg="add mod ord">
          <ac:chgData name="Ofir Gerbi" userId="144fd1d6-9023-4717-ba4b-343401a376ce" providerId="ADAL" clId="{20800758-88F3-484E-A137-6241AB100322}" dt="2021-05-16T19:59:31.639" v="3486" actId="167"/>
          <ac:spMkLst>
            <pc:docMk/>
            <pc:sldMk cId="3724734661" sldId="286"/>
            <ac:spMk id="55" creationId="{55294EF7-DAF1-48B1-85D6-F0747413D38A}"/>
          </ac:spMkLst>
        </pc:spChg>
        <pc:spChg chg="add del mod">
          <ac:chgData name="Ofir Gerbi" userId="144fd1d6-9023-4717-ba4b-343401a376ce" providerId="ADAL" clId="{20800758-88F3-484E-A137-6241AB100322}" dt="2021-05-16T19:59:19.042" v="3482" actId="478"/>
          <ac:spMkLst>
            <pc:docMk/>
            <pc:sldMk cId="3724734661" sldId="286"/>
            <ac:spMk id="56" creationId="{CC2E172A-D94C-4788-AB0D-6A7722C095C2}"/>
          </ac:spMkLst>
        </pc:spChg>
        <pc:picChg chg="add del mod">
          <ac:chgData name="Ofir Gerbi" userId="144fd1d6-9023-4717-ba4b-343401a376ce" providerId="ADAL" clId="{20800758-88F3-484E-A137-6241AB100322}" dt="2021-05-16T18:21:50.094" v="2347" actId="478"/>
          <ac:picMkLst>
            <pc:docMk/>
            <pc:sldMk cId="3724734661" sldId="286"/>
            <ac:picMk id="7" creationId="{9717820A-47C4-489B-92CE-C67110E0FEFF}"/>
          </ac:picMkLst>
        </pc:picChg>
        <pc:picChg chg="add mod">
          <ac:chgData name="Ofir Gerbi" userId="144fd1d6-9023-4717-ba4b-343401a376ce" providerId="ADAL" clId="{20800758-88F3-484E-A137-6241AB100322}" dt="2021-05-16T19:59:50.687" v="3488" actId="1076"/>
          <ac:picMkLst>
            <pc:docMk/>
            <pc:sldMk cId="3724734661" sldId="286"/>
            <ac:picMk id="13" creationId="{5CF3DF83-7102-4DD4-BDA5-FC95DA77D3E4}"/>
          </ac:picMkLst>
        </pc:picChg>
        <pc:picChg chg="add mod modCrop">
          <ac:chgData name="Ofir Gerbi" userId="144fd1d6-9023-4717-ba4b-343401a376ce" providerId="ADAL" clId="{20800758-88F3-484E-A137-6241AB100322}" dt="2021-05-16T22:50:50.193" v="6508" actId="108"/>
          <ac:picMkLst>
            <pc:docMk/>
            <pc:sldMk cId="3724734661" sldId="286"/>
            <ac:picMk id="15" creationId="{D9BB82F0-863A-400C-9FF7-5DED008DD748}"/>
          </ac:picMkLst>
        </pc:picChg>
        <pc:picChg chg="add mod">
          <ac:chgData name="Ofir Gerbi" userId="144fd1d6-9023-4717-ba4b-343401a376ce" providerId="ADAL" clId="{20800758-88F3-484E-A137-6241AB100322}" dt="2021-05-16T19:39:39.982" v="3298" actId="1076"/>
          <ac:picMkLst>
            <pc:docMk/>
            <pc:sldMk cId="3724734661" sldId="286"/>
            <ac:picMk id="19" creationId="{8A3CFCCE-A26F-400E-B209-9258ECB0BCE1}"/>
          </ac:picMkLst>
        </pc:picChg>
        <pc:picChg chg="mod">
          <ac:chgData name="Ofir Gerbi" userId="144fd1d6-9023-4717-ba4b-343401a376ce" providerId="ADAL" clId="{20800758-88F3-484E-A137-6241AB100322}" dt="2021-05-16T19:39:39.982" v="3298" actId="1076"/>
          <ac:picMkLst>
            <pc:docMk/>
            <pc:sldMk cId="3724734661" sldId="286"/>
            <ac:picMk id="23" creationId="{EF701F44-447C-4578-8540-49E0994272FF}"/>
          </ac:picMkLst>
        </pc:picChg>
        <pc:picChg chg="add del mod">
          <ac:chgData name="Ofir Gerbi" userId="144fd1d6-9023-4717-ba4b-343401a376ce" providerId="ADAL" clId="{20800758-88F3-484E-A137-6241AB100322}" dt="2021-05-16T19:25:23.362" v="3166" actId="478"/>
          <ac:picMkLst>
            <pc:docMk/>
            <pc:sldMk cId="3724734661" sldId="286"/>
            <ac:picMk id="40" creationId="{37DF1ED3-701B-4651-8259-69C9BEEA22B0}"/>
          </ac:picMkLst>
        </pc:picChg>
        <pc:picChg chg="add del mod">
          <ac:chgData name="Ofir Gerbi" userId="144fd1d6-9023-4717-ba4b-343401a376ce" providerId="ADAL" clId="{20800758-88F3-484E-A137-6241AB100322}" dt="2021-05-16T19:25:53.852" v="3170" actId="478"/>
          <ac:picMkLst>
            <pc:docMk/>
            <pc:sldMk cId="3724734661" sldId="286"/>
            <ac:picMk id="42" creationId="{07251D5E-6BC7-43B4-B25F-FF02A4FB2D08}"/>
          </ac:picMkLst>
        </pc:picChg>
        <pc:picChg chg="add del mod">
          <ac:chgData name="Ofir Gerbi" userId="144fd1d6-9023-4717-ba4b-343401a376ce" providerId="ADAL" clId="{20800758-88F3-484E-A137-6241AB100322}" dt="2021-05-16T19:33:30.672" v="3227" actId="478"/>
          <ac:picMkLst>
            <pc:docMk/>
            <pc:sldMk cId="3724734661" sldId="286"/>
            <ac:picMk id="45" creationId="{F9FA49E3-1FD7-418D-AF57-31AD22EAE096}"/>
          </ac:picMkLst>
        </pc:picChg>
        <pc:picChg chg="add del mod">
          <ac:chgData name="Ofir Gerbi" userId="144fd1d6-9023-4717-ba4b-343401a376ce" providerId="ADAL" clId="{20800758-88F3-484E-A137-6241AB100322}" dt="2021-05-16T19:34:24.952" v="3240" actId="478"/>
          <ac:picMkLst>
            <pc:docMk/>
            <pc:sldMk cId="3724734661" sldId="286"/>
            <ac:picMk id="47" creationId="{E6CC0223-702E-42F7-81A6-57668CB9F8DF}"/>
          </ac:picMkLst>
        </pc:picChg>
        <pc:picChg chg="add del mod">
          <ac:chgData name="Ofir Gerbi" userId="144fd1d6-9023-4717-ba4b-343401a376ce" providerId="ADAL" clId="{20800758-88F3-484E-A137-6241AB100322}" dt="2021-05-16T21:01:01.746" v="5353" actId="478"/>
          <ac:picMkLst>
            <pc:docMk/>
            <pc:sldMk cId="3724734661" sldId="286"/>
            <ac:picMk id="58" creationId="{F7B22ADB-DF5F-46BF-8C96-C905F7455760}"/>
          </ac:picMkLst>
        </pc:picChg>
        <pc:picChg chg="add del mod">
          <ac:chgData name="Ofir Gerbi" userId="144fd1d6-9023-4717-ba4b-343401a376ce" providerId="ADAL" clId="{20800758-88F3-484E-A137-6241AB100322}" dt="2021-05-16T21:01:39.723" v="5363" actId="21"/>
          <ac:picMkLst>
            <pc:docMk/>
            <pc:sldMk cId="3724734661" sldId="286"/>
            <ac:picMk id="60" creationId="{51BB9E48-4627-4148-B84F-61C1B2F7998E}"/>
          </ac:picMkLst>
        </pc:picChg>
        <pc:cxnChg chg="del">
          <ac:chgData name="Ofir Gerbi" userId="144fd1d6-9023-4717-ba4b-343401a376ce" providerId="ADAL" clId="{20800758-88F3-484E-A137-6241AB100322}" dt="2021-05-12T20:00:09.946" v="2016" actId="478"/>
          <ac:cxnSpMkLst>
            <pc:docMk/>
            <pc:sldMk cId="3724734661" sldId="286"/>
            <ac:cxnSpMk id="5" creationId="{11581EBF-4710-4757-AF1E-599B02E72AA4}"/>
          </ac:cxnSpMkLst>
        </pc:cxnChg>
        <pc:cxnChg chg="add del mod">
          <ac:chgData name="Ofir Gerbi" userId="144fd1d6-9023-4717-ba4b-343401a376ce" providerId="ADAL" clId="{20800758-88F3-484E-A137-6241AB100322}" dt="2021-05-16T18:26:54.174" v="2388" actId="478"/>
          <ac:cxnSpMkLst>
            <pc:docMk/>
            <pc:sldMk cId="3724734661" sldId="286"/>
            <ac:cxnSpMk id="9" creationId="{C322A277-D1D5-49ED-972D-FDE62B0BE03D}"/>
          </ac:cxnSpMkLst>
        </pc:cxnChg>
        <pc:cxnChg chg="add del mod">
          <ac:chgData name="Ofir Gerbi" userId="144fd1d6-9023-4717-ba4b-343401a376ce" providerId="ADAL" clId="{20800758-88F3-484E-A137-6241AB100322}" dt="2021-05-16T18:27:14.396" v="2393" actId="478"/>
          <ac:cxnSpMkLst>
            <pc:docMk/>
            <pc:sldMk cId="3724734661" sldId="286"/>
            <ac:cxnSpMk id="12" creationId="{43A731EF-C2AD-4A19-AD3C-A4DF2B43A244}"/>
          </ac:cxnSpMkLst>
        </pc:cxnChg>
        <pc:cxnChg chg="add del mod">
          <ac:chgData name="Ofir Gerbi" userId="144fd1d6-9023-4717-ba4b-343401a376ce" providerId="ADAL" clId="{20800758-88F3-484E-A137-6241AB100322}" dt="2021-05-16T18:27:46.654" v="2399" actId="478"/>
          <ac:cxnSpMkLst>
            <pc:docMk/>
            <pc:sldMk cId="3724734661" sldId="286"/>
            <ac:cxnSpMk id="20" creationId="{334D4CB9-634A-4230-AF28-D0AA5ED839F9}"/>
          </ac:cxnSpMkLst>
        </pc:cxnChg>
        <pc:cxnChg chg="add mod ord">
          <ac:chgData name="Ofir Gerbi" userId="144fd1d6-9023-4717-ba4b-343401a376ce" providerId="ADAL" clId="{20800758-88F3-484E-A137-6241AB100322}" dt="2021-05-16T19:42:38.583" v="3332" actId="167"/>
          <ac:cxnSpMkLst>
            <pc:docMk/>
            <pc:sldMk cId="3724734661" sldId="286"/>
            <ac:cxnSpMk id="26" creationId="{FD14CE00-7ADA-4355-80B0-72E96A5D7C63}"/>
          </ac:cxnSpMkLst>
        </pc:cxnChg>
        <pc:cxnChg chg="add mod">
          <ac:chgData name="Ofir Gerbi" userId="144fd1d6-9023-4717-ba4b-343401a376ce" providerId="ADAL" clId="{20800758-88F3-484E-A137-6241AB100322}" dt="2021-05-16T19:39:43.703" v="3299" actId="14100"/>
          <ac:cxnSpMkLst>
            <pc:docMk/>
            <pc:sldMk cId="3724734661" sldId="286"/>
            <ac:cxnSpMk id="33" creationId="{AE3B9826-E8BD-4F3C-8480-ECC6BE52F4F1}"/>
          </ac:cxnSpMkLst>
        </pc:cxnChg>
        <pc:cxnChg chg="add del mod">
          <ac:chgData name="Ofir Gerbi" userId="144fd1d6-9023-4717-ba4b-343401a376ce" providerId="ADAL" clId="{20800758-88F3-484E-A137-6241AB100322}" dt="2021-05-16T18:46:43.824" v="2491" actId="478"/>
          <ac:cxnSpMkLst>
            <pc:docMk/>
            <pc:sldMk cId="3724734661" sldId="286"/>
            <ac:cxnSpMk id="35" creationId="{84984AE1-2372-4EF5-AA8F-B6EFC7ACB187}"/>
          </ac:cxnSpMkLst>
        </pc:cxnChg>
        <pc:cxnChg chg="add mod">
          <ac:chgData name="Ofir Gerbi" userId="144fd1d6-9023-4717-ba4b-343401a376ce" providerId="ADAL" clId="{20800758-88F3-484E-A137-6241AB100322}" dt="2021-05-16T19:39:48.036" v="3300" actId="14100"/>
          <ac:cxnSpMkLst>
            <pc:docMk/>
            <pc:sldMk cId="3724734661" sldId="286"/>
            <ac:cxnSpMk id="38" creationId="{6F4CE04C-A3F2-4572-82FF-2569593CDCA2}"/>
          </ac:cxnSpMkLst>
        </pc:cxnChg>
      </pc:sldChg>
      <pc:sldChg chg="addSp delSp modSp add mod ord setBg delAnim">
        <pc:chgData name="Ofir Gerbi" userId="144fd1d6-9023-4717-ba4b-343401a376ce" providerId="ADAL" clId="{20800758-88F3-484E-A137-6241AB100322}" dt="2021-05-19T16:04:57.401" v="7422"/>
        <pc:sldMkLst>
          <pc:docMk/>
          <pc:sldMk cId="2084984899" sldId="287"/>
        </pc:sldMkLst>
        <pc:spChg chg="del">
          <ac:chgData name="Ofir Gerbi" userId="144fd1d6-9023-4717-ba4b-343401a376ce" providerId="ADAL" clId="{20800758-88F3-484E-A137-6241AB100322}" dt="2021-05-16T18:37:41.387" v="2434" actId="478"/>
          <ac:spMkLst>
            <pc:docMk/>
            <pc:sldMk cId="2084984899" sldId="287"/>
            <ac:spMk id="5" creationId="{A568615C-EB38-4E76-9C1B-7A3BD51AEEAD}"/>
          </ac:spMkLst>
        </pc:spChg>
        <pc:spChg chg="add del mod">
          <ac:chgData name="Ofir Gerbi" userId="144fd1d6-9023-4717-ba4b-343401a376ce" providerId="ADAL" clId="{20800758-88F3-484E-A137-6241AB100322}" dt="2021-05-19T16:04:34.841" v="7412"/>
          <ac:spMkLst>
            <pc:docMk/>
            <pc:sldMk cId="2084984899" sldId="287"/>
            <ac:spMk id="9" creationId="{0C7E550A-2210-484F-853C-35D8C9F84AE9}"/>
          </ac:spMkLst>
        </pc:spChg>
        <pc:spChg chg="add mod">
          <ac:chgData name="Ofir Gerbi" userId="144fd1d6-9023-4717-ba4b-343401a376ce" providerId="ADAL" clId="{20800758-88F3-484E-A137-6241AB100322}" dt="2021-05-19T16:04:57.401" v="7422"/>
          <ac:spMkLst>
            <pc:docMk/>
            <pc:sldMk cId="2084984899" sldId="287"/>
            <ac:spMk id="10" creationId="{23557503-12F4-4854-AE04-227905121777}"/>
          </ac:spMkLst>
        </pc:spChg>
        <pc:spChg chg="del">
          <ac:chgData name="Ofir Gerbi" userId="144fd1d6-9023-4717-ba4b-343401a376ce" providerId="ADAL" clId="{20800758-88F3-484E-A137-6241AB100322}" dt="2021-05-16T18:37:41.387" v="2434" actId="478"/>
          <ac:spMkLst>
            <pc:docMk/>
            <pc:sldMk cId="2084984899" sldId="287"/>
            <ac:spMk id="14" creationId="{A5F7644B-73D8-45CB-832F-41DEE27E288F}"/>
          </ac:spMkLst>
        </pc:spChg>
        <pc:spChg chg="del">
          <ac:chgData name="Ofir Gerbi" userId="144fd1d6-9023-4717-ba4b-343401a376ce" providerId="ADAL" clId="{20800758-88F3-484E-A137-6241AB100322}" dt="2021-05-16T18:37:41.387" v="2434" actId="478"/>
          <ac:spMkLst>
            <pc:docMk/>
            <pc:sldMk cId="2084984899" sldId="287"/>
            <ac:spMk id="16" creationId="{EEF190E2-F660-4E47-8AC7-C60CC9194543}"/>
          </ac:spMkLst>
        </pc:spChg>
        <pc:spChg chg="del">
          <ac:chgData name="Ofir Gerbi" userId="144fd1d6-9023-4717-ba4b-343401a376ce" providerId="ADAL" clId="{20800758-88F3-484E-A137-6241AB100322}" dt="2021-05-16T18:37:41.387" v="2434" actId="478"/>
          <ac:spMkLst>
            <pc:docMk/>
            <pc:sldMk cId="2084984899" sldId="287"/>
            <ac:spMk id="24" creationId="{A1940C43-6BBB-4123-A6C0-5F982C5A19E0}"/>
          </ac:spMkLst>
        </pc:spChg>
        <pc:picChg chg="add mod">
          <ac:chgData name="Ofir Gerbi" userId="144fd1d6-9023-4717-ba4b-343401a376ce" providerId="ADAL" clId="{20800758-88F3-484E-A137-6241AB100322}" dt="2021-05-17T08:09:05.998" v="6537" actId="1076"/>
          <ac:picMkLst>
            <pc:docMk/>
            <pc:sldMk cId="2084984899" sldId="287"/>
            <ac:picMk id="4" creationId="{BD27D400-3898-4748-A5E3-684F498AE34F}"/>
          </ac:picMkLst>
        </pc:picChg>
        <pc:picChg chg="del">
          <ac:chgData name="Ofir Gerbi" userId="144fd1d6-9023-4717-ba4b-343401a376ce" providerId="ADAL" clId="{20800758-88F3-484E-A137-6241AB100322}" dt="2021-05-16T18:37:41.387" v="2434" actId="478"/>
          <ac:picMkLst>
            <pc:docMk/>
            <pc:sldMk cId="2084984899" sldId="287"/>
            <ac:picMk id="13" creationId="{5CF3DF83-7102-4DD4-BDA5-FC95DA77D3E4}"/>
          </ac:picMkLst>
        </pc:picChg>
        <pc:picChg chg="del">
          <ac:chgData name="Ofir Gerbi" userId="144fd1d6-9023-4717-ba4b-343401a376ce" providerId="ADAL" clId="{20800758-88F3-484E-A137-6241AB100322}" dt="2021-05-16T18:37:41.387" v="2434" actId="478"/>
          <ac:picMkLst>
            <pc:docMk/>
            <pc:sldMk cId="2084984899" sldId="287"/>
            <ac:picMk id="15" creationId="{D9BB82F0-863A-400C-9FF7-5DED008DD748}"/>
          </ac:picMkLst>
        </pc:picChg>
        <pc:picChg chg="del">
          <ac:chgData name="Ofir Gerbi" userId="144fd1d6-9023-4717-ba4b-343401a376ce" providerId="ADAL" clId="{20800758-88F3-484E-A137-6241AB100322}" dt="2021-05-16T18:37:41.387" v="2434" actId="478"/>
          <ac:picMkLst>
            <pc:docMk/>
            <pc:sldMk cId="2084984899" sldId="287"/>
            <ac:picMk id="19" creationId="{8A3CFCCE-A26F-400E-B209-9258ECB0BCE1}"/>
          </ac:picMkLst>
        </pc:picChg>
        <pc:picChg chg="del">
          <ac:chgData name="Ofir Gerbi" userId="144fd1d6-9023-4717-ba4b-343401a376ce" providerId="ADAL" clId="{20800758-88F3-484E-A137-6241AB100322}" dt="2021-05-16T18:37:41.387" v="2434" actId="478"/>
          <ac:picMkLst>
            <pc:docMk/>
            <pc:sldMk cId="2084984899" sldId="287"/>
            <ac:picMk id="23" creationId="{EF701F44-447C-4578-8540-49E0994272FF}"/>
          </ac:picMkLst>
        </pc:picChg>
      </pc:sldChg>
      <pc:sldChg chg="addSp delSp modSp add del mod ord addAnim delAnim modAnim">
        <pc:chgData name="Ofir Gerbi" userId="144fd1d6-9023-4717-ba4b-343401a376ce" providerId="ADAL" clId="{20800758-88F3-484E-A137-6241AB100322}" dt="2021-05-16T19:52:13.071" v="3412" actId="2696"/>
        <pc:sldMkLst>
          <pc:docMk/>
          <pc:sldMk cId="1126273583" sldId="288"/>
        </pc:sldMkLst>
        <pc:spChg chg="mod">
          <ac:chgData name="Ofir Gerbi" userId="144fd1d6-9023-4717-ba4b-343401a376ce" providerId="ADAL" clId="{20800758-88F3-484E-A137-6241AB100322}" dt="2021-05-16T18:49:23.118" v="2512" actId="1076"/>
          <ac:spMkLst>
            <pc:docMk/>
            <pc:sldMk cId="1126273583" sldId="288"/>
            <ac:spMk id="2" creationId="{A46FDB78-80FD-4207-8384-596955AAE2D4}"/>
          </ac:spMkLst>
        </pc:spChg>
        <pc:spChg chg="add del mod or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3" creationId="{B6332A63-5CBB-4F6B-803D-1B11320F12DC}"/>
          </ac:spMkLst>
        </pc:spChg>
        <pc:spChg chg="del">
          <ac:chgData name="Ofir Gerbi" userId="144fd1d6-9023-4717-ba4b-343401a376ce" providerId="ADAL" clId="{20800758-88F3-484E-A137-6241AB100322}" dt="2021-05-16T18:48:15.234" v="2505" actId="478"/>
          <ac:spMkLst>
            <pc:docMk/>
            <pc:sldMk cId="1126273583" sldId="288"/>
            <ac:spMk id="5" creationId="{A568615C-EB38-4E76-9C1B-7A3BD51AEEAD}"/>
          </ac:spMkLst>
        </pc:spChg>
        <pc:spChg chg="del">
          <ac:chgData name="Ofir Gerbi" userId="144fd1d6-9023-4717-ba4b-343401a376ce" providerId="ADAL" clId="{20800758-88F3-484E-A137-6241AB100322}" dt="2021-05-16T18:48:15.234" v="2505" actId="478"/>
          <ac:spMkLst>
            <pc:docMk/>
            <pc:sldMk cId="1126273583" sldId="288"/>
            <ac:spMk id="14" creationId="{A5F7644B-73D8-45CB-832F-41DEE27E288F}"/>
          </ac:spMkLst>
        </pc:spChg>
        <pc:spChg chg="del">
          <ac:chgData name="Ofir Gerbi" userId="144fd1d6-9023-4717-ba4b-343401a376ce" providerId="ADAL" clId="{20800758-88F3-484E-A137-6241AB100322}" dt="2021-05-16T18:48:15.234" v="2505" actId="478"/>
          <ac:spMkLst>
            <pc:docMk/>
            <pc:sldMk cId="1126273583" sldId="288"/>
            <ac:spMk id="16" creationId="{EEF190E2-F660-4E47-8AC7-C60CC9194543}"/>
          </ac:spMkLst>
        </pc:spChg>
        <pc:spChg chg="add del mo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17" creationId="{7BEE3AE9-62FF-4DB9-A78A-C2FD03B7C374}"/>
          </ac:spMkLst>
        </pc:spChg>
        <pc:spChg chg="add del mod">
          <ac:chgData name="Ofir Gerbi" userId="144fd1d6-9023-4717-ba4b-343401a376ce" providerId="ADAL" clId="{20800758-88F3-484E-A137-6241AB100322}" dt="2021-05-16T18:53:51.557" v="2602" actId="1076"/>
          <ac:spMkLst>
            <pc:docMk/>
            <pc:sldMk cId="1126273583" sldId="288"/>
            <ac:spMk id="20" creationId="{2660EE37-C7EF-42BD-B7A7-A2E19DA171AB}"/>
          </ac:spMkLst>
        </pc:spChg>
        <pc:spChg chg="add del mo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22" creationId="{C5A072BA-DA84-4F0F-85A7-826DED923A9C}"/>
          </ac:spMkLst>
        </pc:spChg>
        <pc:spChg chg="del">
          <ac:chgData name="Ofir Gerbi" userId="144fd1d6-9023-4717-ba4b-343401a376ce" providerId="ADAL" clId="{20800758-88F3-484E-A137-6241AB100322}" dt="2021-05-16T18:48:15.234" v="2505" actId="478"/>
          <ac:spMkLst>
            <pc:docMk/>
            <pc:sldMk cId="1126273583" sldId="288"/>
            <ac:spMk id="24" creationId="{A1940C43-6BBB-4123-A6C0-5F982C5A19E0}"/>
          </ac:spMkLst>
        </pc:spChg>
        <pc:spChg chg="mod">
          <ac:chgData name="Ofir Gerbi" userId="144fd1d6-9023-4717-ba4b-343401a376ce" providerId="ADAL" clId="{20800758-88F3-484E-A137-6241AB100322}" dt="2021-05-16T18:49:20.061" v="2511" actId="408"/>
          <ac:spMkLst>
            <pc:docMk/>
            <pc:sldMk cId="1126273583" sldId="288"/>
            <ac:spMk id="27" creationId="{415AD22F-7443-42DF-95CC-030AAE63A677}"/>
          </ac:spMkLst>
        </pc:spChg>
        <pc:spChg chg="mod">
          <ac:chgData name="Ofir Gerbi" userId="144fd1d6-9023-4717-ba4b-343401a376ce" providerId="ADAL" clId="{20800758-88F3-484E-A137-6241AB100322}" dt="2021-05-16T18:49:28.157" v="2513" actId="1076"/>
          <ac:spMkLst>
            <pc:docMk/>
            <pc:sldMk cId="1126273583" sldId="288"/>
            <ac:spMk id="29" creationId="{44EC47F7-861D-4E48-A3CC-0C3E47BA0780}"/>
          </ac:spMkLst>
        </pc:spChg>
        <pc:spChg chg="mod">
          <ac:chgData name="Ofir Gerbi" userId="144fd1d6-9023-4717-ba4b-343401a376ce" providerId="ADAL" clId="{20800758-88F3-484E-A137-6241AB100322}" dt="2021-05-16T18:49:20.061" v="2511" actId="408"/>
          <ac:spMkLst>
            <pc:docMk/>
            <pc:sldMk cId="1126273583" sldId="288"/>
            <ac:spMk id="30" creationId="{5DB73700-CC6B-4DC7-9AF4-ABAA0FB8CF68}"/>
          </ac:spMkLst>
        </pc:spChg>
        <pc:spChg chg="add del mod">
          <ac:chgData name="Ofir Gerbi" userId="144fd1d6-9023-4717-ba4b-343401a376ce" providerId="ADAL" clId="{20800758-88F3-484E-A137-6241AB100322}" dt="2021-05-16T18:56:41.106" v="2730" actId="478"/>
          <ac:spMkLst>
            <pc:docMk/>
            <pc:sldMk cId="1126273583" sldId="288"/>
            <ac:spMk id="32" creationId="{04A0A391-3948-428E-B646-47E341040424}"/>
          </ac:spMkLst>
        </pc:spChg>
        <pc:spChg chg="add del mo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34" creationId="{88FA846A-5A15-48BE-99C0-FC67D7D12CF7}"/>
          </ac:spMkLst>
        </pc:spChg>
        <pc:spChg chg="add del mod">
          <ac:chgData name="Ofir Gerbi" userId="144fd1d6-9023-4717-ba4b-343401a376ce" providerId="ADAL" clId="{20800758-88F3-484E-A137-6241AB100322}" dt="2021-05-16T18:59:09.775" v="2814" actId="478"/>
          <ac:spMkLst>
            <pc:docMk/>
            <pc:sldMk cId="1126273583" sldId="288"/>
            <ac:spMk id="35" creationId="{BBBA680E-8D2D-4CAD-8C43-F4BA9325885B}"/>
          </ac:spMkLst>
        </pc:spChg>
        <pc:spChg chg="add del mo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36" creationId="{4604799D-125F-47CD-827C-8DC60A0BCC22}"/>
          </ac:spMkLst>
        </pc:spChg>
        <pc:spChg chg="add mod">
          <ac:chgData name="Ofir Gerbi" userId="144fd1d6-9023-4717-ba4b-343401a376ce" providerId="ADAL" clId="{20800758-88F3-484E-A137-6241AB100322}" dt="2021-05-16T18:56:15.848" v="2719" actId="571"/>
          <ac:spMkLst>
            <pc:docMk/>
            <pc:sldMk cId="1126273583" sldId="288"/>
            <ac:spMk id="37" creationId="{D91789C3-7C66-48E7-B9B9-75DBBA743C77}"/>
          </ac:spMkLst>
        </pc:spChg>
        <pc:spChg chg="add mod">
          <ac:chgData name="Ofir Gerbi" userId="144fd1d6-9023-4717-ba4b-343401a376ce" providerId="ADAL" clId="{20800758-88F3-484E-A137-6241AB100322}" dt="2021-05-16T18:56:15.848" v="2719" actId="571"/>
          <ac:spMkLst>
            <pc:docMk/>
            <pc:sldMk cId="1126273583" sldId="288"/>
            <ac:spMk id="38" creationId="{0E2FF476-F1B0-4DC4-AD3E-46AA23C58972}"/>
          </ac:spMkLst>
        </pc:spChg>
        <pc:spChg chg="add del mod">
          <ac:chgData name="Ofir Gerbi" userId="144fd1d6-9023-4717-ba4b-343401a376ce" providerId="ADAL" clId="{20800758-88F3-484E-A137-6241AB100322}" dt="2021-05-16T18:56:42.404" v="2731" actId="478"/>
          <ac:spMkLst>
            <pc:docMk/>
            <pc:sldMk cId="1126273583" sldId="288"/>
            <ac:spMk id="39" creationId="{C0C773E1-C5A4-46F0-9CED-67DBA1EEC18A}"/>
          </ac:spMkLst>
        </pc:spChg>
        <pc:spChg chg="add del mo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40" creationId="{4E411044-1115-4872-B6CB-C6E0CE9B78F0}"/>
          </ac:spMkLst>
        </pc:spChg>
        <pc:spChg chg="add del mod or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41" creationId="{75EED007-7752-4934-A45E-20AACCD1A1A1}"/>
          </ac:spMkLst>
        </pc:spChg>
        <pc:spChg chg="add del mod or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42" creationId="{58919743-77FF-456A-8035-0EF5549DA248}"/>
          </ac:spMkLst>
        </pc:spChg>
        <pc:spChg chg="add del mod ord">
          <ac:chgData name="Ofir Gerbi" userId="144fd1d6-9023-4717-ba4b-343401a376ce" providerId="ADAL" clId="{20800758-88F3-484E-A137-6241AB100322}" dt="2021-05-16T19:45:21.543" v="3340" actId="478"/>
          <ac:spMkLst>
            <pc:docMk/>
            <pc:sldMk cId="1126273583" sldId="288"/>
            <ac:spMk id="43" creationId="{81759399-CDD4-4617-97C9-FAE07457C45E}"/>
          </ac:spMkLst>
        </pc:spChg>
        <pc:spChg chg="add del mod">
          <ac:chgData name="Ofir Gerbi" userId="144fd1d6-9023-4717-ba4b-343401a376ce" providerId="ADAL" clId="{20800758-88F3-484E-A137-6241AB100322}" dt="2021-05-16T18:59:21.788" v="2817" actId="478"/>
          <ac:spMkLst>
            <pc:docMk/>
            <pc:sldMk cId="1126273583" sldId="288"/>
            <ac:spMk id="44" creationId="{A8DC2311-95D4-4EFA-8F3A-9AF47F5A4311}"/>
          </ac:spMkLst>
        </pc:spChg>
        <pc:spChg chg="add del mod">
          <ac:chgData name="Ofir Gerbi" userId="144fd1d6-9023-4717-ba4b-343401a376ce" providerId="ADAL" clId="{20800758-88F3-484E-A137-6241AB100322}" dt="2021-05-16T19:40:30.453" v="3308" actId="478"/>
          <ac:spMkLst>
            <pc:docMk/>
            <pc:sldMk cId="1126273583" sldId="288"/>
            <ac:spMk id="47" creationId="{E60E868A-1EBD-4CCF-9A20-F4B4AE8638A8}"/>
          </ac:spMkLst>
        </pc:spChg>
        <pc:picChg chg="add del mod">
          <ac:chgData name="Ofir Gerbi" userId="144fd1d6-9023-4717-ba4b-343401a376ce" providerId="ADAL" clId="{20800758-88F3-484E-A137-6241AB100322}" dt="2021-05-16T19:00:41.528" v="2835" actId="478"/>
          <ac:picMkLst>
            <pc:docMk/>
            <pc:sldMk cId="1126273583" sldId="288"/>
            <ac:picMk id="6" creationId="{EC2CBB66-614F-4738-B082-864268CA7271}"/>
          </ac:picMkLst>
        </pc:picChg>
        <pc:picChg chg="add del mod">
          <ac:chgData name="Ofir Gerbi" userId="144fd1d6-9023-4717-ba4b-343401a376ce" providerId="ADAL" clId="{20800758-88F3-484E-A137-6241AB100322}" dt="2021-05-16T19:00:47.773" v="2839" actId="478"/>
          <ac:picMkLst>
            <pc:docMk/>
            <pc:sldMk cId="1126273583" sldId="288"/>
            <ac:picMk id="8" creationId="{809090A4-D8B1-4BC4-B7E6-982E2E677D0C}"/>
          </ac:picMkLst>
        </pc:picChg>
        <pc:picChg chg="del">
          <ac:chgData name="Ofir Gerbi" userId="144fd1d6-9023-4717-ba4b-343401a376ce" providerId="ADAL" clId="{20800758-88F3-484E-A137-6241AB100322}" dt="2021-05-16T18:48:15.234" v="2505" actId="478"/>
          <ac:picMkLst>
            <pc:docMk/>
            <pc:sldMk cId="1126273583" sldId="288"/>
            <ac:picMk id="13" creationId="{5CF3DF83-7102-4DD4-BDA5-FC95DA77D3E4}"/>
          </ac:picMkLst>
        </pc:picChg>
        <pc:picChg chg="del">
          <ac:chgData name="Ofir Gerbi" userId="144fd1d6-9023-4717-ba4b-343401a376ce" providerId="ADAL" clId="{20800758-88F3-484E-A137-6241AB100322}" dt="2021-05-16T18:48:15.234" v="2505" actId="478"/>
          <ac:picMkLst>
            <pc:docMk/>
            <pc:sldMk cId="1126273583" sldId="288"/>
            <ac:picMk id="15" creationId="{D9BB82F0-863A-400C-9FF7-5DED008DD748}"/>
          </ac:picMkLst>
        </pc:picChg>
        <pc:picChg chg="add del mod">
          <ac:chgData name="Ofir Gerbi" userId="144fd1d6-9023-4717-ba4b-343401a376ce" providerId="ADAL" clId="{20800758-88F3-484E-A137-6241AB100322}" dt="2021-05-16T18:51:41.406" v="2599" actId="478"/>
          <ac:picMkLst>
            <pc:docMk/>
            <pc:sldMk cId="1126273583" sldId="288"/>
            <ac:picMk id="18" creationId="{BF9A13A2-4A72-49D5-82C7-8DFB30FB6CBA}"/>
          </ac:picMkLst>
        </pc:picChg>
        <pc:picChg chg="del">
          <ac:chgData name="Ofir Gerbi" userId="144fd1d6-9023-4717-ba4b-343401a376ce" providerId="ADAL" clId="{20800758-88F3-484E-A137-6241AB100322}" dt="2021-05-16T18:48:15.234" v="2505" actId="478"/>
          <ac:picMkLst>
            <pc:docMk/>
            <pc:sldMk cId="1126273583" sldId="288"/>
            <ac:picMk id="19" creationId="{8A3CFCCE-A26F-400E-B209-9258ECB0BCE1}"/>
          </ac:picMkLst>
        </pc:picChg>
        <pc:picChg chg="add del mod">
          <ac:chgData name="Ofir Gerbi" userId="144fd1d6-9023-4717-ba4b-343401a376ce" providerId="ADAL" clId="{20800758-88F3-484E-A137-6241AB100322}" dt="2021-05-16T19:45:21.543" v="3340" actId="478"/>
          <ac:picMkLst>
            <pc:docMk/>
            <pc:sldMk cId="1126273583" sldId="288"/>
            <ac:picMk id="21" creationId="{C543E1D4-B65B-46F9-AE72-04740008E2BB}"/>
          </ac:picMkLst>
        </pc:picChg>
        <pc:picChg chg="del">
          <ac:chgData name="Ofir Gerbi" userId="144fd1d6-9023-4717-ba4b-343401a376ce" providerId="ADAL" clId="{20800758-88F3-484E-A137-6241AB100322}" dt="2021-05-16T18:48:15.234" v="2505" actId="478"/>
          <ac:picMkLst>
            <pc:docMk/>
            <pc:sldMk cId="1126273583" sldId="288"/>
            <ac:picMk id="23" creationId="{EF701F44-447C-4578-8540-49E0994272FF}"/>
          </ac:picMkLst>
        </pc:picChg>
        <pc:picChg chg="add mod">
          <ac:chgData name="Ofir Gerbi" userId="144fd1d6-9023-4717-ba4b-343401a376ce" providerId="ADAL" clId="{20800758-88F3-484E-A137-6241AB100322}" dt="2021-05-16T18:58:13.846" v="2797" actId="1076"/>
          <ac:picMkLst>
            <pc:docMk/>
            <pc:sldMk cId="1126273583" sldId="288"/>
            <ac:picMk id="31" creationId="{BE04609A-3322-46A6-BB8A-5E83C4217CCF}"/>
          </ac:picMkLst>
        </pc:picChg>
        <pc:picChg chg="add del mod">
          <ac:chgData name="Ofir Gerbi" userId="144fd1d6-9023-4717-ba4b-343401a376ce" providerId="ADAL" clId="{20800758-88F3-484E-A137-6241AB100322}" dt="2021-05-16T19:45:21.543" v="3340" actId="478"/>
          <ac:picMkLst>
            <pc:docMk/>
            <pc:sldMk cId="1126273583" sldId="288"/>
            <ac:picMk id="45" creationId="{4F02A492-3314-4F60-96C2-7DE2C6A4A74A}"/>
          </ac:picMkLst>
        </pc:picChg>
        <pc:cxnChg chg="del">
          <ac:chgData name="Ofir Gerbi" userId="144fd1d6-9023-4717-ba4b-343401a376ce" providerId="ADAL" clId="{20800758-88F3-484E-A137-6241AB100322}" dt="2021-05-16T18:48:15.234" v="2505" actId="478"/>
          <ac:cxnSpMkLst>
            <pc:docMk/>
            <pc:sldMk cId="1126273583" sldId="288"/>
            <ac:cxnSpMk id="26" creationId="{FD14CE00-7ADA-4355-80B0-72E96A5D7C63}"/>
          </ac:cxnSpMkLst>
        </pc:cxnChg>
        <pc:cxnChg chg="del">
          <ac:chgData name="Ofir Gerbi" userId="144fd1d6-9023-4717-ba4b-343401a376ce" providerId="ADAL" clId="{20800758-88F3-484E-A137-6241AB100322}" dt="2021-05-16T18:48:16.133" v="2506" actId="478"/>
          <ac:cxnSpMkLst>
            <pc:docMk/>
            <pc:sldMk cId="1126273583" sldId="288"/>
            <ac:cxnSpMk id="33" creationId="{AE3B9826-E8BD-4F3C-8480-ECC6BE52F4F1}"/>
          </ac:cxnSpMkLst>
        </pc:cxnChg>
        <pc:cxnChg chg="add del mod">
          <ac:chgData name="Ofir Gerbi" userId="144fd1d6-9023-4717-ba4b-343401a376ce" providerId="ADAL" clId="{20800758-88F3-484E-A137-6241AB100322}" dt="2021-05-16T19:45:21.543" v="3340" actId="478"/>
          <ac:cxnSpMkLst>
            <pc:docMk/>
            <pc:sldMk cId="1126273583" sldId="288"/>
            <ac:cxnSpMk id="46" creationId="{9E494D6B-2358-41DB-B45D-72058131A169}"/>
          </ac:cxnSpMkLst>
        </pc:cxnChg>
      </pc:sldChg>
      <pc:sldChg chg="addSp delSp modSp add mod ord delAnim modAnim">
        <pc:chgData name="Ofir Gerbi" userId="144fd1d6-9023-4717-ba4b-343401a376ce" providerId="ADAL" clId="{20800758-88F3-484E-A137-6241AB100322}" dt="2021-05-19T16:05:11.431" v="7428"/>
        <pc:sldMkLst>
          <pc:docMk/>
          <pc:sldMk cId="367849593" sldId="289"/>
        </pc:sldMkLst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2" creationId="{A46FDB78-80FD-4207-8384-596955AAE2D4}"/>
          </ac:spMkLst>
        </pc:spChg>
        <pc:spChg chg="add del mod ord">
          <ac:chgData name="Ofir Gerbi" userId="144fd1d6-9023-4717-ba4b-343401a376ce" providerId="ADAL" clId="{20800758-88F3-484E-A137-6241AB100322}" dt="2021-05-16T19:51:18.462" v="3400" actId="478"/>
          <ac:spMkLst>
            <pc:docMk/>
            <pc:sldMk cId="367849593" sldId="289"/>
            <ac:spMk id="3" creationId="{1645CB14-120E-4B98-9938-312BDBC4699F}"/>
          </ac:spMkLst>
        </pc:spChg>
        <pc:spChg chg="del">
          <ac:chgData name="Ofir Gerbi" userId="144fd1d6-9023-4717-ba4b-343401a376ce" providerId="ADAL" clId="{20800758-88F3-484E-A137-6241AB100322}" dt="2021-05-16T19:03:37.166" v="2852" actId="478"/>
          <ac:spMkLst>
            <pc:docMk/>
            <pc:sldMk cId="367849593" sldId="289"/>
            <ac:spMk id="5" creationId="{A568615C-EB38-4E76-9C1B-7A3BD51AEEAD}"/>
          </ac:spMkLst>
        </pc:spChg>
        <pc:spChg chg="del">
          <ac:chgData name="Ofir Gerbi" userId="144fd1d6-9023-4717-ba4b-343401a376ce" providerId="ADAL" clId="{20800758-88F3-484E-A137-6241AB100322}" dt="2021-05-16T19:03:37.166" v="2852" actId="478"/>
          <ac:spMkLst>
            <pc:docMk/>
            <pc:sldMk cId="367849593" sldId="289"/>
            <ac:spMk id="14" creationId="{A5F7644B-73D8-45CB-832F-41DEE27E288F}"/>
          </ac:spMkLst>
        </pc:spChg>
        <pc:spChg chg="del">
          <ac:chgData name="Ofir Gerbi" userId="144fd1d6-9023-4717-ba4b-343401a376ce" providerId="ADAL" clId="{20800758-88F3-484E-A137-6241AB100322}" dt="2021-05-16T19:03:37.166" v="2852" actId="478"/>
          <ac:spMkLst>
            <pc:docMk/>
            <pc:sldMk cId="367849593" sldId="289"/>
            <ac:spMk id="16" creationId="{EEF190E2-F660-4E47-8AC7-C60CC9194543}"/>
          </ac:spMkLst>
        </pc:spChg>
        <pc:spChg chg="add mod">
          <ac:chgData name="Ofir Gerbi" userId="144fd1d6-9023-4717-ba4b-343401a376ce" providerId="ADAL" clId="{20800758-88F3-484E-A137-6241AB100322}" dt="2021-05-16T18:49:45.818" v="2515"/>
          <ac:spMkLst>
            <pc:docMk/>
            <pc:sldMk cId="367849593" sldId="289"/>
            <ac:spMk id="18" creationId="{9AE07C33-26F0-42B9-9B04-863EEEC1CD04}"/>
          </ac:spMkLst>
        </pc:spChg>
        <pc:spChg chg="add mod">
          <ac:chgData name="Ofir Gerbi" userId="144fd1d6-9023-4717-ba4b-343401a376ce" providerId="ADAL" clId="{20800758-88F3-484E-A137-6241AB100322}" dt="2021-05-16T19:04:16.526" v="2863" actId="1076"/>
          <ac:spMkLst>
            <pc:docMk/>
            <pc:sldMk cId="367849593" sldId="289"/>
            <ac:spMk id="20" creationId="{E40B18ED-4B97-4A54-8941-7250B8DB1DFE}"/>
          </ac:spMkLst>
        </pc:spChg>
        <pc:spChg chg="add mod">
          <ac:chgData name="Ofir Gerbi" userId="144fd1d6-9023-4717-ba4b-343401a376ce" providerId="ADAL" clId="{20800758-88F3-484E-A137-6241AB100322}" dt="2021-05-16T19:04:13.709" v="2862" actId="408"/>
          <ac:spMkLst>
            <pc:docMk/>
            <pc:sldMk cId="367849593" sldId="289"/>
            <ac:spMk id="21" creationId="{6DEA571B-E4A0-4308-AD45-908DA5D95600}"/>
          </ac:spMkLst>
        </pc:spChg>
        <pc:spChg chg="add mod">
          <ac:chgData name="Ofir Gerbi" userId="144fd1d6-9023-4717-ba4b-343401a376ce" providerId="ADAL" clId="{20800758-88F3-484E-A137-6241AB100322}" dt="2021-05-16T18:49:45.818" v="2515"/>
          <ac:spMkLst>
            <pc:docMk/>
            <pc:sldMk cId="367849593" sldId="289"/>
            <ac:spMk id="22" creationId="{0886AD22-A3F6-4E19-96A0-096896F1C54F}"/>
          </ac:spMkLst>
        </pc:spChg>
        <pc:spChg chg="add del mod">
          <ac:chgData name="Ofir Gerbi" userId="144fd1d6-9023-4717-ba4b-343401a376ce" providerId="ADAL" clId="{20800758-88F3-484E-A137-6241AB100322}" dt="2021-05-19T16:04:27.745" v="7406"/>
          <ac:spMkLst>
            <pc:docMk/>
            <pc:sldMk cId="367849593" sldId="289"/>
            <ac:spMk id="23" creationId="{5D0092D5-24E5-4B6F-A439-95104FFFC7D5}"/>
          </ac:spMkLst>
        </pc:spChg>
        <pc:spChg chg="add mod">
          <ac:chgData name="Ofir Gerbi" userId="144fd1d6-9023-4717-ba4b-343401a376ce" providerId="ADAL" clId="{20800758-88F3-484E-A137-6241AB100322}" dt="2021-05-19T16:05:11.431" v="7428"/>
          <ac:spMkLst>
            <pc:docMk/>
            <pc:sldMk cId="367849593" sldId="289"/>
            <ac:spMk id="24" creationId="{5FEC6FE6-1CAB-400E-A026-07A18AEA040C}"/>
          </ac:spMkLst>
        </pc:spChg>
        <pc:spChg chg="del">
          <ac:chgData name="Ofir Gerbi" userId="144fd1d6-9023-4717-ba4b-343401a376ce" providerId="ADAL" clId="{20800758-88F3-484E-A137-6241AB100322}" dt="2021-05-16T19:03:40.094" v="2855" actId="478"/>
          <ac:spMkLst>
            <pc:docMk/>
            <pc:sldMk cId="367849593" sldId="289"/>
            <ac:spMk id="24" creationId="{A1940C43-6BBB-4123-A6C0-5F982C5A19E0}"/>
          </ac:spMkLst>
        </pc:spChg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25" creationId="{D2422560-F82B-4DD0-A79A-084ED44D66D1}"/>
          </ac:spMkLst>
        </pc:spChg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27" creationId="{415AD22F-7443-42DF-95CC-030AAE63A677}"/>
          </ac:spMkLst>
        </pc:spChg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28" creationId="{A53BC19E-2E36-42A0-8833-44E47B5CF86D}"/>
          </ac:spMkLst>
        </pc:spChg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29" creationId="{44EC47F7-861D-4E48-A3CC-0C3E47BA0780}"/>
          </ac:spMkLst>
        </pc:spChg>
        <pc:spChg chg="del">
          <ac:chgData name="Ofir Gerbi" userId="144fd1d6-9023-4717-ba4b-343401a376ce" providerId="ADAL" clId="{20800758-88F3-484E-A137-6241AB100322}" dt="2021-05-16T18:49:45.056" v="2514" actId="478"/>
          <ac:spMkLst>
            <pc:docMk/>
            <pc:sldMk cId="367849593" sldId="289"/>
            <ac:spMk id="30" creationId="{5DB73700-CC6B-4DC7-9AF4-ABAA0FB8CF68}"/>
          </ac:spMkLst>
        </pc:spChg>
        <pc:spChg chg="add mod">
          <ac:chgData name="Ofir Gerbi" userId="144fd1d6-9023-4717-ba4b-343401a376ce" providerId="ADAL" clId="{20800758-88F3-484E-A137-6241AB100322}" dt="2021-05-16T18:49:45.818" v="2515"/>
          <ac:spMkLst>
            <pc:docMk/>
            <pc:sldMk cId="367849593" sldId="289"/>
            <ac:spMk id="31" creationId="{9523129B-09B9-499B-829C-D2AF40EDCDDF}"/>
          </ac:spMkLst>
        </pc:spChg>
        <pc:spChg chg="add mod">
          <ac:chgData name="Ofir Gerbi" userId="144fd1d6-9023-4717-ba4b-343401a376ce" providerId="ADAL" clId="{20800758-88F3-484E-A137-6241AB100322}" dt="2021-05-16T19:04:13.709" v="2862" actId="408"/>
          <ac:spMkLst>
            <pc:docMk/>
            <pc:sldMk cId="367849593" sldId="289"/>
            <ac:spMk id="32" creationId="{624F52CC-A5E1-4F3B-9559-8526226890EA}"/>
          </ac:spMkLst>
        </pc:spChg>
        <pc:spChg chg="add mod">
          <ac:chgData name="Ofir Gerbi" userId="144fd1d6-9023-4717-ba4b-343401a376ce" providerId="ADAL" clId="{20800758-88F3-484E-A137-6241AB100322}" dt="2021-05-16T19:05:21.795" v="2963" actId="20577"/>
          <ac:spMkLst>
            <pc:docMk/>
            <pc:sldMk cId="367849593" sldId="289"/>
            <ac:spMk id="34" creationId="{756BA95C-E4FB-433B-89FE-0D98809BF329}"/>
          </ac:spMkLst>
        </pc:spChg>
        <pc:spChg chg="add del mod">
          <ac:chgData name="Ofir Gerbi" userId="144fd1d6-9023-4717-ba4b-343401a376ce" providerId="ADAL" clId="{20800758-88F3-484E-A137-6241AB100322}" dt="2021-05-16T19:51:18.462" v="3400" actId="478"/>
          <ac:spMkLst>
            <pc:docMk/>
            <pc:sldMk cId="367849593" sldId="289"/>
            <ac:spMk id="36" creationId="{2C0E3014-B96C-49C7-B13A-20FA8F97A7C9}"/>
          </ac:spMkLst>
        </pc:spChg>
        <pc:spChg chg="add del mod">
          <ac:chgData name="Ofir Gerbi" userId="144fd1d6-9023-4717-ba4b-343401a376ce" providerId="ADAL" clId="{20800758-88F3-484E-A137-6241AB100322}" dt="2021-05-16T19:51:18.462" v="3400" actId="478"/>
          <ac:spMkLst>
            <pc:docMk/>
            <pc:sldMk cId="367849593" sldId="289"/>
            <ac:spMk id="41" creationId="{BD8C88BF-BD92-44BB-8323-8A08A052F03D}"/>
          </ac:spMkLst>
        </pc:spChg>
        <pc:spChg chg="add mod">
          <ac:chgData name="Ofir Gerbi" userId="144fd1d6-9023-4717-ba4b-343401a376ce" providerId="ADAL" clId="{20800758-88F3-484E-A137-6241AB100322}" dt="2021-05-16T19:58:05.976" v="3478" actId="1076"/>
          <ac:spMkLst>
            <pc:docMk/>
            <pc:sldMk cId="367849593" sldId="289"/>
            <ac:spMk id="43" creationId="{84AA3093-C138-4014-BC13-038662CBD7CD}"/>
          </ac:spMkLst>
        </pc:spChg>
        <pc:spChg chg="add mod">
          <ac:chgData name="Ofir Gerbi" userId="144fd1d6-9023-4717-ba4b-343401a376ce" providerId="ADAL" clId="{20800758-88F3-484E-A137-6241AB100322}" dt="2021-05-16T19:58:05.976" v="3478" actId="1076"/>
          <ac:spMkLst>
            <pc:docMk/>
            <pc:sldMk cId="367849593" sldId="289"/>
            <ac:spMk id="46" creationId="{666DC1FD-B49E-40B5-BE6F-38E036A4F8BB}"/>
          </ac:spMkLst>
        </pc:spChg>
        <pc:grpChg chg="add mod">
          <ac:chgData name="Ofir Gerbi" userId="144fd1d6-9023-4717-ba4b-343401a376ce" providerId="ADAL" clId="{20800758-88F3-484E-A137-6241AB100322}" dt="2021-05-16T22:03:35.397" v="6444" actId="164"/>
          <ac:grpSpMkLst>
            <pc:docMk/>
            <pc:sldMk cId="367849593" sldId="289"/>
            <ac:grpSpMk id="47" creationId="{A330A61B-D85F-42A2-ADDF-7343B6EBF19E}"/>
          </ac:grpSpMkLst>
        </pc:grpChg>
        <pc:grpChg chg="add mod">
          <ac:chgData name="Ofir Gerbi" userId="144fd1d6-9023-4717-ba4b-343401a376ce" providerId="ADAL" clId="{20800758-88F3-484E-A137-6241AB100322}" dt="2021-05-16T22:03:35.397" v="6444" actId="164"/>
          <ac:grpSpMkLst>
            <pc:docMk/>
            <pc:sldMk cId="367849593" sldId="289"/>
            <ac:grpSpMk id="58" creationId="{E2D6654E-686F-4F81-BD16-1BD92AD2E50E}"/>
          </ac:grpSpMkLst>
        </pc:grpChg>
        <pc:picChg chg="del">
          <ac:chgData name="Ofir Gerbi" userId="144fd1d6-9023-4717-ba4b-343401a376ce" providerId="ADAL" clId="{20800758-88F3-484E-A137-6241AB100322}" dt="2021-05-16T19:03:37.166" v="2852" actId="478"/>
          <ac:picMkLst>
            <pc:docMk/>
            <pc:sldMk cId="367849593" sldId="289"/>
            <ac:picMk id="13" creationId="{5CF3DF83-7102-4DD4-BDA5-FC95DA77D3E4}"/>
          </ac:picMkLst>
        </pc:picChg>
        <pc:picChg chg="del">
          <ac:chgData name="Ofir Gerbi" userId="144fd1d6-9023-4717-ba4b-343401a376ce" providerId="ADAL" clId="{20800758-88F3-484E-A137-6241AB100322}" dt="2021-05-16T19:03:38.623" v="2854" actId="478"/>
          <ac:picMkLst>
            <pc:docMk/>
            <pc:sldMk cId="367849593" sldId="289"/>
            <ac:picMk id="15" creationId="{D9BB82F0-863A-400C-9FF7-5DED008DD748}"/>
          </ac:picMkLst>
        </pc:picChg>
        <pc:picChg chg="del">
          <ac:chgData name="Ofir Gerbi" userId="144fd1d6-9023-4717-ba4b-343401a376ce" providerId="ADAL" clId="{20800758-88F3-484E-A137-6241AB100322}" dt="2021-05-16T19:03:37.166" v="2852" actId="478"/>
          <ac:picMkLst>
            <pc:docMk/>
            <pc:sldMk cId="367849593" sldId="289"/>
            <ac:picMk id="19" creationId="{8A3CFCCE-A26F-400E-B209-9258ECB0BCE1}"/>
          </ac:picMkLst>
        </pc:picChg>
        <pc:picChg chg="del">
          <ac:chgData name="Ofir Gerbi" userId="144fd1d6-9023-4717-ba4b-343401a376ce" providerId="ADAL" clId="{20800758-88F3-484E-A137-6241AB100322}" dt="2021-05-16T19:03:37.166" v="2852" actId="478"/>
          <ac:picMkLst>
            <pc:docMk/>
            <pc:sldMk cId="367849593" sldId="289"/>
            <ac:picMk id="23" creationId="{EF701F44-447C-4578-8540-49E0994272FF}"/>
          </ac:picMkLst>
        </pc:picChg>
        <pc:picChg chg="add del mod">
          <ac:chgData name="Ofir Gerbi" userId="144fd1d6-9023-4717-ba4b-343401a376ce" providerId="ADAL" clId="{20800758-88F3-484E-A137-6241AB100322}" dt="2021-05-16T19:51:18.462" v="3400" actId="478"/>
          <ac:picMkLst>
            <pc:docMk/>
            <pc:sldMk cId="367849593" sldId="289"/>
            <ac:picMk id="35" creationId="{1D6D8336-2F57-486E-899D-912D85C65E2E}"/>
          </ac:picMkLst>
        </pc:picChg>
        <pc:picChg chg="add del mod">
          <ac:chgData name="Ofir Gerbi" userId="144fd1d6-9023-4717-ba4b-343401a376ce" providerId="ADAL" clId="{20800758-88F3-484E-A137-6241AB100322}" dt="2021-05-16T19:51:19.751" v="3401" actId="478"/>
          <ac:picMkLst>
            <pc:docMk/>
            <pc:sldMk cId="367849593" sldId="289"/>
            <ac:picMk id="37" creationId="{FD6C3EBD-F573-4D16-A7FA-3F43A2E82E67}"/>
          </ac:picMkLst>
        </pc:picChg>
        <pc:picChg chg="add del mod">
          <ac:chgData name="Ofir Gerbi" userId="144fd1d6-9023-4717-ba4b-343401a376ce" providerId="ADAL" clId="{20800758-88F3-484E-A137-6241AB100322}" dt="2021-05-16T19:51:18.462" v="3400" actId="478"/>
          <ac:picMkLst>
            <pc:docMk/>
            <pc:sldMk cId="367849593" sldId="289"/>
            <ac:picMk id="38" creationId="{8F9AF5B4-9A57-48C1-9B26-8005075B83C1}"/>
          </ac:picMkLst>
        </pc:picChg>
        <pc:picChg chg="add mod">
          <ac:chgData name="Ofir Gerbi" userId="144fd1d6-9023-4717-ba4b-343401a376ce" providerId="ADAL" clId="{20800758-88F3-484E-A137-6241AB100322}" dt="2021-05-16T19:58:05.976" v="3478" actId="1076"/>
          <ac:picMkLst>
            <pc:docMk/>
            <pc:sldMk cId="367849593" sldId="289"/>
            <ac:picMk id="42" creationId="{52EF0F84-BD41-476C-AC44-A36DF27821B8}"/>
          </ac:picMkLst>
        </pc:picChg>
        <pc:picChg chg="add mod">
          <ac:chgData name="Ofir Gerbi" userId="144fd1d6-9023-4717-ba4b-343401a376ce" providerId="ADAL" clId="{20800758-88F3-484E-A137-6241AB100322}" dt="2021-05-16T19:58:05.976" v="3478" actId="1076"/>
          <ac:picMkLst>
            <pc:docMk/>
            <pc:sldMk cId="367849593" sldId="289"/>
            <ac:picMk id="44" creationId="{292E0D48-3333-44B2-A4A5-314B6355D803}"/>
          </ac:picMkLst>
        </pc:picChg>
        <pc:picChg chg="add mod">
          <ac:chgData name="Ofir Gerbi" userId="144fd1d6-9023-4717-ba4b-343401a376ce" providerId="ADAL" clId="{20800758-88F3-484E-A137-6241AB100322}" dt="2021-05-16T22:50:42.591" v="6507" actId="14861"/>
          <ac:picMkLst>
            <pc:docMk/>
            <pc:sldMk cId="367849593" sldId="289"/>
            <ac:picMk id="45" creationId="{2FFF5BB0-17DB-4947-86B6-DDD18F22A6D2}"/>
          </ac:picMkLst>
        </pc:picChg>
        <pc:picChg chg="add del mod">
          <ac:chgData name="Ofir Gerbi" userId="144fd1d6-9023-4717-ba4b-343401a376ce" providerId="ADAL" clId="{20800758-88F3-484E-A137-6241AB100322}" dt="2021-05-16T19:58:05.976" v="3478" actId="1076"/>
          <ac:picMkLst>
            <pc:docMk/>
            <pc:sldMk cId="367849593" sldId="289"/>
            <ac:picMk id="52" creationId="{E11C18CC-9D55-4E75-A5BF-5F4EBFF48F42}"/>
          </ac:picMkLst>
        </pc:picChg>
        <pc:cxnChg chg="del">
          <ac:chgData name="Ofir Gerbi" userId="144fd1d6-9023-4717-ba4b-343401a376ce" providerId="ADAL" clId="{20800758-88F3-484E-A137-6241AB100322}" dt="2021-05-16T19:03:37.166" v="2852" actId="478"/>
          <ac:cxnSpMkLst>
            <pc:docMk/>
            <pc:sldMk cId="367849593" sldId="289"/>
            <ac:cxnSpMk id="26" creationId="{FD14CE00-7ADA-4355-80B0-72E96A5D7C63}"/>
          </ac:cxnSpMkLst>
        </pc:cxnChg>
        <pc:cxnChg chg="del">
          <ac:chgData name="Ofir Gerbi" userId="144fd1d6-9023-4717-ba4b-343401a376ce" providerId="ADAL" clId="{20800758-88F3-484E-A137-6241AB100322}" dt="2021-05-16T19:03:38.304" v="2853" actId="478"/>
          <ac:cxnSpMkLst>
            <pc:docMk/>
            <pc:sldMk cId="367849593" sldId="289"/>
            <ac:cxnSpMk id="33" creationId="{AE3B9826-E8BD-4F3C-8480-ECC6BE52F4F1}"/>
          </ac:cxnSpMkLst>
        </pc:cxnChg>
        <pc:cxnChg chg="add del mod">
          <ac:chgData name="Ofir Gerbi" userId="144fd1d6-9023-4717-ba4b-343401a376ce" providerId="ADAL" clId="{20800758-88F3-484E-A137-6241AB100322}" dt="2021-05-16T19:05:52.334" v="2973" actId="478"/>
          <ac:cxnSpMkLst>
            <pc:docMk/>
            <pc:sldMk cId="367849593" sldId="289"/>
            <ac:cxnSpMk id="39" creationId="{22DFA36D-1347-4CF6-B46B-7C75F0C8D2CC}"/>
          </ac:cxnSpMkLst>
        </pc:cxnChg>
        <pc:cxnChg chg="add del mod">
          <ac:chgData name="Ofir Gerbi" userId="144fd1d6-9023-4717-ba4b-343401a376ce" providerId="ADAL" clId="{20800758-88F3-484E-A137-6241AB100322}" dt="2021-05-16T19:05:53.240" v="2974" actId="478"/>
          <ac:cxnSpMkLst>
            <pc:docMk/>
            <pc:sldMk cId="367849593" sldId="289"/>
            <ac:cxnSpMk id="40" creationId="{10F331F6-6D02-4C57-B355-C68B0B158201}"/>
          </ac:cxnSpMkLst>
        </pc:cxnChg>
        <pc:cxnChg chg="mod">
          <ac:chgData name="Ofir Gerbi" userId="144fd1d6-9023-4717-ba4b-343401a376ce" providerId="ADAL" clId="{20800758-88F3-484E-A137-6241AB100322}" dt="2021-05-16T22:03:35.397" v="6444" actId="164"/>
          <ac:cxnSpMkLst>
            <pc:docMk/>
            <pc:sldMk cId="367849593" sldId="289"/>
            <ac:cxnSpMk id="48" creationId="{3FBFCC3F-B789-4A38-8B33-E7EE7B56569D}"/>
          </ac:cxnSpMkLst>
        </pc:cxnChg>
        <pc:cxnChg chg="mod">
          <ac:chgData name="Ofir Gerbi" userId="144fd1d6-9023-4717-ba4b-343401a376ce" providerId="ADAL" clId="{20800758-88F3-484E-A137-6241AB100322}" dt="2021-05-16T22:03:35.397" v="6444" actId="164"/>
          <ac:cxnSpMkLst>
            <pc:docMk/>
            <pc:sldMk cId="367849593" sldId="289"/>
            <ac:cxnSpMk id="49" creationId="{A6FE3E9C-73EB-4B33-BDD2-87F056BF3E26}"/>
          </ac:cxnSpMkLst>
        </pc:cxnChg>
        <pc:cxnChg chg="mod">
          <ac:chgData name="Ofir Gerbi" userId="144fd1d6-9023-4717-ba4b-343401a376ce" providerId="ADAL" clId="{20800758-88F3-484E-A137-6241AB100322}" dt="2021-05-16T22:03:35.397" v="6444" actId="164"/>
          <ac:cxnSpMkLst>
            <pc:docMk/>
            <pc:sldMk cId="367849593" sldId="289"/>
            <ac:cxnSpMk id="50" creationId="{E618738B-E935-41B6-86FB-E0DDCC88849A}"/>
          </ac:cxnSpMkLst>
        </pc:cxnChg>
        <pc:cxnChg chg="mod">
          <ac:chgData name="Ofir Gerbi" userId="144fd1d6-9023-4717-ba4b-343401a376ce" providerId="ADAL" clId="{20800758-88F3-484E-A137-6241AB100322}" dt="2021-05-16T22:03:35.397" v="6444" actId="164"/>
          <ac:cxnSpMkLst>
            <pc:docMk/>
            <pc:sldMk cId="367849593" sldId="289"/>
            <ac:cxnSpMk id="51" creationId="{1BF0AA73-D89F-41A4-80E1-3C4402758555}"/>
          </ac:cxnSpMkLst>
        </pc:cxnChg>
        <pc:cxnChg chg="add mod">
          <ac:chgData name="Ofir Gerbi" userId="144fd1d6-9023-4717-ba4b-343401a376ce" providerId="ADAL" clId="{20800758-88F3-484E-A137-6241AB100322}" dt="2021-05-16T22:03:35.397" v="6444" actId="164"/>
          <ac:cxnSpMkLst>
            <pc:docMk/>
            <pc:sldMk cId="367849593" sldId="289"/>
            <ac:cxnSpMk id="53" creationId="{1E2E980A-DE4D-46B2-A3A0-7B3339FEB121}"/>
          </ac:cxnSpMkLst>
        </pc:cxnChg>
      </pc:sldChg>
      <pc:sldChg chg="addSp modSp add del mod">
        <pc:chgData name="Ofir Gerbi" userId="144fd1d6-9023-4717-ba4b-343401a376ce" providerId="ADAL" clId="{20800758-88F3-484E-A137-6241AB100322}" dt="2021-05-16T19:51:59.384" v="3411" actId="2696"/>
        <pc:sldMkLst>
          <pc:docMk/>
          <pc:sldMk cId="1616797734" sldId="290"/>
        </pc:sldMkLst>
        <pc:spChg chg="mod">
          <ac:chgData name="Ofir Gerbi" userId="144fd1d6-9023-4717-ba4b-343401a376ce" providerId="ADAL" clId="{20800758-88F3-484E-A137-6241AB100322}" dt="2021-05-16T19:16:54.302" v="3042" actId="1076"/>
          <ac:spMkLst>
            <pc:docMk/>
            <pc:sldMk cId="1616797734" sldId="290"/>
            <ac:spMk id="41" creationId="{BD8C88BF-BD92-44BB-8323-8A08A052F03D}"/>
          </ac:spMkLst>
        </pc:spChg>
        <pc:picChg chg="add mod">
          <ac:chgData name="Ofir Gerbi" userId="144fd1d6-9023-4717-ba4b-343401a376ce" providerId="ADAL" clId="{20800758-88F3-484E-A137-6241AB100322}" dt="2021-05-16T19:16:54.302" v="3042" actId="1076"/>
          <ac:picMkLst>
            <pc:docMk/>
            <pc:sldMk cId="1616797734" sldId="290"/>
            <ac:picMk id="15" creationId="{E614DB0F-C190-4E74-954C-DCD246A27290}"/>
          </ac:picMkLst>
        </pc:picChg>
      </pc:sldChg>
      <pc:sldChg chg="addSp delSp modSp add mod delAnim">
        <pc:chgData name="Ofir Gerbi" userId="144fd1d6-9023-4717-ba4b-343401a376ce" providerId="ADAL" clId="{20800758-88F3-484E-A137-6241AB100322}" dt="2021-05-19T16:05:14.021" v="7430"/>
        <pc:sldMkLst>
          <pc:docMk/>
          <pc:sldMk cId="4060653541" sldId="291"/>
        </pc:sldMkLst>
        <pc:spChg chg="del">
          <ac:chgData name="Ofir Gerbi" userId="144fd1d6-9023-4717-ba4b-343401a376ce" providerId="ADAL" clId="{20800758-88F3-484E-A137-6241AB100322}" dt="2021-05-16T19:19:04.102" v="3137" actId="478"/>
          <ac:spMkLst>
            <pc:docMk/>
            <pc:sldMk cId="4060653541" sldId="291"/>
            <ac:spMk id="3" creationId="{1645CB14-120E-4B98-9938-312BDBC4699F}"/>
          </ac:spMkLst>
        </pc:spChg>
        <pc:spChg chg="add del mod">
          <ac:chgData name="Ofir Gerbi" userId="144fd1d6-9023-4717-ba4b-343401a376ce" providerId="ADAL" clId="{20800758-88F3-484E-A137-6241AB100322}" dt="2021-05-19T16:04:25.360" v="7404"/>
          <ac:spMkLst>
            <pc:docMk/>
            <pc:sldMk cId="4060653541" sldId="291"/>
            <ac:spMk id="10" creationId="{5536592E-B5FB-412A-9FF3-C37F708B25E0}"/>
          </ac:spMkLst>
        </pc:spChg>
        <pc:spChg chg="add mod">
          <ac:chgData name="Ofir Gerbi" userId="144fd1d6-9023-4717-ba4b-343401a376ce" providerId="ADAL" clId="{20800758-88F3-484E-A137-6241AB100322}" dt="2021-05-19T16:05:14.021" v="7430"/>
          <ac:spMkLst>
            <pc:docMk/>
            <pc:sldMk cId="4060653541" sldId="291"/>
            <ac:spMk id="11" creationId="{8C9BB3C0-0853-435D-9CD8-48363D6BEE69}"/>
          </ac:spMkLst>
        </pc:spChg>
        <pc:spChg chg="mod">
          <ac:chgData name="Ofir Gerbi" userId="144fd1d6-9023-4717-ba4b-343401a376ce" providerId="ADAL" clId="{20800758-88F3-484E-A137-6241AB100322}" dt="2021-05-16T19:17:32.662" v="3051" actId="14100"/>
          <ac:spMkLst>
            <pc:docMk/>
            <pc:sldMk cId="4060653541" sldId="291"/>
            <ac:spMk id="20" creationId="{E40B18ED-4B97-4A54-8941-7250B8DB1DFE}"/>
          </ac:spMkLst>
        </pc:spChg>
        <pc:spChg chg="mod">
          <ac:chgData name="Ofir Gerbi" userId="144fd1d6-9023-4717-ba4b-343401a376ce" providerId="ADAL" clId="{20800758-88F3-484E-A137-6241AB100322}" dt="2021-05-16T19:17:25.852" v="3049" actId="408"/>
          <ac:spMkLst>
            <pc:docMk/>
            <pc:sldMk cId="4060653541" sldId="291"/>
            <ac:spMk id="21" creationId="{6DEA571B-E4A0-4308-AD45-908DA5D95600}"/>
          </ac:spMkLst>
        </pc:spChg>
        <pc:spChg chg="mod">
          <ac:chgData name="Ofir Gerbi" userId="144fd1d6-9023-4717-ba4b-343401a376ce" providerId="ADAL" clId="{20800758-88F3-484E-A137-6241AB100322}" dt="2021-05-16T19:17:13.942" v="3046" actId="14100"/>
          <ac:spMkLst>
            <pc:docMk/>
            <pc:sldMk cId="4060653541" sldId="291"/>
            <ac:spMk id="22" creationId="{0886AD22-A3F6-4E19-96A0-096896F1C54F}"/>
          </ac:spMkLst>
        </pc:spChg>
        <pc:spChg chg="mod">
          <ac:chgData name="Ofir Gerbi" userId="144fd1d6-9023-4717-ba4b-343401a376ce" providerId="ADAL" clId="{20800758-88F3-484E-A137-6241AB100322}" dt="2021-05-16T19:17:25.852" v="3049" actId="408"/>
          <ac:spMkLst>
            <pc:docMk/>
            <pc:sldMk cId="4060653541" sldId="291"/>
            <ac:spMk id="32" creationId="{624F52CC-A5E1-4F3B-9559-8526226890EA}"/>
          </ac:spMkLst>
        </pc:spChg>
        <pc:spChg chg="mod">
          <ac:chgData name="Ofir Gerbi" userId="144fd1d6-9023-4717-ba4b-343401a376ce" providerId="ADAL" clId="{20800758-88F3-484E-A137-6241AB100322}" dt="2021-05-16T19:18:31.982" v="3136" actId="782"/>
          <ac:spMkLst>
            <pc:docMk/>
            <pc:sldMk cId="4060653541" sldId="291"/>
            <ac:spMk id="34" creationId="{756BA95C-E4FB-433B-89FE-0D98809BF329}"/>
          </ac:spMkLst>
        </pc:spChg>
        <pc:spChg chg="del">
          <ac:chgData name="Ofir Gerbi" userId="144fd1d6-9023-4717-ba4b-343401a376ce" providerId="ADAL" clId="{20800758-88F3-484E-A137-6241AB100322}" dt="2021-05-16T19:19:04.102" v="3137" actId="478"/>
          <ac:spMkLst>
            <pc:docMk/>
            <pc:sldMk cId="4060653541" sldId="291"/>
            <ac:spMk id="36" creationId="{2C0E3014-B96C-49C7-B13A-20FA8F97A7C9}"/>
          </ac:spMkLst>
        </pc:spChg>
        <pc:spChg chg="del">
          <ac:chgData name="Ofir Gerbi" userId="144fd1d6-9023-4717-ba4b-343401a376ce" providerId="ADAL" clId="{20800758-88F3-484E-A137-6241AB100322}" dt="2021-05-16T19:19:04.102" v="3137" actId="478"/>
          <ac:spMkLst>
            <pc:docMk/>
            <pc:sldMk cId="4060653541" sldId="291"/>
            <ac:spMk id="41" creationId="{BD8C88BF-BD92-44BB-8323-8A08A052F03D}"/>
          </ac:spMkLst>
        </pc:spChg>
        <pc:picChg chg="add mod">
          <ac:chgData name="Ofir Gerbi" userId="144fd1d6-9023-4717-ba4b-343401a376ce" providerId="ADAL" clId="{20800758-88F3-484E-A137-6241AB100322}" dt="2021-05-16T20:05:32.496" v="3519" actId="1076"/>
          <ac:picMkLst>
            <pc:docMk/>
            <pc:sldMk cId="4060653541" sldId="291"/>
            <ac:picMk id="4" creationId="{A848ACFD-4D25-4C97-B4DB-907B293AA13B}"/>
          </ac:picMkLst>
        </pc:picChg>
        <pc:picChg chg="del">
          <ac:chgData name="Ofir Gerbi" userId="144fd1d6-9023-4717-ba4b-343401a376ce" providerId="ADAL" clId="{20800758-88F3-484E-A137-6241AB100322}" dt="2021-05-16T19:19:04.102" v="3137" actId="478"/>
          <ac:picMkLst>
            <pc:docMk/>
            <pc:sldMk cId="4060653541" sldId="291"/>
            <ac:picMk id="15" creationId="{E614DB0F-C190-4E74-954C-DCD246A27290}"/>
          </ac:picMkLst>
        </pc:picChg>
        <pc:picChg chg="del">
          <ac:chgData name="Ofir Gerbi" userId="144fd1d6-9023-4717-ba4b-343401a376ce" providerId="ADAL" clId="{20800758-88F3-484E-A137-6241AB100322}" dt="2021-05-16T19:19:04.102" v="3137" actId="478"/>
          <ac:picMkLst>
            <pc:docMk/>
            <pc:sldMk cId="4060653541" sldId="291"/>
            <ac:picMk id="35" creationId="{1D6D8336-2F57-486E-899D-912D85C65E2E}"/>
          </ac:picMkLst>
        </pc:picChg>
        <pc:picChg chg="del">
          <ac:chgData name="Ofir Gerbi" userId="144fd1d6-9023-4717-ba4b-343401a376ce" providerId="ADAL" clId="{20800758-88F3-484E-A137-6241AB100322}" dt="2021-05-16T19:19:04.712" v="3138" actId="478"/>
          <ac:picMkLst>
            <pc:docMk/>
            <pc:sldMk cId="4060653541" sldId="291"/>
            <ac:picMk id="37" creationId="{FD6C3EBD-F573-4D16-A7FA-3F43A2E82E67}"/>
          </ac:picMkLst>
        </pc:picChg>
        <pc:picChg chg="del">
          <ac:chgData name="Ofir Gerbi" userId="144fd1d6-9023-4717-ba4b-343401a376ce" providerId="ADAL" clId="{20800758-88F3-484E-A137-6241AB100322}" dt="2021-05-16T19:19:04.102" v="3137" actId="478"/>
          <ac:picMkLst>
            <pc:docMk/>
            <pc:sldMk cId="4060653541" sldId="291"/>
            <ac:picMk id="38" creationId="{8F9AF5B4-9A57-48C1-9B26-8005075B83C1}"/>
          </ac:picMkLst>
        </pc:picChg>
      </pc:sldChg>
      <pc:sldChg chg="addSp delSp modSp add mod modAnim">
        <pc:chgData name="Ofir Gerbi" userId="144fd1d6-9023-4717-ba4b-343401a376ce" providerId="ADAL" clId="{20800758-88F3-484E-A137-6241AB100322}" dt="2021-05-29T13:18:51.175" v="7463"/>
        <pc:sldMkLst>
          <pc:docMk/>
          <pc:sldMk cId="1355541320" sldId="292"/>
        </pc:sldMkLst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3" creationId="{B6332A63-5CBB-4F6B-803D-1B11320F12DC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17" creationId="{7BEE3AE9-62FF-4DB9-A78A-C2FD03B7C374}"/>
          </ac:spMkLst>
        </pc:spChg>
        <pc:spChg chg="del">
          <ac:chgData name="Ofir Gerbi" userId="144fd1d6-9023-4717-ba4b-343401a376ce" providerId="ADAL" clId="{20800758-88F3-484E-A137-6241AB100322}" dt="2021-05-16T19:42:15.383" v="3329" actId="478"/>
          <ac:spMkLst>
            <pc:docMk/>
            <pc:sldMk cId="1355541320" sldId="292"/>
            <ac:spMk id="20" creationId="{2660EE37-C7EF-42BD-B7A7-A2E19DA171AB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22" creationId="{C5A072BA-DA84-4F0F-85A7-826DED923A9C}"/>
          </ac:spMkLst>
        </pc:spChg>
        <pc:spChg chg="add del mod">
          <ac:chgData name="Ofir Gerbi" userId="144fd1d6-9023-4717-ba4b-343401a376ce" providerId="ADAL" clId="{20800758-88F3-484E-A137-6241AB100322}" dt="2021-05-19T16:04:29.903" v="7408"/>
          <ac:spMkLst>
            <pc:docMk/>
            <pc:sldMk cId="1355541320" sldId="292"/>
            <ac:spMk id="23" creationId="{28DFF484-45E1-441B-8DDE-CC91A6BDE9FA}"/>
          </ac:spMkLst>
        </pc:spChg>
        <pc:spChg chg="add mod">
          <ac:chgData name="Ofir Gerbi" userId="144fd1d6-9023-4717-ba4b-343401a376ce" providerId="ADAL" clId="{20800758-88F3-484E-A137-6241AB100322}" dt="2021-05-19T16:05:01.210" v="7426"/>
          <ac:spMkLst>
            <pc:docMk/>
            <pc:sldMk cId="1355541320" sldId="292"/>
            <ac:spMk id="24" creationId="{5AB0C203-8A6B-42A1-AF35-2AE871BFB7A6}"/>
          </ac:spMkLst>
        </pc:spChg>
        <pc:spChg chg="mod">
          <ac:chgData name="Ofir Gerbi" userId="144fd1d6-9023-4717-ba4b-343401a376ce" providerId="ADAL" clId="{20800758-88F3-484E-A137-6241AB100322}" dt="2021-05-16T20:00:17.506" v="3490" actId="1076"/>
          <ac:spMkLst>
            <pc:docMk/>
            <pc:sldMk cId="1355541320" sldId="292"/>
            <ac:spMk id="25" creationId="{D2422560-F82B-4DD0-A79A-084ED44D66D1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34" creationId="{88FA846A-5A15-48BE-99C0-FC67D7D12CF7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36" creationId="{4604799D-125F-47CD-827C-8DC60A0BCC22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40" creationId="{4E411044-1115-4872-B6CB-C6E0CE9B78F0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41" creationId="{75EED007-7752-4934-A45E-20AACCD1A1A1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42" creationId="{58919743-77FF-456A-8035-0EF5549DA248}"/>
          </ac:spMkLst>
        </pc:spChg>
        <pc:spChg chg="mod">
          <ac:chgData name="Ofir Gerbi" userId="144fd1d6-9023-4717-ba4b-343401a376ce" providerId="ADAL" clId="{20800758-88F3-484E-A137-6241AB100322}" dt="2021-05-16T19:42:22.623" v="3330" actId="1076"/>
          <ac:spMkLst>
            <pc:docMk/>
            <pc:sldMk cId="1355541320" sldId="292"/>
            <ac:spMk id="43" creationId="{81759399-CDD4-4617-97C9-FAE07457C45E}"/>
          </ac:spMkLst>
        </pc:spChg>
        <pc:picChg chg="mod">
          <ac:chgData name="Ofir Gerbi" userId="144fd1d6-9023-4717-ba4b-343401a376ce" providerId="ADAL" clId="{20800758-88F3-484E-A137-6241AB100322}" dt="2021-05-16T19:42:22.623" v="3330" actId="1076"/>
          <ac:picMkLst>
            <pc:docMk/>
            <pc:sldMk cId="1355541320" sldId="292"/>
            <ac:picMk id="21" creationId="{C543E1D4-B65B-46F9-AE72-04740008E2BB}"/>
          </ac:picMkLst>
        </pc:picChg>
        <pc:picChg chg="mod">
          <ac:chgData name="Ofir Gerbi" userId="144fd1d6-9023-4717-ba4b-343401a376ce" providerId="ADAL" clId="{20800758-88F3-484E-A137-6241AB100322}" dt="2021-05-16T19:42:22.623" v="3330" actId="1076"/>
          <ac:picMkLst>
            <pc:docMk/>
            <pc:sldMk cId="1355541320" sldId="292"/>
            <ac:picMk id="31" creationId="{BE04609A-3322-46A6-BB8A-5E83C4217CCF}"/>
          </ac:picMkLst>
        </pc:picChg>
        <pc:picChg chg="mod">
          <ac:chgData name="Ofir Gerbi" userId="144fd1d6-9023-4717-ba4b-343401a376ce" providerId="ADAL" clId="{20800758-88F3-484E-A137-6241AB100322}" dt="2021-05-16T19:42:22.623" v="3330" actId="1076"/>
          <ac:picMkLst>
            <pc:docMk/>
            <pc:sldMk cId="1355541320" sldId="292"/>
            <ac:picMk id="45" creationId="{4F02A492-3314-4F60-96C2-7DE2C6A4A74A}"/>
          </ac:picMkLst>
        </pc:picChg>
        <pc:cxnChg chg="mod">
          <ac:chgData name="Ofir Gerbi" userId="144fd1d6-9023-4717-ba4b-343401a376ce" providerId="ADAL" clId="{20800758-88F3-484E-A137-6241AB100322}" dt="2021-05-16T19:42:22.623" v="3330" actId="1076"/>
          <ac:cxnSpMkLst>
            <pc:docMk/>
            <pc:sldMk cId="1355541320" sldId="292"/>
            <ac:cxnSpMk id="46" creationId="{9E494D6B-2358-41DB-B45D-72058131A169}"/>
          </ac:cxnSpMkLst>
        </pc:cxnChg>
      </pc:sldChg>
      <pc:sldChg chg="addSp delSp modSp add mod delAnim modAnim">
        <pc:chgData name="Ofir Gerbi" userId="144fd1d6-9023-4717-ba4b-343401a376ce" providerId="ADAL" clId="{20800758-88F3-484E-A137-6241AB100322}" dt="2021-05-19T16:05:00.654" v="7425"/>
        <pc:sldMkLst>
          <pc:docMk/>
          <pc:sldMk cId="3483424022" sldId="293"/>
        </pc:sldMkLst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3" creationId="{B6332A63-5CBB-4F6B-803D-1B11320F12DC}"/>
          </ac:spMkLst>
        </pc:spChg>
        <pc:spChg chg="add del mod">
          <ac:chgData name="Ofir Gerbi" userId="144fd1d6-9023-4717-ba4b-343401a376ce" providerId="ADAL" clId="{20800758-88F3-484E-A137-6241AB100322}" dt="2021-05-19T16:04:31.198" v="7409"/>
          <ac:spMkLst>
            <pc:docMk/>
            <pc:sldMk cId="3483424022" sldId="293"/>
            <ac:spMk id="9" creationId="{5556327B-2A1E-4A92-9AE8-0CFC0706F72F}"/>
          </ac:spMkLst>
        </pc:spChg>
        <pc:spChg chg="add mod">
          <ac:chgData name="Ofir Gerbi" userId="144fd1d6-9023-4717-ba4b-343401a376ce" providerId="ADAL" clId="{20800758-88F3-484E-A137-6241AB100322}" dt="2021-05-19T16:05:00.654" v="7425"/>
          <ac:spMkLst>
            <pc:docMk/>
            <pc:sldMk cId="3483424022" sldId="293"/>
            <ac:spMk id="10" creationId="{9AFBE8E4-5927-41A6-B1CD-1D69274B7C64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17" creationId="{7BEE3AE9-62FF-4DB9-A78A-C2FD03B7C374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22" creationId="{C5A072BA-DA84-4F0F-85A7-826DED923A9C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23" creationId="{ACC43491-FCD7-47FF-B957-B1A021DF6134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24" creationId="{2ADAE39E-AD34-406B-AB20-AEC49B7E05DC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26" creationId="{0465189E-9C6A-45B7-81E8-78084A82A370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33" creationId="{E6231D52-4122-4FC0-8413-B50AF1A37D15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34" creationId="{88FA846A-5A15-48BE-99C0-FC67D7D12CF7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36" creationId="{4604799D-125F-47CD-827C-8DC60A0BCC22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37" creationId="{F3476C55-3061-4DFA-8B2D-F3315BC9DD73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38" creationId="{41A54257-ED16-4EDF-BFEF-3F570D2FFD5E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39" creationId="{3C9BE0BA-1B72-4324-89CB-45C24A035BED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40" creationId="{4E411044-1115-4872-B6CB-C6E0CE9B78F0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41" creationId="{75EED007-7752-4934-A45E-20AACCD1A1A1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42" creationId="{58919743-77FF-456A-8035-0EF5549DA248}"/>
          </ac:spMkLst>
        </pc:spChg>
        <pc:spChg chg="del">
          <ac:chgData name="Ofir Gerbi" userId="144fd1d6-9023-4717-ba4b-343401a376ce" providerId="ADAL" clId="{20800758-88F3-484E-A137-6241AB100322}" dt="2021-05-16T19:45:27.648" v="3342" actId="478"/>
          <ac:spMkLst>
            <pc:docMk/>
            <pc:sldMk cId="3483424022" sldId="293"/>
            <ac:spMk id="43" creationId="{81759399-CDD4-4617-97C9-FAE07457C45E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48" creationId="{C05BA5EE-3B11-49EE-982C-E1182F7F57DE}"/>
          </ac:spMkLst>
        </pc:spChg>
        <pc:spChg chg="add del mod">
          <ac:chgData name="Ofir Gerbi" userId="144fd1d6-9023-4717-ba4b-343401a376ce" providerId="ADAL" clId="{20800758-88F3-484E-A137-6241AB100322}" dt="2021-05-16T20:01:40.306" v="3494"/>
          <ac:spMkLst>
            <pc:docMk/>
            <pc:sldMk cId="3483424022" sldId="293"/>
            <ac:spMk id="49" creationId="{59B49C15-1B1D-4465-8A91-0E8EAB02BCB3}"/>
          </ac:spMkLst>
        </pc:spChg>
        <pc:picChg chg="del">
          <ac:chgData name="Ofir Gerbi" userId="144fd1d6-9023-4717-ba4b-343401a376ce" providerId="ADAL" clId="{20800758-88F3-484E-A137-6241AB100322}" dt="2021-05-16T19:45:27.648" v="3342" actId="478"/>
          <ac:picMkLst>
            <pc:docMk/>
            <pc:sldMk cId="3483424022" sldId="293"/>
            <ac:picMk id="21" creationId="{C543E1D4-B65B-46F9-AE72-04740008E2BB}"/>
          </ac:picMkLst>
        </pc:picChg>
        <pc:picChg chg="del">
          <ac:chgData name="Ofir Gerbi" userId="144fd1d6-9023-4717-ba4b-343401a376ce" providerId="ADAL" clId="{20800758-88F3-484E-A137-6241AB100322}" dt="2021-05-16T19:45:27.648" v="3342" actId="478"/>
          <ac:picMkLst>
            <pc:docMk/>
            <pc:sldMk cId="3483424022" sldId="293"/>
            <ac:picMk id="31" creationId="{BE04609A-3322-46A6-BB8A-5E83C4217CCF}"/>
          </ac:picMkLst>
        </pc:picChg>
        <pc:picChg chg="add del mod">
          <ac:chgData name="Ofir Gerbi" userId="144fd1d6-9023-4717-ba4b-343401a376ce" providerId="ADAL" clId="{20800758-88F3-484E-A137-6241AB100322}" dt="2021-05-16T20:01:40.306" v="3494"/>
          <ac:picMkLst>
            <pc:docMk/>
            <pc:sldMk cId="3483424022" sldId="293"/>
            <ac:picMk id="32" creationId="{2FCB3503-D11D-4DF3-AC84-2A700EA37A7D}"/>
          </ac:picMkLst>
        </pc:picChg>
        <pc:picChg chg="add del mod">
          <ac:chgData name="Ofir Gerbi" userId="144fd1d6-9023-4717-ba4b-343401a376ce" providerId="ADAL" clId="{20800758-88F3-484E-A137-6241AB100322}" dt="2021-05-16T20:01:40.306" v="3494"/>
          <ac:picMkLst>
            <pc:docMk/>
            <pc:sldMk cId="3483424022" sldId="293"/>
            <ac:picMk id="35" creationId="{F8F21F86-92E7-40FC-89C1-448CBCE300DE}"/>
          </ac:picMkLst>
        </pc:picChg>
        <pc:picChg chg="add del mod">
          <ac:chgData name="Ofir Gerbi" userId="144fd1d6-9023-4717-ba4b-343401a376ce" providerId="ADAL" clId="{20800758-88F3-484E-A137-6241AB100322}" dt="2021-05-16T20:01:40.306" v="3494"/>
          <ac:picMkLst>
            <pc:docMk/>
            <pc:sldMk cId="3483424022" sldId="293"/>
            <ac:picMk id="44" creationId="{770D2D56-B18B-4C7F-B17D-9146469A7253}"/>
          </ac:picMkLst>
        </pc:picChg>
        <pc:picChg chg="del">
          <ac:chgData name="Ofir Gerbi" userId="144fd1d6-9023-4717-ba4b-343401a376ce" providerId="ADAL" clId="{20800758-88F3-484E-A137-6241AB100322}" dt="2021-05-16T19:45:27.648" v="3342" actId="478"/>
          <ac:picMkLst>
            <pc:docMk/>
            <pc:sldMk cId="3483424022" sldId="293"/>
            <ac:picMk id="45" creationId="{4F02A492-3314-4F60-96C2-7DE2C6A4A74A}"/>
          </ac:picMkLst>
        </pc:picChg>
        <pc:cxnChg chg="del">
          <ac:chgData name="Ofir Gerbi" userId="144fd1d6-9023-4717-ba4b-343401a376ce" providerId="ADAL" clId="{20800758-88F3-484E-A137-6241AB100322}" dt="2021-05-16T19:45:27.648" v="3342" actId="478"/>
          <ac:cxnSpMkLst>
            <pc:docMk/>
            <pc:sldMk cId="3483424022" sldId="293"/>
            <ac:cxnSpMk id="46" creationId="{9E494D6B-2358-41DB-B45D-72058131A169}"/>
          </ac:cxnSpMkLst>
        </pc:cxnChg>
        <pc:cxnChg chg="add del mod">
          <ac:chgData name="Ofir Gerbi" userId="144fd1d6-9023-4717-ba4b-343401a376ce" providerId="ADAL" clId="{20800758-88F3-484E-A137-6241AB100322}" dt="2021-05-16T20:01:40.306" v="3494"/>
          <ac:cxnSpMkLst>
            <pc:docMk/>
            <pc:sldMk cId="3483424022" sldId="293"/>
            <ac:cxnSpMk id="47" creationId="{9793BE7C-4AD4-4521-BB78-0C9F91806FDE}"/>
          </ac:cxnSpMkLst>
        </pc:cxnChg>
      </pc:sldChg>
      <pc:sldChg chg="addSp delSp modSp add del mod delAnim modAnim">
        <pc:chgData name="Ofir Gerbi" userId="144fd1d6-9023-4717-ba4b-343401a376ce" providerId="ADAL" clId="{20800758-88F3-484E-A137-6241AB100322}" dt="2021-05-16T19:51:41.146" v="3410" actId="2696"/>
        <pc:sldMkLst>
          <pc:docMk/>
          <pc:sldMk cId="937492052" sldId="294"/>
        </pc:sldMkLst>
        <pc:spChg chg="del mod">
          <ac:chgData name="Ofir Gerbi" userId="144fd1d6-9023-4717-ba4b-343401a376ce" providerId="ADAL" clId="{20800758-88F3-484E-A137-6241AB100322}" dt="2021-05-16T19:48:47.236" v="3364" actId="478"/>
          <ac:spMkLst>
            <pc:docMk/>
            <pc:sldMk cId="937492052" sldId="294"/>
            <ac:spMk id="3" creationId="{1645CB14-120E-4B98-9938-312BDBC4699F}"/>
          </ac:spMkLst>
        </pc:spChg>
        <pc:spChg chg="del">
          <ac:chgData name="Ofir Gerbi" userId="144fd1d6-9023-4717-ba4b-343401a376ce" providerId="ADAL" clId="{20800758-88F3-484E-A137-6241AB100322}" dt="2021-05-16T19:48:31.866" v="3360" actId="478"/>
          <ac:spMkLst>
            <pc:docMk/>
            <pc:sldMk cId="937492052" sldId="294"/>
            <ac:spMk id="34" creationId="{756BA95C-E4FB-433B-89FE-0D98809BF329}"/>
          </ac:spMkLst>
        </pc:spChg>
        <pc:spChg chg="mod">
          <ac:chgData name="Ofir Gerbi" userId="144fd1d6-9023-4717-ba4b-343401a376ce" providerId="ADAL" clId="{20800758-88F3-484E-A137-6241AB100322}" dt="2021-05-16T19:48:44.576" v="3363" actId="1076"/>
          <ac:spMkLst>
            <pc:docMk/>
            <pc:sldMk cId="937492052" sldId="294"/>
            <ac:spMk id="36" creationId="{2C0E3014-B96C-49C7-B13A-20FA8F97A7C9}"/>
          </ac:spMkLst>
        </pc:spChg>
        <pc:spChg chg="mod">
          <ac:chgData name="Ofir Gerbi" userId="144fd1d6-9023-4717-ba4b-343401a376ce" providerId="ADAL" clId="{20800758-88F3-484E-A137-6241AB100322}" dt="2021-05-16T19:48:44.576" v="3363" actId="1076"/>
          <ac:spMkLst>
            <pc:docMk/>
            <pc:sldMk cId="937492052" sldId="294"/>
            <ac:spMk id="41" creationId="{BD8C88BF-BD92-44BB-8323-8A08A052F03D}"/>
          </ac:spMkLst>
        </pc:spChg>
        <pc:grpChg chg="add mod">
          <ac:chgData name="Ofir Gerbi" userId="144fd1d6-9023-4717-ba4b-343401a376ce" providerId="ADAL" clId="{20800758-88F3-484E-A137-6241AB100322}" dt="2021-05-16T19:49:57.231" v="3393" actId="164"/>
          <ac:grpSpMkLst>
            <pc:docMk/>
            <pc:sldMk cId="937492052" sldId="294"/>
            <ac:grpSpMk id="13" creationId="{94E057E0-47C9-4CA0-A834-BD410995DD44}"/>
          </ac:grpSpMkLst>
        </pc:grpChg>
        <pc:picChg chg="mod">
          <ac:chgData name="Ofir Gerbi" userId="144fd1d6-9023-4717-ba4b-343401a376ce" providerId="ADAL" clId="{20800758-88F3-484E-A137-6241AB100322}" dt="2021-05-16T19:48:44.576" v="3363" actId="1076"/>
          <ac:picMkLst>
            <pc:docMk/>
            <pc:sldMk cId="937492052" sldId="294"/>
            <ac:picMk id="35" creationId="{1D6D8336-2F57-486E-899D-912D85C65E2E}"/>
          </ac:picMkLst>
        </pc:picChg>
        <pc:picChg chg="mod">
          <ac:chgData name="Ofir Gerbi" userId="144fd1d6-9023-4717-ba4b-343401a376ce" providerId="ADAL" clId="{20800758-88F3-484E-A137-6241AB100322}" dt="2021-05-16T19:48:44.576" v="3363" actId="1076"/>
          <ac:picMkLst>
            <pc:docMk/>
            <pc:sldMk cId="937492052" sldId="294"/>
            <ac:picMk id="37" creationId="{FD6C3EBD-F573-4D16-A7FA-3F43A2E82E67}"/>
          </ac:picMkLst>
        </pc:picChg>
        <pc:picChg chg="mod">
          <ac:chgData name="Ofir Gerbi" userId="144fd1d6-9023-4717-ba4b-343401a376ce" providerId="ADAL" clId="{20800758-88F3-484E-A137-6241AB100322}" dt="2021-05-16T19:48:44.576" v="3363" actId="1076"/>
          <ac:picMkLst>
            <pc:docMk/>
            <pc:sldMk cId="937492052" sldId="294"/>
            <ac:picMk id="38" creationId="{8F9AF5B4-9A57-48C1-9B26-8005075B83C1}"/>
          </ac:picMkLst>
        </pc:picChg>
        <pc:cxnChg chg="add mod">
          <ac:chgData name="Ofir Gerbi" userId="144fd1d6-9023-4717-ba4b-343401a376ce" providerId="ADAL" clId="{20800758-88F3-484E-A137-6241AB100322}" dt="2021-05-16T19:49:57.231" v="3393" actId="164"/>
          <ac:cxnSpMkLst>
            <pc:docMk/>
            <pc:sldMk cId="937492052" sldId="294"/>
            <ac:cxnSpMk id="4" creationId="{E3B3DF23-4C97-4ECB-966B-653AFD67E31C}"/>
          </ac:cxnSpMkLst>
        </pc:cxnChg>
        <pc:cxnChg chg="add mod">
          <ac:chgData name="Ofir Gerbi" userId="144fd1d6-9023-4717-ba4b-343401a376ce" providerId="ADAL" clId="{20800758-88F3-484E-A137-6241AB100322}" dt="2021-05-16T19:49:57.231" v="3393" actId="164"/>
          <ac:cxnSpMkLst>
            <pc:docMk/>
            <pc:sldMk cId="937492052" sldId="294"/>
            <ac:cxnSpMk id="19" creationId="{3E57F6E8-3D89-431E-8080-199FE14F51B9}"/>
          </ac:cxnSpMkLst>
        </pc:cxnChg>
        <pc:cxnChg chg="add mod">
          <ac:chgData name="Ofir Gerbi" userId="144fd1d6-9023-4717-ba4b-343401a376ce" providerId="ADAL" clId="{20800758-88F3-484E-A137-6241AB100322}" dt="2021-05-16T19:49:57.231" v="3393" actId="164"/>
          <ac:cxnSpMkLst>
            <pc:docMk/>
            <pc:sldMk cId="937492052" sldId="294"/>
            <ac:cxnSpMk id="23" creationId="{D304A8D1-E60D-4247-8DD2-0473FCD6FD5C}"/>
          </ac:cxnSpMkLst>
        </pc:cxnChg>
        <pc:cxnChg chg="add mod">
          <ac:chgData name="Ofir Gerbi" userId="144fd1d6-9023-4717-ba4b-343401a376ce" providerId="ADAL" clId="{20800758-88F3-484E-A137-6241AB100322}" dt="2021-05-16T19:49:57.231" v="3393" actId="164"/>
          <ac:cxnSpMkLst>
            <pc:docMk/>
            <pc:sldMk cId="937492052" sldId="294"/>
            <ac:cxnSpMk id="25" creationId="{337D68E5-741F-4FC5-8CC9-7C776AB4C9C5}"/>
          </ac:cxnSpMkLst>
        </pc:cxnChg>
      </pc:sldChg>
      <pc:sldChg chg="addSp delSp modSp add mod modAnim">
        <pc:chgData name="Ofir Gerbi" userId="144fd1d6-9023-4717-ba4b-343401a376ce" providerId="ADAL" clId="{20800758-88F3-484E-A137-6241AB100322}" dt="2021-05-19T16:05:16.481" v="7433"/>
        <pc:sldMkLst>
          <pc:docMk/>
          <pc:sldMk cId="3977481286" sldId="294"/>
        </pc:sldMkLst>
        <pc:spChg chg="add del mod">
          <ac:chgData name="Ofir Gerbi" userId="144fd1d6-9023-4717-ba4b-343401a376ce" providerId="ADAL" clId="{20800758-88F3-484E-A137-6241AB100322}" dt="2021-05-19T16:04:23.019" v="7401"/>
          <ac:spMkLst>
            <pc:docMk/>
            <pc:sldMk cId="3977481286" sldId="294"/>
            <ac:spMk id="7" creationId="{A0EDCF09-443B-4691-8080-101BD3C9A56F}"/>
          </ac:spMkLst>
        </pc:spChg>
        <pc:spChg chg="add mod">
          <ac:chgData name="Ofir Gerbi" userId="144fd1d6-9023-4717-ba4b-343401a376ce" providerId="ADAL" clId="{20800758-88F3-484E-A137-6241AB100322}" dt="2021-05-19T16:05:16.481" v="7433"/>
          <ac:spMkLst>
            <pc:docMk/>
            <pc:sldMk cId="3977481286" sldId="294"/>
            <ac:spMk id="8" creationId="{93B5037C-B142-4DA6-B937-E81B00DB540E}"/>
          </ac:spMkLst>
        </pc:spChg>
        <pc:spChg chg="del">
          <ac:chgData name="Ofir Gerbi" userId="144fd1d6-9023-4717-ba4b-343401a376ce" providerId="ADAL" clId="{20800758-88F3-484E-A137-6241AB100322}" dt="2021-05-16T20:13:24.523" v="3970" actId="478"/>
          <ac:spMkLst>
            <pc:docMk/>
            <pc:sldMk cId="3977481286" sldId="294"/>
            <ac:spMk id="8" creationId="{D2A5FC3E-867F-4C5F-AEA9-68A1218F0A70}"/>
          </ac:spMkLst>
        </pc:spChg>
        <pc:spChg chg="del">
          <ac:chgData name="Ofir Gerbi" userId="144fd1d6-9023-4717-ba4b-343401a376ce" providerId="ADAL" clId="{20800758-88F3-484E-A137-6241AB100322}" dt="2021-05-16T20:13:24.523" v="3970" actId="478"/>
          <ac:spMkLst>
            <pc:docMk/>
            <pc:sldMk cId="3977481286" sldId="294"/>
            <ac:spMk id="9" creationId="{66B3F3AA-6BAD-4D9E-98E8-FFFF7916F1D9}"/>
          </ac:spMkLst>
        </pc:spChg>
        <pc:spChg chg="add mod">
          <ac:chgData name="Ofir Gerbi" userId="144fd1d6-9023-4717-ba4b-343401a376ce" providerId="ADAL" clId="{20800758-88F3-484E-A137-6241AB100322}" dt="2021-05-16T20:16:47.825" v="4393" actId="1076"/>
          <ac:spMkLst>
            <pc:docMk/>
            <pc:sldMk cId="3977481286" sldId="294"/>
            <ac:spMk id="10" creationId="{F1D906E3-1797-4140-BEA9-E9ADC62FD070}"/>
          </ac:spMkLst>
        </pc:spChg>
        <pc:spChg chg="del">
          <ac:chgData name="Ofir Gerbi" userId="144fd1d6-9023-4717-ba4b-343401a376ce" providerId="ADAL" clId="{20800758-88F3-484E-A137-6241AB100322}" dt="2021-05-16T20:13:24.523" v="3970" actId="478"/>
          <ac:spMkLst>
            <pc:docMk/>
            <pc:sldMk cId="3977481286" sldId="294"/>
            <ac:spMk id="11" creationId="{519AC412-C68C-4418-85DC-9C4BBF8933C5}"/>
          </ac:spMkLst>
        </pc:spChg>
        <pc:spChg chg="mod">
          <ac:chgData name="Ofir Gerbi" userId="144fd1d6-9023-4717-ba4b-343401a376ce" providerId="ADAL" clId="{20800758-88F3-484E-A137-6241AB100322}" dt="2021-05-16T20:16:47.825" v="4393" actId="1076"/>
          <ac:spMkLst>
            <pc:docMk/>
            <pc:sldMk cId="3977481286" sldId="294"/>
            <ac:spMk id="12" creationId="{44E8130B-BFDF-4411-9D34-EF1880953438}"/>
          </ac:spMkLst>
        </pc:spChg>
        <pc:spChg chg="add mod">
          <ac:chgData name="Ofir Gerbi" userId="144fd1d6-9023-4717-ba4b-343401a376ce" providerId="ADAL" clId="{20800758-88F3-484E-A137-6241AB100322}" dt="2021-05-16T20:16:47.825" v="4393" actId="1076"/>
          <ac:spMkLst>
            <pc:docMk/>
            <pc:sldMk cId="3977481286" sldId="294"/>
            <ac:spMk id="13" creationId="{DBCBAFFE-4B1A-417E-B88A-8C4CF5780620}"/>
          </ac:spMkLst>
        </pc:spChg>
        <pc:picChg chg="del">
          <ac:chgData name="Ofir Gerbi" userId="144fd1d6-9023-4717-ba4b-343401a376ce" providerId="ADAL" clId="{20800758-88F3-484E-A137-6241AB100322}" dt="2021-05-16T20:13:22.328" v="3969" actId="478"/>
          <ac:picMkLst>
            <pc:docMk/>
            <pc:sldMk cId="3977481286" sldId="294"/>
            <ac:picMk id="7" creationId="{F264737B-6D58-4AB1-B552-DE5C97164DFC}"/>
          </ac:picMkLst>
        </pc:picChg>
      </pc:sldChg>
      <pc:sldChg chg="addSp delSp modSp add mod ord setBg modAnim">
        <pc:chgData name="Ofir Gerbi" userId="144fd1d6-9023-4717-ba4b-343401a376ce" providerId="ADAL" clId="{20800758-88F3-484E-A137-6241AB100322}" dt="2021-05-19T16:05:15.178" v="7431"/>
        <pc:sldMkLst>
          <pc:docMk/>
          <pc:sldMk cId="59589643" sldId="295"/>
        </pc:sldMkLst>
        <pc:spChg chg="del">
          <ac:chgData name="Ofir Gerbi" userId="144fd1d6-9023-4717-ba4b-343401a376ce" providerId="ADAL" clId="{20800758-88F3-484E-A137-6241AB100322}" dt="2021-05-16T20:31:11.180" v="5153" actId="478"/>
          <ac:spMkLst>
            <pc:docMk/>
            <pc:sldMk cId="59589643" sldId="295"/>
            <ac:spMk id="8" creationId="{D2A5FC3E-867F-4C5F-AEA9-68A1218F0A70}"/>
          </ac:spMkLst>
        </pc:spChg>
        <pc:spChg chg="del">
          <ac:chgData name="Ofir Gerbi" userId="144fd1d6-9023-4717-ba4b-343401a376ce" providerId="ADAL" clId="{20800758-88F3-484E-A137-6241AB100322}" dt="2021-05-16T20:31:11.180" v="5153" actId="478"/>
          <ac:spMkLst>
            <pc:docMk/>
            <pc:sldMk cId="59589643" sldId="295"/>
            <ac:spMk id="9" creationId="{66B3F3AA-6BAD-4D9E-98E8-FFFF7916F1D9}"/>
          </ac:spMkLst>
        </pc:spChg>
        <pc:spChg chg="add mod">
          <ac:chgData name="Ofir Gerbi" userId="144fd1d6-9023-4717-ba4b-343401a376ce" providerId="ADAL" clId="{20800758-88F3-484E-A137-6241AB100322}" dt="2021-05-16T20:32:32.929" v="5184" actId="1076"/>
          <ac:spMkLst>
            <pc:docMk/>
            <pc:sldMk cId="59589643" sldId="295"/>
            <ac:spMk id="10" creationId="{A445B9BC-DD0A-4EC9-994A-CE1A6288F904}"/>
          </ac:spMkLst>
        </pc:spChg>
        <pc:spChg chg="del">
          <ac:chgData name="Ofir Gerbi" userId="144fd1d6-9023-4717-ba4b-343401a376ce" providerId="ADAL" clId="{20800758-88F3-484E-A137-6241AB100322}" dt="2021-05-16T20:31:11.180" v="5153" actId="478"/>
          <ac:spMkLst>
            <pc:docMk/>
            <pc:sldMk cId="59589643" sldId="295"/>
            <ac:spMk id="11" creationId="{519AC412-C68C-4418-85DC-9C4BBF8933C5}"/>
          </ac:spMkLst>
        </pc:spChg>
        <pc:spChg chg="add del mod">
          <ac:chgData name="Ofir Gerbi" userId="144fd1d6-9023-4717-ba4b-343401a376ce" providerId="ADAL" clId="{20800758-88F3-484E-A137-6241AB100322}" dt="2021-05-19T16:04:23.808" v="7403"/>
          <ac:spMkLst>
            <pc:docMk/>
            <pc:sldMk cId="59589643" sldId="295"/>
            <ac:spMk id="11" creationId="{8304B5EC-8D79-4BB8-8DA2-2848BD33F4F4}"/>
          </ac:spMkLst>
        </pc:spChg>
        <pc:spChg chg="add mod">
          <ac:chgData name="Ofir Gerbi" userId="144fd1d6-9023-4717-ba4b-343401a376ce" providerId="ADAL" clId="{20800758-88F3-484E-A137-6241AB100322}" dt="2021-05-19T16:05:15.178" v="7431"/>
          <ac:spMkLst>
            <pc:docMk/>
            <pc:sldMk cId="59589643" sldId="295"/>
            <ac:spMk id="12" creationId="{0EE314EE-C2D5-4822-B103-9B304250BFFA}"/>
          </ac:spMkLst>
        </pc:spChg>
        <pc:spChg chg="del">
          <ac:chgData name="Ofir Gerbi" userId="144fd1d6-9023-4717-ba4b-343401a376ce" providerId="ADAL" clId="{20800758-88F3-484E-A137-6241AB100322}" dt="2021-05-16T20:31:11.180" v="5153" actId="478"/>
          <ac:spMkLst>
            <pc:docMk/>
            <pc:sldMk cId="59589643" sldId="295"/>
            <ac:spMk id="12" creationId="{44E8130B-BFDF-4411-9D34-EF1880953438}"/>
          </ac:spMkLst>
        </pc:spChg>
        <pc:spChg chg="add mod">
          <ac:chgData name="Ofir Gerbi" userId="144fd1d6-9023-4717-ba4b-343401a376ce" providerId="ADAL" clId="{20800758-88F3-484E-A137-6241AB100322}" dt="2021-05-16T20:32:32.929" v="5184" actId="1076"/>
          <ac:spMkLst>
            <pc:docMk/>
            <pc:sldMk cId="59589643" sldId="295"/>
            <ac:spMk id="15" creationId="{D9BFD363-D051-4A61-B0B8-91ABE9B32ED9}"/>
          </ac:spMkLst>
        </pc:spChg>
        <pc:spChg chg="add mod">
          <ac:chgData name="Ofir Gerbi" userId="144fd1d6-9023-4717-ba4b-343401a376ce" providerId="ADAL" clId="{20800758-88F3-484E-A137-6241AB100322}" dt="2021-05-16T20:32:32.929" v="5184" actId="1076"/>
          <ac:spMkLst>
            <pc:docMk/>
            <pc:sldMk cId="59589643" sldId="295"/>
            <ac:spMk id="16" creationId="{A573BB47-15DA-4E72-BE41-C2AC16BAE164}"/>
          </ac:spMkLst>
        </pc:spChg>
        <pc:spChg chg="add mod">
          <ac:chgData name="Ofir Gerbi" userId="144fd1d6-9023-4717-ba4b-343401a376ce" providerId="ADAL" clId="{20800758-88F3-484E-A137-6241AB100322}" dt="2021-05-16T22:22:44.826" v="6486" actId="20577"/>
          <ac:spMkLst>
            <pc:docMk/>
            <pc:sldMk cId="59589643" sldId="295"/>
            <ac:spMk id="18" creationId="{7B2FDB68-F928-43DD-9595-79555A7DE5FF}"/>
          </ac:spMkLst>
        </pc:spChg>
        <pc:picChg chg="add del mod">
          <ac:chgData name="Ofir Gerbi" userId="144fd1d6-9023-4717-ba4b-343401a376ce" providerId="ADAL" clId="{20800758-88F3-484E-A137-6241AB100322}" dt="2021-05-16T20:32:50.745" v="5186" actId="478"/>
          <ac:picMkLst>
            <pc:docMk/>
            <pc:sldMk cId="59589643" sldId="295"/>
            <ac:picMk id="3" creationId="{0870D667-3745-41D1-BE15-23D00643DFF9}"/>
          </ac:picMkLst>
        </pc:picChg>
        <pc:picChg chg="add del mod">
          <ac:chgData name="Ofir Gerbi" userId="144fd1d6-9023-4717-ba4b-343401a376ce" providerId="ADAL" clId="{20800758-88F3-484E-A137-6241AB100322}" dt="2021-05-17T08:03:15.111" v="6515" actId="478"/>
          <ac:picMkLst>
            <pc:docMk/>
            <pc:sldMk cId="59589643" sldId="295"/>
            <ac:picMk id="3" creationId="{82C135D7-7B05-4952-841B-A9556CC8732C}"/>
          </ac:picMkLst>
        </pc:picChg>
        <pc:picChg chg="del">
          <ac:chgData name="Ofir Gerbi" userId="144fd1d6-9023-4717-ba4b-343401a376ce" providerId="ADAL" clId="{20800758-88F3-484E-A137-6241AB100322}" dt="2021-05-16T20:31:11.180" v="5153" actId="478"/>
          <ac:picMkLst>
            <pc:docMk/>
            <pc:sldMk cId="59589643" sldId="295"/>
            <ac:picMk id="7" creationId="{F264737B-6D58-4AB1-B552-DE5C97164DFC}"/>
          </ac:picMkLst>
        </pc:picChg>
        <pc:picChg chg="add mod">
          <ac:chgData name="Ofir Gerbi" userId="144fd1d6-9023-4717-ba4b-343401a376ce" providerId="ADAL" clId="{20800758-88F3-484E-A137-6241AB100322}" dt="2021-05-16T20:34:15.042" v="5226" actId="1035"/>
          <ac:picMkLst>
            <pc:docMk/>
            <pc:sldMk cId="59589643" sldId="295"/>
            <ac:picMk id="13" creationId="{56D13F5F-F791-4367-A673-A7786048A31F}"/>
          </ac:picMkLst>
        </pc:picChg>
        <pc:picChg chg="add del mod">
          <ac:chgData name="Ofir Gerbi" userId="144fd1d6-9023-4717-ba4b-343401a376ce" providerId="ADAL" clId="{20800758-88F3-484E-A137-6241AB100322}" dt="2021-05-16T20:31:25.188" v="5156" actId="478"/>
          <ac:picMkLst>
            <pc:docMk/>
            <pc:sldMk cId="59589643" sldId="295"/>
            <ac:picMk id="14" creationId="{62332727-C121-4D4F-AFC8-7DAB285A0232}"/>
          </ac:picMkLst>
        </pc:picChg>
        <pc:picChg chg="add del mod">
          <ac:chgData name="Ofir Gerbi" userId="144fd1d6-9023-4717-ba4b-343401a376ce" providerId="ADAL" clId="{20800758-88F3-484E-A137-6241AB100322}" dt="2021-05-16T20:31:25.188" v="5156" actId="478"/>
          <ac:picMkLst>
            <pc:docMk/>
            <pc:sldMk cId="59589643" sldId="295"/>
            <ac:picMk id="17" creationId="{68937C16-2508-44D3-B7EB-4397E732360F}"/>
          </ac:picMkLst>
        </pc:picChg>
        <pc:picChg chg="add del mod">
          <ac:chgData name="Ofir Gerbi" userId="144fd1d6-9023-4717-ba4b-343401a376ce" providerId="ADAL" clId="{20800758-88F3-484E-A137-6241AB100322}" dt="2021-05-16T20:32:50.745" v="5186" actId="478"/>
          <ac:picMkLst>
            <pc:docMk/>
            <pc:sldMk cId="59589643" sldId="295"/>
            <ac:picMk id="19" creationId="{F9A04CC5-7D21-42EC-BC28-683FD71CFD46}"/>
          </ac:picMkLst>
        </pc:picChg>
        <pc:picChg chg="add mod">
          <ac:chgData name="Ofir Gerbi" userId="144fd1d6-9023-4717-ba4b-343401a376ce" providerId="ADAL" clId="{20800758-88F3-484E-A137-6241AB100322}" dt="2021-05-16T20:34:13.668" v="5224" actId="1035"/>
          <ac:picMkLst>
            <pc:docMk/>
            <pc:sldMk cId="59589643" sldId="295"/>
            <ac:picMk id="21" creationId="{30C22437-AD05-4C96-A4AC-91E658818DB2}"/>
          </ac:picMkLst>
        </pc:picChg>
        <pc:picChg chg="add mod">
          <ac:chgData name="Ofir Gerbi" userId="144fd1d6-9023-4717-ba4b-343401a376ce" providerId="ADAL" clId="{20800758-88F3-484E-A137-6241AB100322}" dt="2021-05-16T20:34:16.202" v="5228" actId="1035"/>
          <ac:picMkLst>
            <pc:docMk/>
            <pc:sldMk cId="59589643" sldId="295"/>
            <ac:picMk id="23" creationId="{DA14383F-7165-4107-8142-D3C3C08A47D0}"/>
          </ac:picMkLst>
        </pc:picChg>
      </pc:sldChg>
      <pc:sldChg chg="addSp delSp modSp add mod">
        <pc:chgData name="Ofir Gerbi" userId="144fd1d6-9023-4717-ba4b-343401a376ce" providerId="ADAL" clId="{20800758-88F3-484E-A137-6241AB100322}" dt="2021-05-16T22:50:13.041" v="6489" actId="108"/>
        <pc:sldMkLst>
          <pc:docMk/>
          <pc:sldMk cId="3021047529" sldId="296"/>
        </pc:sldMkLst>
        <pc:picChg chg="del mod ord">
          <ac:chgData name="Ofir Gerbi" userId="144fd1d6-9023-4717-ba4b-343401a376ce" providerId="ADAL" clId="{20800758-88F3-484E-A137-6241AB100322}" dt="2021-05-16T20:42:55.543" v="5336" actId="21"/>
          <ac:picMkLst>
            <pc:docMk/>
            <pc:sldMk cId="3021047529" sldId="296"/>
            <ac:picMk id="3" creationId="{19D9CB72-0958-4E39-A294-F86D276AF982}"/>
          </ac:picMkLst>
        </pc:picChg>
        <pc:picChg chg="add mod">
          <ac:chgData name="Ofir Gerbi" userId="144fd1d6-9023-4717-ba4b-343401a376ce" providerId="ADAL" clId="{20800758-88F3-484E-A137-6241AB100322}" dt="2021-05-16T22:50:13.041" v="6489" actId="108"/>
          <ac:picMkLst>
            <pc:docMk/>
            <pc:sldMk cId="3021047529" sldId="296"/>
            <ac:picMk id="8" creationId="{E6981D1B-4E93-4AA4-AFA5-33FB5B132DFF}"/>
          </ac:picMkLst>
        </pc:picChg>
        <pc:picChg chg="add mod ord">
          <ac:chgData name="Ofir Gerbi" userId="144fd1d6-9023-4717-ba4b-343401a376ce" providerId="ADAL" clId="{20800758-88F3-484E-A137-6241AB100322}" dt="2021-05-16T20:43:10.009" v="5340" actId="167"/>
          <ac:picMkLst>
            <pc:docMk/>
            <pc:sldMk cId="3021047529" sldId="296"/>
            <ac:picMk id="9" creationId="{C66A2C68-19F9-4C86-906F-902274788587}"/>
          </ac:picMkLst>
        </pc:picChg>
        <pc:picChg chg="del">
          <ac:chgData name="Ofir Gerbi" userId="144fd1d6-9023-4717-ba4b-343401a376ce" providerId="ADAL" clId="{20800758-88F3-484E-A137-6241AB100322}" dt="2021-05-16T20:42:58.412" v="5337" actId="478"/>
          <ac:picMkLst>
            <pc:docMk/>
            <pc:sldMk cId="3021047529" sldId="296"/>
            <ac:picMk id="14" creationId="{D6844DA5-C87E-4AD5-90CD-A62A8CCCF437}"/>
          </ac:picMkLst>
        </pc:picChg>
      </pc:sldChg>
      <pc:sldChg chg="addSp delSp modSp add mod addAnim delAnim modAnim">
        <pc:chgData name="Ofir Gerbi" userId="144fd1d6-9023-4717-ba4b-343401a376ce" providerId="ADAL" clId="{20800758-88F3-484E-A137-6241AB100322}" dt="2021-05-29T13:12:14.614" v="7455" actId="21"/>
        <pc:sldMkLst>
          <pc:docMk/>
          <pc:sldMk cId="204240236" sldId="297"/>
        </pc:sldMkLst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5" creationId="{A568615C-EB38-4E76-9C1B-7A3BD51AEEAD}"/>
          </ac:spMkLst>
        </pc:spChg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14" creationId="{A5F7644B-73D8-45CB-832F-41DEE27E288F}"/>
          </ac:spMkLst>
        </pc:spChg>
        <pc:spChg chg="add del mod">
          <ac:chgData name="Ofir Gerbi" userId="144fd1d6-9023-4717-ba4b-343401a376ce" providerId="ADAL" clId="{20800758-88F3-484E-A137-6241AB100322}" dt="2021-05-19T16:04:32.272" v="7410"/>
          <ac:spMkLst>
            <pc:docMk/>
            <pc:sldMk cId="204240236" sldId="297"/>
            <ac:spMk id="18" creationId="{37FB1AF7-AFE7-4A5F-BE30-3A6F3161695C}"/>
          </ac:spMkLst>
        </pc:spChg>
        <pc:spChg chg="add mod">
          <ac:chgData name="Ofir Gerbi" userId="144fd1d6-9023-4717-ba4b-343401a376ce" providerId="ADAL" clId="{20800758-88F3-484E-A137-6241AB100322}" dt="2021-05-19T16:04:59.130" v="7424"/>
          <ac:spMkLst>
            <pc:docMk/>
            <pc:sldMk cId="204240236" sldId="297"/>
            <ac:spMk id="19" creationId="{59CB4751-7D97-435B-B1BE-2AA268E513D8}"/>
          </ac:spMkLst>
        </pc:spChg>
        <pc:spChg chg="add mod">
          <ac:chgData name="Ofir Gerbi" userId="144fd1d6-9023-4717-ba4b-343401a376ce" providerId="ADAL" clId="{20800758-88F3-484E-A137-6241AB100322}" dt="2021-05-16T21:12:43.945" v="5586" actId="1076"/>
          <ac:spMkLst>
            <pc:docMk/>
            <pc:sldMk cId="204240236" sldId="297"/>
            <ac:spMk id="21" creationId="{DFE1FB74-8EEB-412B-A7DE-1DB1CB2DAE24}"/>
          </ac:spMkLst>
        </pc:spChg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24" creationId="{A1940C43-6BBB-4123-A6C0-5F982C5A19E0}"/>
          </ac:spMkLst>
        </pc:spChg>
        <pc:spChg chg="add mod">
          <ac:chgData name="Ofir Gerbi" userId="144fd1d6-9023-4717-ba4b-343401a376ce" providerId="ADAL" clId="{20800758-88F3-484E-A137-6241AB100322}" dt="2021-05-16T21:12:43.945" v="5586" actId="1076"/>
          <ac:spMkLst>
            <pc:docMk/>
            <pc:sldMk cId="204240236" sldId="297"/>
            <ac:spMk id="31" creationId="{83009511-F298-48D6-B2EE-CC30F4F803DA}"/>
          </ac:spMkLst>
        </pc:spChg>
        <pc:spChg chg="add mod">
          <ac:chgData name="Ofir Gerbi" userId="144fd1d6-9023-4717-ba4b-343401a376ce" providerId="ADAL" clId="{20800758-88F3-484E-A137-6241AB100322}" dt="2021-05-16T21:12:43.945" v="5586" actId="1076"/>
          <ac:spMkLst>
            <pc:docMk/>
            <pc:sldMk cId="204240236" sldId="297"/>
            <ac:spMk id="32" creationId="{4A0EB06D-9CEE-46BD-9B65-A5F0DE3A59DD}"/>
          </ac:spMkLst>
        </pc:spChg>
        <pc:spChg chg="add mod">
          <ac:chgData name="Ofir Gerbi" userId="144fd1d6-9023-4717-ba4b-343401a376ce" providerId="ADAL" clId="{20800758-88F3-484E-A137-6241AB100322}" dt="2021-05-17T08:09:30.651" v="6541" actId="1076"/>
          <ac:spMkLst>
            <pc:docMk/>
            <pc:sldMk cId="204240236" sldId="297"/>
            <ac:spMk id="34" creationId="{14BF6392-345A-489C-AE82-174AB279D074}"/>
          </ac:spMkLst>
        </pc:spChg>
        <pc:spChg chg="add mod">
          <ac:chgData name="Ofir Gerbi" userId="144fd1d6-9023-4717-ba4b-343401a376ce" providerId="ADAL" clId="{20800758-88F3-484E-A137-6241AB100322}" dt="2021-05-16T22:00:54.553" v="6422" actId="1076"/>
          <ac:spMkLst>
            <pc:docMk/>
            <pc:sldMk cId="204240236" sldId="297"/>
            <ac:spMk id="36" creationId="{47DDC5E2-1DED-405D-8FFA-AA4355DD8E30}"/>
          </ac:spMkLst>
        </pc:spChg>
        <pc:spChg chg="add mod">
          <ac:chgData name="Ofir Gerbi" userId="144fd1d6-9023-4717-ba4b-343401a376ce" providerId="ADAL" clId="{20800758-88F3-484E-A137-6241AB100322}" dt="2021-05-16T22:01:04.412" v="6425" actId="1076"/>
          <ac:spMkLst>
            <pc:docMk/>
            <pc:sldMk cId="204240236" sldId="297"/>
            <ac:spMk id="37" creationId="{9150785D-BCE7-4B15-87C7-6E6BC06F3036}"/>
          </ac:spMkLst>
        </pc:spChg>
        <pc:spChg chg="add mod">
          <ac:chgData name="Ofir Gerbi" userId="144fd1d6-9023-4717-ba4b-343401a376ce" providerId="ADAL" clId="{20800758-88F3-484E-A137-6241AB100322}" dt="2021-05-16T22:01:09.554" v="6432" actId="20577"/>
          <ac:spMkLst>
            <pc:docMk/>
            <pc:sldMk cId="204240236" sldId="297"/>
            <ac:spMk id="39" creationId="{9B4BE027-17C9-4696-8650-69DE3AA9590B}"/>
          </ac:spMkLst>
        </pc:spChg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43" creationId="{B02661D8-294C-4A36-AC36-7CA90225C234}"/>
          </ac:spMkLst>
        </pc:spChg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48" creationId="{9F3B405D-6035-457F-843E-2702B59FA99A}"/>
          </ac:spMkLst>
        </pc:spChg>
        <pc:spChg chg="del">
          <ac:chgData name="Ofir Gerbi" userId="144fd1d6-9023-4717-ba4b-343401a376ce" providerId="ADAL" clId="{20800758-88F3-484E-A137-6241AB100322}" dt="2021-05-16T21:01:58.413" v="5365" actId="478"/>
          <ac:spMkLst>
            <pc:docMk/>
            <pc:sldMk cId="204240236" sldId="297"/>
            <ac:spMk id="55" creationId="{55294EF7-DAF1-48B1-85D6-F0747413D38A}"/>
          </ac:spMkLst>
        </pc:spChg>
        <pc:picChg chg="add del mod">
          <ac:chgData name="Ofir Gerbi" userId="144fd1d6-9023-4717-ba4b-343401a376ce" providerId="ADAL" clId="{20800758-88F3-484E-A137-6241AB100322}" dt="2021-05-29T13:12:14.614" v="7455" actId="21"/>
          <ac:picMkLst>
            <pc:docMk/>
            <pc:sldMk cId="204240236" sldId="297"/>
            <ac:picMk id="4" creationId="{C8CAC861-910A-4EF2-BB03-D537C7D21F76}"/>
          </ac:picMkLst>
        </pc:picChg>
        <pc:picChg chg="del">
          <ac:chgData name="Ofir Gerbi" userId="144fd1d6-9023-4717-ba4b-343401a376ce" providerId="ADAL" clId="{20800758-88F3-484E-A137-6241AB100322}" dt="2021-05-16T21:01:58.413" v="5365" actId="478"/>
          <ac:picMkLst>
            <pc:docMk/>
            <pc:sldMk cId="204240236" sldId="297"/>
            <ac:picMk id="13" creationId="{5CF3DF83-7102-4DD4-BDA5-FC95DA77D3E4}"/>
          </ac:picMkLst>
        </pc:picChg>
        <pc:picChg chg="del">
          <ac:chgData name="Ofir Gerbi" userId="144fd1d6-9023-4717-ba4b-343401a376ce" providerId="ADAL" clId="{20800758-88F3-484E-A137-6241AB100322}" dt="2021-05-16T21:01:58.413" v="5365" actId="478"/>
          <ac:picMkLst>
            <pc:docMk/>
            <pc:sldMk cId="204240236" sldId="297"/>
            <ac:picMk id="15" creationId="{D9BB82F0-863A-400C-9FF7-5DED008DD748}"/>
          </ac:picMkLst>
        </pc:picChg>
        <pc:picChg chg="del">
          <ac:chgData name="Ofir Gerbi" userId="144fd1d6-9023-4717-ba4b-343401a376ce" providerId="ADAL" clId="{20800758-88F3-484E-A137-6241AB100322}" dt="2021-05-16T21:01:58.413" v="5365" actId="478"/>
          <ac:picMkLst>
            <pc:docMk/>
            <pc:sldMk cId="204240236" sldId="297"/>
            <ac:picMk id="19" creationId="{8A3CFCCE-A26F-400E-B209-9258ECB0BCE1}"/>
          </ac:picMkLst>
        </pc:picChg>
        <pc:picChg chg="add mod">
          <ac:chgData name="Ofir Gerbi" userId="144fd1d6-9023-4717-ba4b-343401a376ce" providerId="ADAL" clId="{20800758-88F3-484E-A137-6241AB100322}" dt="2021-05-16T21:12:43.945" v="5586" actId="1076"/>
          <ac:picMkLst>
            <pc:docMk/>
            <pc:sldMk cId="204240236" sldId="297"/>
            <ac:picMk id="22" creationId="{C93CA0B2-D1CE-4969-9380-458037DDF639}"/>
          </ac:picMkLst>
        </pc:picChg>
        <pc:picChg chg="del">
          <ac:chgData name="Ofir Gerbi" userId="144fd1d6-9023-4717-ba4b-343401a376ce" providerId="ADAL" clId="{20800758-88F3-484E-A137-6241AB100322}" dt="2021-05-16T21:01:58.413" v="5365" actId="478"/>
          <ac:picMkLst>
            <pc:docMk/>
            <pc:sldMk cId="204240236" sldId="297"/>
            <ac:picMk id="23" creationId="{EF701F44-447C-4578-8540-49E0994272FF}"/>
          </ac:picMkLst>
        </pc:picChg>
        <pc:picChg chg="add mod">
          <ac:chgData name="Ofir Gerbi" userId="144fd1d6-9023-4717-ba4b-343401a376ce" providerId="ADAL" clId="{20800758-88F3-484E-A137-6241AB100322}" dt="2021-05-16T22:00:54.553" v="6422" actId="1076"/>
          <ac:picMkLst>
            <pc:docMk/>
            <pc:sldMk cId="204240236" sldId="297"/>
            <ac:picMk id="35" creationId="{385CA07F-505E-4F91-A42D-D03ABB5C9314}"/>
          </ac:picMkLst>
        </pc:picChg>
        <pc:cxnChg chg="del">
          <ac:chgData name="Ofir Gerbi" userId="144fd1d6-9023-4717-ba4b-343401a376ce" providerId="ADAL" clId="{20800758-88F3-484E-A137-6241AB100322}" dt="2021-05-16T21:01:58.413" v="5365" actId="478"/>
          <ac:cxnSpMkLst>
            <pc:docMk/>
            <pc:sldMk cId="204240236" sldId="297"/>
            <ac:cxnSpMk id="26" creationId="{FD14CE00-7ADA-4355-80B0-72E96A5D7C63}"/>
          </ac:cxnSpMkLst>
        </pc:cxnChg>
        <pc:cxnChg chg="del">
          <ac:chgData name="Ofir Gerbi" userId="144fd1d6-9023-4717-ba4b-343401a376ce" providerId="ADAL" clId="{20800758-88F3-484E-A137-6241AB100322}" dt="2021-05-16T21:01:59.152" v="5366" actId="478"/>
          <ac:cxnSpMkLst>
            <pc:docMk/>
            <pc:sldMk cId="204240236" sldId="297"/>
            <ac:cxnSpMk id="33" creationId="{AE3B9826-E8BD-4F3C-8480-ECC6BE52F4F1}"/>
          </ac:cxnSpMkLst>
        </pc:cxnChg>
        <pc:cxnChg chg="del">
          <ac:chgData name="Ofir Gerbi" userId="144fd1d6-9023-4717-ba4b-343401a376ce" providerId="ADAL" clId="{20800758-88F3-484E-A137-6241AB100322}" dt="2021-05-16T21:01:58.413" v="5365" actId="478"/>
          <ac:cxnSpMkLst>
            <pc:docMk/>
            <pc:sldMk cId="204240236" sldId="297"/>
            <ac:cxnSpMk id="38" creationId="{6F4CE04C-A3F2-4572-82FF-2569593CDCA2}"/>
          </ac:cxnSpMkLst>
        </pc:cxnChg>
      </pc:sldChg>
      <pc:sldChg chg="addSp delSp modSp add mod ord delAnim modAnim">
        <pc:chgData name="Ofir Gerbi" userId="144fd1d6-9023-4717-ba4b-343401a376ce" providerId="ADAL" clId="{20800758-88F3-484E-A137-6241AB100322}" dt="2021-05-19T16:05:02.211" v="7427"/>
        <pc:sldMkLst>
          <pc:docMk/>
          <pc:sldMk cId="799015971" sldId="298"/>
        </pc:sldMkLst>
        <pc:spChg chg="add mod">
          <ac:chgData name="Ofir Gerbi" userId="144fd1d6-9023-4717-ba4b-343401a376ce" providerId="ADAL" clId="{20800758-88F3-484E-A137-6241AB100322}" dt="2021-05-16T21:22:06.587" v="5707" actId="1076"/>
          <ac:spMkLst>
            <pc:docMk/>
            <pc:sldMk cId="799015971" sldId="298"/>
            <ac:spMk id="9" creationId="{6F76A594-F1AC-433A-9C10-110ECD0735E9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0" creationId="{38405C90-7387-445D-A755-6D2D1AE954B1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1" creationId="{924DA8D3-92A2-45AB-A1B5-49F3DB31F938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3" creationId="{FA6BDBFB-A46C-47FE-A931-CBF532D94F75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4" creationId="{1CAA7A09-3B27-4D4E-8476-469C3991EFF4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5" creationId="{B69F7739-B11E-4EDA-9967-E1ED9A03010A}"/>
          </ac:spMkLst>
        </pc:spChg>
        <pc:spChg chg="add mod">
          <ac:chgData name="Ofir Gerbi" userId="144fd1d6-9023-4717-ba4b-343401a376ce" providerId="ADAL" clId="{20800758-88F3-484E-A137-6241AB100322}" dt="2021-05-16T21:22:01.811" v="5706"/>
          <ac:spMkLst>
            <pc:docMk/>
            <pc:sldMk cId="799015971" sldId="298"/>
            <ac:spMk id="16" creationId="{E0E0CECE-A118-493F-9905-662FA7D0C4FA}"/>
          </ac:spMkLst>
        </pc:spChg>
        <pc:spChg chg="add del mod">
          <ac:chgData name="Ofir Gerbi" userId="144fd1d6-9023-4717-ba4b-343401a376ce" providerId="ADAL" clId="{20800758-88F3-484E-A137-6241AB100322}" dt="2021-05-19T16:04:28.647" v="7407"/>
          <ac:spMkLst>
            <pc:docMk/>
            <pc:sldMk cId="799015971" sldId="298"/>
            <ac:spMk id="17" creationId="{96FB266C-18E2-4F4F-82DC-38A3D5A7CA71}"/>
          </ac:spMkLst>
        </pc:spChg>
        <pc:spChg chg="add mod">
          <ac:chgData name="Ofir Gerbi" userId="144fd1d6-9023-4717-ba4b-343401a376ce" providerId="ADAL" clId="{20800758-88F3-484E-A137-6241AB100322}" dt="2021-05-19T16:05:02.211" v="7427"/>
          <ac:spMkLst>
            <pc:docMk/>
            <pc:sldMk cId="799015971" sldId="298"/>
            <ac:spMk id="18" creationId="{CC3C417D-0B5F-4FDC-A1EB-FD9139D08A9E}"/>
          </ac:spMkLst>
        </pc:spChg>
        <pc:spChg chg="del">
          <ac:chgData name="Ofir Gerbi" userId="144fd1d6-9023-4717-ba4b-343401a376ce" providerId="ADAL" clId="{20800758-88F3-484E-A137-6241AB100322}" dt="2021-05-16T21:21:16.854" v="5594" actId="478"/>
          <ac:spMkLst>
            <pc:docMk/>
            <pc:sldMk cId="799015971" sldId="298"/>
            <ac:spMk id="20" creationId="{2660EE37-C7EF-42BD-B7A7-A2E19DA171AB}"/>
          </ac:spMkLst>
        </pc:spChg>
        <pc:picChg chg="add del mod">
          <ac:chgData name="Ofir Gerbi" userId="144fd1d6-9023-4717-ba4b-343401a376ce" providerId="ADAL" clId="{20800758-88F3-484E-A137-6241AB100322}" dt="2021-05-16T21:31:41.732" v="5889" actId="478"/>
          <ac:picMkLst>
            <pc:docMk/>
            <pc:sldMk cId="799015971" sldId="298"/>
            <ac:picMk id="4" creationId="{811BB3C3-DA30-45D9-A49E-0A17C1C92D0F}"/>
          </ac:picMkLst>
        </pc:picChg>
        <pc:picChg chg="add mod modCrop">
          <ac:chgData name="Ofir Gerbi" userId="144fd1d6-9023-4717-ba4b-343401a376ce" providerId="ADAL" clId="{20800758-88F3-484E-A137-6241AB100322}" dt="2021-05-16T21:32:43.531" v="5898" actId="1582"/>
          <ac:picMkLst>
            <pc:docMk/>
            <pc:sldMk cId="799015971" sldId="298"/>
            <ac:picMk id="6" creationId="{408FFE36-5252-408C-8404-C86E4C6FCF23}"/>
          </ac:picMkLst>
        </pc:picChg>
        <pc:picChg chg="add mod">
          <ac:chgData name="Ofir Gerbi" userId="144fd1d6-9023-4717-ba4b-343401a376ce" providerId="ADAL" clId="{20800758-88F3-484E-A137-6241AB100322}" dt="2021-05-16T21:22:01.811" v="5706"/>
          <ac:picMkLst>
            <pc:docMk/>
            <pc:sldMk cId="799015971" sldId="298"/>
            <ac:picMk id="12" creationId="{118DFDED-30E4-4F83-A423-4BFBC034EDFB}"/>
          </ac:picMkLst>
        </pc:picChg>
      </pc:sldChg>
      <pc:sldChg chg="addSp delSp modSp add mod delAnim modAnim">
        <pc:chgData name="Ofir Gerbi" userId="144fd1d6-9023-4717-ba4b-343401a376ce" providerId="ADAL" clId="{20800758-88F3-484E-A137-6241AB100322}" dt="2021-05-19T16:05:12.958" v="7429"/>
        <pc:sldMkLst>
          <pc:docMk/>
          <pc:sldMk cId="100317066" sldId="299"/>
        </pc:sldMkLst>
        <pc:spChg chg="add mod">
          <ac:chgData name="Ofir Gerbi" userId="144fd1d6-9023-4717-ba4b-343401a376ce" providerId="ADAL" clId="{20800758-88F3-484E-A137-6241AB100322}" dt="2021-05-16T21:33:47.652" v="5904" actId="14100"/>
          <ac:spMkLst>
            <pc:docMk/>
            <pc:sldMk cId="100317066" sldId="299"/>
            <ac:spMk id="2" creationId="{32E26A47-FB25-46A6-AF02-BB84012A1B10}"/>
          </ac:spMkLst>
        </pc:spChg>
        <pc:spChg chg="add mod">
          <ac:chgData name="Ofir Gerbi" userId="144fd1d6-9023-4717-ba4b-343401a376ce" providerId="ADAL" clId="{20800758-88F3-484E-A137-6241AB100322}" dt="2021-05-16T21:28:55.003" v="5824" actId="20577"/>
          <ac:spMkLst>
            <pc:docMk/>
            <pc:sldMk cId="100317066" sldId="299"/>
            <ac:spMk id="23" creationId="{09B48148-0FE4-4C67-BB6E-6471E35EAFCB}"/>
          </ac:spMkLst>
        </pc:spChg>
        <pc:spChg chg="add del mod">
          <ac:chgData name="Ofir Gerbi" userId="144fd1d6-9023-4717-ba4b-343401a376ce" providerId="ADAL" clId="{20800758-88F3-484E-A137-6241AB100322}" dt="2021-05-16T21:30:14.248" v="5862" actId="478"/>
          <ac:spMkLst>
            <pc:docMk/>
            <pc:sldMk cId="100317066" sldId="299"/>
            <ac:spMk id="24" creationId="{A0AFF66C-6BE2-48B4-8621-D34FD1C86B97}"/>
          </ac:spMkLst>
        </pc:spChg>
        <pc:spChg chg="add del mod">
          <ac:chgData name="Ofir Gerbi" userId="144fd1d6-9023-4717-ba4b-343401a376ce" providerId="ADAL" clId="{20800758-88F3-484E-A137-6241AB100322}" dt="2021-05-19T16:04:26.318" v="7405"/>
          <ac:spMkLst>
            <pc:docMk/>
            <pc:sldMk cId="100317066" sldId="299"/>
            <ac:spMk id="24" creationId="{BF059367-AE4E-4598-A07A-6F7FE89B6D95}"/>
          </ac:spMkLst>
        </pc:spChg>
        <pc:spChg chg="add mod">
          <ac:chgData name="Ofir Gerbi" userId="144fd1d6-9023-4717-ba4b-343401a376ce" providerId="ADAL" clId="{20800758-88F3-484E-A137-6241AB100322}" dt="2021-05-16T21:33:50.747" v="5905" actId="1076"/>
          <ac:spMkLst>
            <pc:docMk/>
            <pc:sldMk cId="100317066" sldId="299"/>
            <ac:spMk id="25" creationId="{07A236B1-CF31-4B22-8A58-4D429C29827F}"/>
          </ac:spMkLst>
        </pc:spChg>
        <pc:spChg chg="add mod">
          <ac:chgData name="Ofir Gerbi" userId="144fd1d6-9023-4717-ba4b-343401a376ce" providerId="ADAL" clId="{20800758-88F3-484E-A137-6241AB100322}" dt="2021-05-19T16:05:12.958" v="7429"/>
          <ac:spMkLst>
            <pc:docMk/>
            <pc:sldMk cId="100317066" sldId="299"/>
            <ac:spMk id="26" creationId="{7A413897-5C97-4BCE-A39C-4D2CED7143ED}"/>
          </ac:spMkLst>
        </pc:spChg>
        <pc:spChg chg="del">
          <ac:chgData name="Ofir Gerbi" userId="144fd1d6-9023-4717-ba4b-343401a376ce" providerId="ADAL" clId="{20800758-88F3-484E-A137-6241AB100322}" dt="2021-05-16T21:22:53.997" v="5709" actId="478"/>
          <ac:spMkLst>
            <pc:docMk/>
            <pc:sldMk cId="100317066" sldId="299"/>
            <ac:spMk id="34" creationId="{756BA95C-E4FB-433B-89FE-0D98809BF329}"/>
          </ac:spMkLst>
        </pc:spChg>
        <pc:spChg chg="mod">
          <ac:chgData name="Ofir Gerbi" userId="144fd1d6-9023-4717-ba4b-343401a376ce" providerId="ADAL" clId="{20800758-88F3-484E-A137-6241AB100322}" dt="2021-05-16T21:29:07.739" v="5827" actId="1076"/>
          <ac:spMkLst>
            <pc:docMk/>
            <pc:sldMk cId="100317066" sldId="299"/>
            <ac:spMk id="43" creationId="{84AA3093-C138-4014-BC13-038662CBD7CD}"/>
          </ac:spMkLst>
        </pc:spChg>
        <pc:spChg chg="mod">
          <ac:chgData name="Ofir Gerbi" userId="144fd1d6-9023-4717-ba4b-343401a376ce" providerId="ADAL" clId="{20800758-88F3-484E-A137-6241AB100322}" dt="2021-05-16T21:29:07.739" v="5827" actId="1076"/>
          <ac:spMkLst>
            <pc:docMk/>
            <pc:sldMk cId="100317066" sldId="299"/>
            <ac:spMk id="46" creationId="{666DC1FD-B49E-40B5-BE6F-38E036A4F8BB}"/>
          </ac:spMkLst>
        </pc:spChg>
        <pc:grpChg chg="mod">
          <ac:chgData name="Ofir Gerbi" userId="144fd1d6-9023-4717-ba4b-343401a376ce" providerId="ADAL" clId="{20800758-88F3-484E-A137-6241AB100322}" dt="2021-05-16T21:29:07.739" v="5827" actId="1076"/>
          <ac:grpSpMkLst>
            <pc:docMk/>
            <pc:sldMk cId="100317066" sldId="299"/>
            <ac:grpSpMk id="47" creationId="{A330A61B-D85F-42A2-ADDF-7343B6EBF19E}"/>
          </ac:grpSpMkLst>
        </pc:grpChg>
        <pc:picChg chg="mod">
          <ac:chgData name="Ofir Gerbi" userId="144fd1d6-9023-4717-ba4b-343401a376ce" providerId="ADAL" clId="{20800758-88F3-484E-A137-6241AB100322}" dt="2021-05-16T21:29:07.739" v="5827" actId="1076"/>
          <ac:picMkLst>
            <pc:docMk/>
            <pc:sldMk cId="100317066" sldId="299"/>
            <ac:picMk id="42" creationId="{52EF0F84-BD41-476C-AC44-A36DF27821B8}"/>
          </ac:picMkLst>
        </pc:picChg>
        <pc:picChg chg="mod">
          <ac:chgData name="Ofir Gerbi" userId="144fd1d6-9023-4717-ba4b-343401a376ce" providerId="ADAL" clId="{20800758-88F3-484E-A137-6241AB100322}" dt="2021-05-16T21:29:07.739" v="5827" actId="1076"/>
          <ac:picMkLst>
            <pc:docMk/>
            <pc:sldMk cId="100317066" sldId="299"/>
            <ac:picMk id="44" creationId="{292E0D48-3333-44B2-A4A5-314B6355D803}"/>
          </ac:picMkLst>
        </pc:picChg>
        <pc:picChg chg="del">
          <ac:chgData name="Ofir Gerbi" userId="144fd1d6-9023-4717-ba4b-343401a376ce" providerId="ADAL" clId="{20800758-88F3-484E-A137-6241AB100322}" dt="2021-05-16T21:22:54.491" v="5710" actId="478"/>
          <ac:picMkLst>
            <pc:docMk/>
            <pc:sldMk cId="100317066" sldId="299"/>
            <ac:picMk id="45" creationId="{2FFF5BB0-17DB-4947-86B6-DDD18F22A6D2}"/>
          </ac:picMkLst>
        </pc:picChg>
        <pc:picChg chg="mod">
          <ac:chgData name="Ofir Gerbi" userId="144fd1d6-9023-4717-ba4b-343401a376ce" providerId="ADAL" clId="{20800758-88F3-484E-A137-6241AB100322}" dt="2021-05-16T21:29:07.739" v="5827" actId="1076"/>
          <ac:picMkLst>
            <pc:docMk/>
            <pc:sldMk cId="100317066" sldId="299"/>
            <ac:picMk id="52" creationId="{E11C18CC-9D55-4E75-A5BF-5F4EBFF48F42}"/>
          </ac:picMkLst>
        </pc:picChg>
        <pc:cxnChg chg="mod">
          <ac:chgData name="Ofir Gerbi" userId="144fd1d6-9023-4717-ba4b-343401a376ce" providerId="ADAL" clId="{20800758-88F3-484E-A137-6241AB100322}" dt="2021-05-16T21:29:07.739" v="5827" actId="1076"/>
          <ac:cxnSpMkLst>
            <pc:docMk/>
            <pc:sldMk cId="100317066" sldId="299"/>
            <ac:cxnSpMk id="53" creationId="{1E2E980A-DE4D-46B2-A3A0-7B3339FEB121}"/>
          </ac:cxnSpMkLst>
        </pc:cxnChg>
      </pc:sldChg>
      <pc:sldChg chg="addSp delSp modSp add del mod">
        <pc:chgData name="Ofir Gerbi" userId="144fd1d6-9023-4717-ba4b-343401a376ce" providerId="ADAL" clId="{20800758-88F3-484E-A137-6241AB100322}" dt="2021-05-17T21:39:36.764" v="6994" actId="2696"/>
        <pc:sldMkLst>
          <pc:docMk/>
          <pc:sldMk cId="502417373" sldId="300"/>
        </pc:sldMkLst>
        <pc:spChg chg="del mod">
          <ac:chgData name="Ofir Gerbi" userId="144fd1d6-9023-4717-ba4b-343401a376ce" providerId="ADAL" clId="{20800758-88F3-484E-A137-6241AB100322}" dt="2021-05-17T21:37:30.499" v="6893" actId="478"/>
          <ac:spMkLst>
            <pc:docMk/>
            <pc:sldMk cId="502417373" sldId="300"/>
            <ac:spMk id="6" creationId="{A8D5577C-B993-41CB-89D3-0BCDEF50A58B}"/>
          </ac:spMkLst>
        </pc:spChg>
        <pc:spChg chg="add del mod">
          <ac:chgData name="Ofir Gerbi" userId="144fd1d6-9023-4717-ba4b-343401a376ce" providerId="ADAL" clId="{20800758-88F3-484E-A137-6241AB100322}" dt="2021-05-17T21:38:14.199" v="6967" actId="21"/>
          <ac:spMkLst>
            <pc:docMk/>
            <pc:sldMk cId="502417373" sldId="300"/>
            <ac:spMk id="7" creationId="{8EBFA8C4-3066-4B98-B692-19F2892E038B}"/>
          </ac:spMkLst>
        </pc:spChg>
        <pc:spChg chg="del">
          <ac:chgData name="Ofir Gerbi" userId="144fd1d6-9023-4717-ba4b-343401a376ce" providerId="ADAL" clId="{20800758-88F3-484E-A137-6241AB100322}" dt="2021-05-17T21:31:10.689" v="6797" actId="478"/>
          <ac:spMkLst>
            <pc:docMk/>
            <pc:sldMk cId="502417373" sldId="300"/>
            <ac:spMk id="10" creationId="{952E61CE-E560-4608-887A-047E3CD9DC7C}"/>
          </ac:spMkLst>
        </pc:spChg>
      </pc:sldChg>
      <pc:sldChg chg="addSp delSp modSp add mod">
        <pc:chgData name="Ofir Gerbi" userId="144fd1d6-9023-4717-ba4b-343401a376ce" providerId="ADAL" clId="{20800758-88F3-484E-A137-6241AB100322}" dt="2021-05-28T10:54:53.922" v="7451" actId="1076"/>
        <pc:sldMkLst>
          <pc:docMk/>
          <pc:sldMk cId="972255073" sldId="300"/>
        </pc:sldMkLst>
        <pc:picChg chg="del mod">
          <ac:chgData name="Ofir Gerbi" userId="144fd1d6-9023-4717-ba4b-343401a376ce" providerId="ADAL" clId="{20800758-88F3-484E-A137-6241AB100322}" dt="2021-05-28T10:54:37.509" v="7448" actId="478"/>
          <ac:picMkLst>
            <pc:docMk/>
            <pc:sldMk cId="972255073" sldId="300"/>
            <ac:picMk id="4" creationId="{BD27D400-3898-4748-A5E3-684F498AE34F}"/>
          </ac:picMkLst>
        </pc:picChg>
        <pc:picChg chg="add mod">
          <ac:chgData name="Ofir Gerbi" userId="144fd1d6-9023-4717-ba4b-343401a376ce" providerId="ADAL" clId="{20800758-88F3-484E-A137-6241AB100322}" dt="2021-05-28T10:54:53.922" v="7451" actId="1076"/>
          <ac:picMkLst>
            <pc:docMk/>
            <pc:sldMk cId="972255073" sldId="300"/>
            <ac:picMk id="11" creationId="{8AF6EBB7-3A60-4C4E-9A16-8DFF795602F5}"/>
          </ac:picMkLst>
        </pc:picChg>
      </pc:sldChg>
      <pc:sldMasterChg chg="del delSldLayout">
        <pc:chgData name="Ofir Gerbi" userId="144fd1d6-9023-4717-ba4b-343401a376ce" providerId="ADAL" clId="{20800758-88F3-484E-A137-6241AB100322}" dt="2021-05-16T20:26:14.891" v="5149" actId="2696"/>
        <pc:sldMasterMkLst>
          <pc:docMk/>
          <pc:sldMasterMk cId="1660010396" sldId="2147483670"/>
        </pc:sldMasterMkLst>
        <pc:sldLayoutChg chg="del">
          <pc:chgData name="Ofir Gerbi" userId="144fd1d6-9023-4717-ba4b-343401a376ce" providerId="ADAL" clId="{20800758-88F3-484E-A137-6241AB100322}" dt="2021-05-16T20:26:14.891" v="5149" actId="2696"/>
          <pc:sldLayoutMkLst>
            <pc:docMk/>
            <pc:sldMasterMk cId="1660010396" sldId="2147483670"/>
            <pc:sldLayoutMk cId="4102359049" sldId="2147483671"/>
          </pc:sldLayoutMkLst>
        </pc:sldLayoutChg>
      </pc:sldMasterChg>
      <pc:sldMasterChg chg="del delSldLayout">
        <pc:chgData name="Ofir Gerbi" userId="144fd1d6-9023-4717-ba4b-343401a376ce" providerId="ADAL" clId="{20800758-88F3-484E-A137-6241AB100322}" dt="2021-05-16T20:26:14.891" v="5149" actId="2696"/>
        <pc:sldMasterMkLst>
          <pc:docMk/>
          <pc:sldMasterMk cId="1660010396" sldId="2147483765"/>
        </pc:sldMasterMkLst>
        <pc:sldLayoutChg chg="del">
          <pc:chgData name="Ofir Gerbi" userId="144fd1d6-9023-4717-ba4b-343401a376ce" providerId="ADAL" clId="{20800758-88F3-484E-A137-6241AB100322}" dt="2021-05-16T20:26:14.891" v="5149" actId="2696"/>
          <pc:sldLayoutMkLst>
            <pc:docMk/>
            <pc:sldMasterMk cId="1660010396" sldId="2147483765"/>
            <pc:sldLayoutMk cId="4102359049" sldId="2147483766"/>
          </pc:sldLayoutMkLst>
        </pc:sldLayoutChg>
      </pc:sldMasterChg>
      <pc:sldMasterChg chg="del delSldLayout">
        <pc:chgData name="Ofir Gerbi" userId="144fd1d6-9023-4717-ba4b-343401a376ce" providerId="ADAL" clId="{20800758-88F3-484E-A137-6241AB100322}" dt="2021-05-16T20:26:14.891" v="5149" actId="2696"/>
        <pc:sldMasterMkLst>
          <pc:docMk/>
          <pc:sldMasterMk cId="1660010396" sldId="2147483767"/>
        </pc:sldMasterMkLst>
        <pc:sldLayoutChg chg="del">
          <pc:chgData name="Ofir Gerbi" userId="144fd1d6-9023-4717-ba4b-343401a376ce" providerId="ADAL" clId="{20800758-88F3-484E-A137-6241AB100322}" dt="2021-05-16T20:26:14.891" v="5149" actId="2696"/>
          <pc:sldLayoutMkLst>
            <pc:docMk/>
            <pc:sldMasterMk cId="1660010396" sldId="2147483767"/>
            <pc:sldLayoutMk cId="4102359049" sldId="2147483768"/>
          </pc:sldLayoutMkLst>
        </pc:sldLayoutChg>
      </pc:sldMasterChg>
      <pc:sldMasterChg chg="del delSldLayout">
        <pc:chgData name="Ofir Gerbi" userId="144fd1d6-9023-4717-ba4b-343401a376ce" providerId="ADAL" clId="{20800758-88F3-484E-A137-6241AB100322}" dt="2021-05-16T20:26:14.891" v="5149" actId="2696"/>
        <pc:sldMasterMkLst>
          <pc:docMk/>
          <pc:sldMasterMk cId="1660010396" sldId="2147483771"/>
        </pc:sldMasterMkLst>
        <pc:sldLayoutChg chg="del">
          <pc:chgData name="Ofir Gerbi" userId="144fd1d6-9023-4717-ba4b-343401a376ce" providerId="ADAL" clId="{20800758-88F3-484E-A137-6241AB100322}" dt="2021-05-16T20:26:14.891" v="5149" actId="2696"/>
          <pc:sldLayoutMkLst>
            <pc:docMk/>
            <pc:sldMasterMk cId="1660010396" sldId="2147483771"/>
            <pc:sldLayoutMk cId="4102359049" sldId="2147483772"/>
          </pc:sldLayoutMkLst>
        </pc:sldLayoutChg>
      </pc:sldMasterChg>
      <pc:sldMasterChg chg="del delSldLayout">
        <pc:chgData name="Ofir Gerbi" userId="144fd1d6-9023-4717-ba4b-343401a376ce" providerId="ADAL" clId="{20800758-88F3-484E-A137-6241AB100322}" dt="2021-05-16T20:26:14.891" v="5149" actId="2696"/>
        <pc:sldMasterMkLst>
          <pc:docMk/>
          <pc:sldMasterMk cId="1660010396" sldId="2147483773"/>
        </pc:sldMasterMkLst>
        <pc:sldLayoutChg chg="del">
          <pc:chgData name="Ofir Gerbi" userId="144fd1d6-9023-4717-ba4b-343401a376ce" providerId="ADAL" clId="{20800758-88F3-484E-A137-6241AB100322}" dt="2021-05-16T20:26:14.891" v="5149" actId="2696"/>
          <pc:sldLayoutMkLst>
            <pc:docMk/>
            <pc:sldMasterMk cId="1660010396" sldId="2147483773"/>
            <pc:sldLayoutMk cId="4102359049" sldId="2147483774"/>
          </pc:sldLayoutMkLst>
        </pc:sldLayoutChg>
      </pc:sldMasterChg>
    </pc:docChg>
  </pc:docChgLst>
  <pc:docChgLst>
    <pc:chgData name="Ofir Gerbi" userId="144fd1d6-9023-4717-ba4b-343401a376ce" providerId="ADAL" clId="{605E328C-DD69-4739-88AF-A374C16564B7}"/>
    <pc:docChg chg="modSld">
      <pc:chgData name="Ofir Gerbi" userId="144fd1d6-9023-4717-ba4b-343401a376ce" providerId="ADAL" clId="{605E328C-DD69-4739-88AF-A374C16564B7}" dt="2022-04-07T09:50:22.868" v="3" actId="1076"/>
      <pc:docMkLst>
        <pc:docMk/>
      </pc:docMkLst>
      <pc:sldChg chg="modSp mod">
        <pc:chgData name="Ofir Gerbi" userId="144fd1d6-9023-4717-ba4b-343401a376ce" providerId="ADAL" clId="{605E328C-DD69-4739-88AF-A374C16564B7}" dt="2022-04-07T09:50:22.868" v="3" actId="1076"/>
        <pc:sldMkLst>
          <pc:docMk/>
          <pc:sldMk cId="3637331792" sldId="256"/>
        </pc:sldMkLst>
        <pc:spChg chg="mod">
          <ac:chgData name="Ofir Gerbi" userId="144fd1d6-9023-4717-ba4b-343401a376ce" providerId="ADAL" clId="{605E328C-DD69-4739-88AF-A374C16564B7}" dt="2022-04-07T09:50:22.868" v="3" actId="1076"/>
          <ac:spMkLst>
            <pc:docMk/>
            <pc:sldMk cId="3637331792" sldId="256"/>
            <ac:spMk id="40" creationId="{E557D01C-7730-49BA-B89C-2CF5DE1490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73ACE0-F9C5-4421-895D-522331F0C666}" type="datetimeFigureOut">
              <a:rPr lang="he-IL" smtClean="0"/>
              <a:t>ו'/ניסן/תשפ"ב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955C397-A46A-4523-AD17-2CE055DA4E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253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023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ו'/ניסן/תשפ"ב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6001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7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3.svg"/><Relationship Id="rId4" Type="http://schemas.openxmlformats.org/officeDocument/2006/relationships/image" Target="../media/image6.sv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79B066D-1B35-4B42-8686-605B89C5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r="23855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C7FAB-C7CF-4D43-8BBC-D870C8B931CD}"/>
              </a:ext>
            </a:extLst>
          </p:cNvPr>
          <p:cNvSpPr txBox="1"/>
          <p:nvPr/>
        </p:nvSpPr>
        <p:spPr>
          <a:xfrm>
            <a:off x="-1301517" y="1516674"/>
            <a:ext cx="8215503" cy="274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אנטי</a:t>
            </a:r>
            <a:r>
              <a:rPr lang="en-US" sz="7200" b="1" cap="all" spc="600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 </a:t>
            </a:r>
            <a:r>
              <a:rPr lang="en-US" sz="72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וירוס</a:t>
            </a:r>
            <a:r>
              <a:rPr lang="en-US" sz="7200" b="1" cap="all" spc="600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והתקשורת</a:t>
            </a:r>
            <a:r>
              <a:rPr lang="en-US" sz="4000" b="1" cap="all" spc="600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 </a:t>
            </a:r>
            <a:r>
              <a:rPr lang="en-US" sz="40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עם</a:t>
            </a:r>
            <a:r>
              <a:rPr lang="en-US" sz="4000" b="1" cap="all" spc="600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מערכת</a:t>
            </a:r>
            <a:r>
              <a:rPr lang="en-US" sz="4000" b="1" cap="all" spc="600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 </a:t>
            </a:r>
            <a:r>
              <a:rPr lang="en-US" sz="4000" b="1" cap="all" spc="600" err="1">
                <a:latin typeface="Secular One" panose="00000500000000000000" pitchFamily="2" charset="-79"/>
                <a:ea typeface="+mj-ea"/>
                <a:cs typeface="Secular One" panose="00000500000000000000" pitchFamily="2" charset="-79"/>
              </a:rPr>
              <a:t>ההפעלה</a:t>
            </a:r>
            <a:endParaRPr lang="en-US" sz="4000" b="1" cap="all" spc="600">
              <a:latin typeface="Secular One" panose="00000500000000000000" pitchFamily="2" charset="-79"/>
              <a:ea typeface="+mj-ea"/>
              <a:cs typeface="Secular One" panose="00000500000000000000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57D01C-7730-49BA-B89C-2CF5DE149086}"/>
              </a:ext>
            </a:extLst>
          </p:cNvPr>
          <p:cNvSpPr txBox="1"/>
          <p:nvPr/>
        </p:nvSpPr>
        <p:spPr>
          <a:xfrm>
            <a:off x="118381" y="6415315"/>
            <a:ext cx="3570514" cy="152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1">
              <a:lnSpc>
                <a:spcPct val="90000"/>
              </a:lnSpc>
              <a:spcAft>
                <a:spcPts val="600"/>
              </a:spcAft>
            </a:pPr>
            <a:r>
              <a:rPr lang="he-IL" sz="2000" dirty="0"/>
              <a:t>אופיר ג'רבי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33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9252592" y="88481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3945297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9278929" y="223142"/>
            <a:ext cx="272912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3200">
                <a:solidFill>
                  <a:schemeClr val="bg1"/>
                </a:solidFill>
              </a:rPr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583820" y="284697"/>
            <a:ext cx="158098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/>
              <a:t>יוריסטיקה</a:t>
            </a:r>
            <a:endParaRPr lang="he-IL" sz="2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E1FB74-8EEB-412B-A7DE-1DB1CB2DAE24}"/>
              </a:ext>
            </a:extLst>
          </p:cNvPr>
          <p:cNvSpPr/>
          <p:nvPr/>
        </p:nvSpPr>
        <p:spPr>
          <a:xfrm flipH="1">
            <a:off x="864251" y="1620995"/>
            <a:ext cx="2490803" cy="1326103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C93CA0B2-D1CE-4969-9380-458037DD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875" y="2970991"/>
            <a:ext cx="2415520" cy="24155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009511-F298-48D6-B2EE-CC30F4F803DA}"/>
              </a:ext>
            </a:extLst>
          </p:cNvPr>
          <p:cNvSpPr txBox="1"/>
          <p:nvPr/>
        </p:nvSpPr>
        <p:spPr>
          <a:xfrm>
            <a:off x="989179" y="5250509"/>
            <a:ext cx="22649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אנטי וירוס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EB06D-9CEE-46BD-9B65-A5F0DE3A59DD}"/>
              </a:ext>
            </a:extLst>
          </p:cNvPr>
          <p:cNvSpPr txBox="1"/>
          <p:nvPr/>
        </p:nvSpPr>
        <p:spPr>
          <a:xfrm>
            <a:off x="720012" y="1752293"/>
            <a:ext cx="277927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מאגר חתימות</a:t>
            </a:r>
          </a:p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32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נוזקות ידועות</a:t>
            </a:r>
            <a:endParaRPr kumimoji="0" lang="he-IL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6392-345A-489C-AE82-174AB279D074}"/>
              </a:ext>
            </a:extLst>
          </p:cNvPr>
          <p:cNvSpPr txBox="1"/>
          <p:nvPr/>
        </p:nvSpPr>
        <p:spPr>
          <a:xfrm>
            <a:off x="5318449" y="1329279"/>
            <a:ext cx="6153539" cy="26237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מתי חתימות</a:t>
            </a:r>
            <a:r>
              <a:rPr kumimoji="0" lang="he-IL" sz="2800" b="1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קבצים יכול להיכשל?</a:t>
            </a:r>
            <a:endParaRPr kumimoji="0" lang="he-IL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Z</a:t>
            </a:r>
            <a:r>
              <a:rPr lang="en-US" sz="2800" noProof="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ero Day attack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יצירת נוזקה פולימורפית - שינוי החתימה של הקובץ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385CA07F-505E-4F91-A42D-D03ABB5C9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03" y="3260576"/>
            <a:ext cx="1384995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DDC5E2-1DED-405D-8FFA-AA4355DD8E30}"/>
              </a:ext>
            </a:extLst>
          </p:cNvPr>
          <p:cNvSpPr txBox="1"/>
          <p:nvPr/>
        </p:nvSpPr>
        <p:spPr>
          <a:xfrm>
            <a:off x="3483544" y="4645571"/>
            <a:ext cx="22649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סיכום מדהים למערכות הפעלה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.docx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" name="Picture 3" descr="A picture containing person, hairpiece, dark, staring&#10;&#10;Description automatically generated">
            <a:extLst>
              <a:ext uri="{FF2B5EF4-FFF2-40B4-BE49-F238E27FC236}">
                <a16:creationId xmlns:a16="http://schemas.microsoft.com/office/drawing/2014/main" id="{C8CAC861-910A-4EF2-BB03-D537C7D21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47" y="3089992"/>
            <a:ext cx="1384995" cy="2491273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50785D-BCE7-4B15-87C7-6E6BC06F3036}"/>
              </a:ext>
            </a:extLst>
          </p:cNvPr>
          <p:cNvSpPr/>
          <p:nvPr/>
        </p:nvSpPr>
        <p:spPr>
          <a:xfrm flipH="1">
            <a:off x="3619091" y="1620995"/>
            <a:ext cx="2087604" cy="1326103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BE027-17C9-4696-8650-69DE3AA9590B}"/>
              </a:ext>
            </a:extLst>
          </p:cNvPr>
          <p:cNvSpPr txBox="1"/>
          <p:nvPr/>
        </p:nvSpPr>
        <p:spPr>
          <a:xfrm>
            <a:off x="3619090" y="1806992"/>
            <a:ext cx="210566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חתימת קובץ שונה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B4751-7D97-435B-B1BE-2AA268E513D8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20424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6476822" y="84805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4122250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937726" y="223142"/>
            <a:ext cx="190936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/>
              <a:t>יוריסטיקה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0EE37-C7EF-42BD-B7A7-A2E19DA171AB}"/>
              </a:ext>
            </a:extLst>
          </p:cNvPr>
          <p:cNvSpPr txBox="1"/>
          <p:nvPr/>
        </p:nvSpPr>
        <p:spPr>
          <a:xfrm>
            <a:off x="3164992" y="1230950"/>
            <a:ext cx="66236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בוחן את קוד התוכנית להתנהגויות חשודות</a:t>
            </a: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מאפשר לגלות נוזקות חדשות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BE8E4-5927-41A6-B1CD-1D69274B7C64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483424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759399-CDD4-4617-97C9-FAE07457C45E}"/>
              </a:ext>
            </a:extLst>
          </p:cNvPr>
          <p:cNvSpPr/>
          <p:nvPr/>
        </p:nvSpPr>
        <p:spPr>
          <a:xfrm>
            <a:off x="9106626" y="4567859"/>
            <a:ext cx="2381129" cy="1117226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5EED007-7752-4934-A45E-20AACCD1A1A1}"/>
              </a:ext>
            </a:extLst>
          </p:cNvPr>
          <p:cNvSpPr/>
          <p:nvPr/>
        </p:nvSpPr>
        <p:spPr>
          <a:xfrm>
            <a:off x="689857" y="4849088"/>
            <a:ext cx="2067340" cy="604090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32A63-5CBB-4F6B-803D-1B11320F12DC}"/>
              </a:ext>
            </a:extLst>
          </p:cNvPr>
          <p:cNvSpPr/>
          <p:nvPr/>
        </p:nvSpPr>
        <p:spPr>
          <a:xfrm>
            <a:off x="2951857" y="4335952"/>
            <a:ext cx="2877511" cy="1493177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6476822" y="84805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4122250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937726" y="223142"/>
            <a:ext cx="190936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/>
              <a:t>יוריסטיקה</a:t>
            </a: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C543E1D4-B65B-46F9-AE72-04740008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905" y="1656757"/>
            <a:ext cx="1384995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A072BA-DA84-4F0F-85A7-826DED923A9C}"/>
              </a:ext>
            </a:extLst>
          </p:cNvPr>
          <p:cNvSpPr txBox="1"/>
          <p:nvPr/>
        </p:nvSpPr>
        <p:spPr>
          <a:xfrm>
            <a:off x="9262281" y="3038136"/>
            <a:ext cx="22549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סיכום מדהים למערכות הפעלה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.docx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31" name="Graphic 30" descr="Shield Tick with solid fill">
            <a:extLst>
              <a:ext uri="{FF2B5EF4-FFF2-40B4-BE49-F238E27FC236}">
                <a16:creationId xmlns:a16="http://schemas.microsoft.com/office/drawing/2014/main" id="{BE04609A-3322-46A6-BB8A-5E83C4217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1413" y="1279524"/>
            <a:ext cx="2415520" cy="2415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8FA846A-5A15-48BE-99C0-FC67D7D12CF7}"/>
              </a:ext>
            </a:extLst>
          </p:cNvPr>
          <p:cNvSpPr txBox="1"/>
          <p:nvPr/>
        </p:nvSpPr>
        <p:spPr>
          <a:xfrm>
            <a:off x="3005885" y="4365789"/>
            <a:ext cx="273696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אם הוא מבקש גישה ל-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Kernel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, זה לא סבבה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04799D-125F-47CD-827C-8DC60A0BCC22}"/>
              </a:ext>
            </a:extLst>
          </p:cNvPr>
          <p:cNvSpPr txBox="1"/>
          <p:nvPr/>
        </p:nvSpPr>
        <p:spPr>
          <a:xfrm>
            <a:off x="9089684" y="4622182"/>
            <a:ext cx="238112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>
                <a:solidFill>
                  <a:schemeClr val="bg1"/>
                </a:solidFill>
              </a:rPr>
              <a:t>&lt;שיכפול עצמי כפול מיליון&gt;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411044-1115-4872-B6CB-C6E0CE9B78F0}"/>
              </a:ext>
            </a:extLst>
          </p:cNvPr>
          <p:cNvSpPr txBox="1"/>
          <p:nvPr/>
        </p:nvSpPr>
        <p:spPr>
          <a:xfrm>
            <a:off x="556441" y="4849088"/>
            <a:ext cx="238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שיכפול עצמי</a:t>
            </a:r>
          </a:p>
        </p:txBody>
      </p:sp>
      <p:pic>
        <p:nvPicPr>
          <p:cNvPr id="45" name="Graphic 44" descr="Bug under magnifying glass with solid fill">
            <a:extLst>
              <a:ext uri="{FF2B5EF4-FFF2-40B4-BE49-F238E27FC236}">
                <a16:creationId xmlns:a16="http://schemas.microsoft.com/office/drawing/2014/main" id="{4F02A492-3314-4F60-96C2-7DE2C6A4A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322" y="4022017"/>
            <a:ext cx="1200330" cy="120033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494D6B-2358-41DB-B45D-72058131A169}"/>
              </a:ext>
            </a:extLst>
          </p:cNvPr>
          <p:cNvCxnSpPr>
            <a:cxnSpLocks/>
          </p:cNvCxnSpPr>
          <p:nvPr/>
        </p:nvCxnSpPr>
        <p:spPr>
          <a:xfrm flipH="1">
            <a:off x="6074229" y="5222347"/>
            <a:ext cx="303239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E3AE9-62FF-4DB9-A78A-C2FD03B7C374}"/>
              </a:ext>
            </a:extLst>
          </p:cNvPr>
          <p:cNvSpPr/>
          <p:nvPr/>
        </p:nvSpPr>
        <p:spPr>
          <a:xfrm>
            <a:off x="429208" y="3945323"/>
            <a:ext cx="5645021" cy="20758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19743-77FF-456A-8035-0EF5549DA248}"/>
              </a:ext>
            </a:extLst>
          </p:cNvPr>
          <p:cNvSpPr txBox="1"/>
          <p:nvPr/>
        </p:nvSpPr>
        <p:spPr>
          <a:xfrm>
            <a:off x="1235842" y="3661961"/>
            <a:ext cx="3886664" cy="584775"/>
          </a:xfrm>
          <a:prstGeom prst="rect">
            <a:avLst/>
          </a:prstGeom>
          <a:solidFill>
            <a:srgbClr val="264653"/>
          </a:solidFill>
        </p:spPr>
        <p:txBody>
          <a:bodyPr wrap="square" rtlCol="1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סט אלגוריתמים וחוקים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B0C203-8A6B-42A1-AF35-2AE871BFB7A6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135554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3" grpId="0" animBg="1"/>
      <p:bldP spid="22" grpId="0"/>
      <p:bldP spid="34" grpId="0"/>
      <p:bldP spid="36" grpId="0"/>
      <p:bldP spid="40" grpId="0"/>
      <p:bldP spid="17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6476822" y="84805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4122250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937726" y="223142"/>
            <a:ext cx="190936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pPr algn="l" rtl="0"/>
            <a:r>
              <a:rPr lang="he-IL"/>
              <a:t>יוריסטיקה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6A594-F1AC-433A-9C10-110ECD0735E9}"/>
              </a:ext>
            </a:extLst>
          </p:cNvPr>
          <p:cNvSpPr txBox="1"/>
          <p:nvPr/>
        </p:nvSpPr>
        <p:spPr>
          <a:xfrm>
            <a:off x="4217538" y="1401925"/>
            <a:ext cx="7349738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מתי יוריסטיקה</a:t>
            </a:r>
            <a:r>
              <a:rPr kumimoji="0" lang="he-IL" sz="2800" b="1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יכול להיכשל?</a:t>
            </a:r>
            <a:endParaRPr kumimoji="0" lang="he-IL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התרעות שווא, אשר מורידות את האפקטיביות של האנטי וירוס ועירנותו של המשתמש.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05C90-7387-445D-A755-6D2D1AE954B1}"/>
              </a:ext>
            </a:extLst>
          </p:cNvPr>
          <p:cNvSpPr/>
          <p:nvPr/>
        </p:nvSpPr>
        <p:spPr>
          <a:xfrm>
            <a:off x="689857" y="4849088"/>
            <a:ext cx="2067340" cy="604090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4DA8D3-92A2-45AB-A1B5-49F3DB31F938}"/>
              </a:ext>
            </a:extLst>
          </p:cNvPr>
          <p:cNvSpPr/>
          <p:nvPr/>
        </p:nvSpPr>
        <p:spPr>
          <a:xfrm>
            <a:off x="2951857" y="4335952"/>
            <a:ext cx="2877511" cy="1493177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Graphic 11" descr="Shield Tick with solid fill">
            <a:extLst>
              <a:ext uri="{FF2B5EF4-FFF2-40B4-BE49-F238E27FC236}">
                <a16:creationId xmlns:a16="http://schemas.microsoft.com/office/drawing/2014/main" id="{118DFDED-30E4-4F83-A423-4BFBC034E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413" y="1279524"/>
            <a:ext cx="2415520" cy="2415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BDBFB-A46C-47FE-A931-CBF532D94F75}"/>
              </a:ext>
            </a:extLst>
          </p:cNvPr>
          <p:cNvSpPr txBox="1"/>
          <p:nvPr/>
        </p:nvSpPr>
        <p:spPr>
          <a:xfrm>
            <a:off x="3005885" y="4365789"/>
            <a:ext cx="273696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אם הוא מבקש גישה ל-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Kernel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, זה לא סבבה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A7A09-3B27-4D4E-8476-469C3991EFF4}"/>
              </a:ext>
            </a:extLst>
          </p:cNvPr>
          <p:cNvSpPr txBox="1"/>
          <p:nvPr/>
        </p:nvSpPr>
        <p:spPr>
          <a:xfrm>
            <a:off x="556441" y="4849088"/>
            <a:ext cx="238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שיכפול עצמי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F7739-B11E-4EDA-9967-E1ED9A03010A}"/>
              </a:ext>
            </a:extLst>
          </p:cNvPr>
          <p:cNvSpPr/>
          <p:nvPr/>
        </p:nvSpPr>
        <p:spPr>
          <a:xfrm>
            <a:off x="429208" y="3945323"/>
            <a:ext cx="5645021" cy="20758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0CECE-A118-493F-9905-662FA7D0C4FA}"/>
              </a:ext>
            </a:extLst>
          </p:cNvPr>
          <p:cNvSpPr txBox="1"/>
          <p:nvPr/>
        </p:nvSpPr>
        <p:spPr>
          <a:xfrm>
            <a:off x="1235842" y="3661961"/>
            <a:ext cx="3886664" cy="584775"/>
          </a:xfrm>
          <a:prstGeom prst="rect">
            <a:avLst/>
          </a:prstGeom>
          <a:solidFill>
            <a:srgbClr val="264653"/>
          </a:solidFill>
        </p:spPr>
        <p:txBody>
          <a:bodyPr wrap="square" rtlCol="1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סט אלגוריתמים וחוקים</a:t>
            </a:r>
          </a:p>
        </p:txBody>
      </p:sp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08FFE36-5252-408C-8404-C86E4C6FCF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4" t="13915" r="29103" b="39827"/>
          <a:stretch/>
        </p:blipFill>
        <p:spPr>
          <a:xfrm>
            <a:off x="7464490" y="3987506"/>
            <a:ext cx="3172408" cy="199152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3C417D-0B5F-4FDC-A1EB-FD9139D08A9E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79901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E07C33-26F0-42B9-9B04-863EEEC1CD04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0B18ED-4B97-4A54-8941-7250B8DB1DFE}"/>
              </a:ext>
            </a:extLst>
          </p:cNvPr>
          <p:cNvSpPr/>
          <p:nvPr/>
        </p:nvSpPr>
        <p:spPr>
          <a:xfrm>
            <a:off x="3652304" y="84805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A571B-E4A0-4308-AD45-908DA5D95600}"/>
              </a:ext>
            </a:extLst>
          </p:cNvPr>
          <p:cNvSpPr txBox="1"/>
          <p:nvPr/>
        </p:nvSpPr>
        <p:spPr>
          <a:xfrm>
            <a:off x="4140280" y="223142"/>
            <a:ext cx="1855218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/>
              <a:t>Sandbox</a:t>
            </a:r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6AD22-A3F6-4E19-96A0-096896F1C54F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3129B-09B9-499B-829C-D2AF40EDCDDF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F52CC-A5E1-4F3B-9559-8526226890EA}"/>
              </a:ext>
            </a:extLst>
          </p:cNvPr>
          <p:cNvSpPr txBox="1"/>
          <p:nvPr/>
        </p:nvSpPr>
        <p:spPr>
          <a:xfrm>
            <a:off x="7304608" y="284697"/>
            <a:ext cx="1481088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יוריסטיקה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BA95C-E4FB-433B-89FE-0D98809BF329}"/>
              </a:ext>
            </a:extLst>
          </p:cNvPr>
          <p:cNvSpPr txBox="1"/>
          <p:nvPr/>
        </p:nvSpPr>
        <p:spPr>
          <a:xfrm>
            <a:off x="3164992" y="1230950"/>
            <a:ext cx="66236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טוען את הקובץ באזור נפרד, וירטואלי</a:t>
            </a: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מאפשר לבחון את התנהגות התוכנית בפועל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2EF0F84-BD41-476C-AC44-A36DF278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46" y="3517104"/>
            <a:ext cx="1384995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4AA3093-C138-4014-BC13-038662CBD7CD}"/>
              </a:ext>
            </a:extLst>
          </p:cNvPr>
          <p:cNvSpPr txBox="1"/>
          <p:nvPr/>
        </p:nvSpPr>
        <p:spPr>
          <a:xfrm>
            <a:off x="7211122" y="4898483"/>
            <a:ext cx="22549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סיכום מדהים למערכות הפעלה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.docx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4" name="Graphic 43" descr="Shield Tick with solid fill">
            <a:extLst>
              <a:ext uri="{FF2B5EF4-FFF2-40B4-BE49-F238E27FC236}">
                <a16:creationId xmlns:a16="http://schemas.microsoft.com/office/drawing/2014/main" id="{292E0D48-3333-44B2-A4A5-314B6355D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8226" y="3502712"/>
            <a:ext cx="2415520" cy="241552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2FFF5BB0-17DB-4947-86B6-DDD18F22A6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16210" r="17261" b="17895"/>
          <a:stretch/>
        </p:blipFill>
        <p:spPr>
          <a:xfrm>
            <a:off x="1462979" y="2760304"/>
            <a:ext cx="3503853" cy="3411589"/>
          </a:xfrm>
          <a:prstGeom prst="ellips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0" sx="87000" sy="87000" algn="ctr" rotWithShape="0">
              <a:prstClr val="black">
                <a:alpha val="40000"/>
              </a:prstClr>
            </a:outerShdw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66DC1FD-B49E-40B5-BE6F-38E036A4F8BB}"/>
              </a:ext>
            </a:extLst>
          </p:cNvPr>
          <p:cNvSpPr txBox="1"/>
          <p:nvPr/>
        </p:nvSpPr>
        <p:spPr>
          <a:xfrm>
            <a:off x="7145888" y="2756122"/>
            <a:ext cx="20091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אזור בידוד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30A61B-D85F-42A2-ADDF-7343B6EBF19E}"/>
              </a:ext>
            </a:extLst>
          </p:cNvPr>
          <p:cNvGrpSpPr/>
          <p:nvPr/>
        </p:nvGrpSpPr>
        <p:grpSpPr>
          <a:xfrm>
            <a:off x="6321250" y="3309214"/>
            <a:ext cx="3773557" cy="2901216"/>
            <a:chOff x="5684561" y="3040999"/>
            <a:chExt cx="4410246" cy="290121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BFCC3F-B789-4A38-8B33-E7EE7B5656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4561" y="3060877"/>
              <a:ext cx="441024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FE3E9C-73EB-4B33-BDD2-87F056BF3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990" y="3040999"/>
              <a:ext cx="0" cy="28727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18738B-E935-41B6-86FB-E0DDCC888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78" y="5913783"/>
              <a:ext cx="42843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F0AA73-D89F-41A4-80E1-3C440275855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578" y="5337455"/>
              <a:ext cx="0" cy="60476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Graphic 51" descr="Bug under magnifying glass with solid fill">
            <a:extLst>
              <a:ext uri="{FF2B5EF4-FFF2-40B4-BE49-F238E27FC236}">
                <a16:creationId xmlns:a16="http://schemas.microsoft.com/office/drawing/2014/main" id="{E11C18CC-9D55-4E75-A5BF-5F4EBFF48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44371" y="2756122"/>
            <a:ext cx="584776" cy="58477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2E980A-DE4D-46B2-A3A0-7B3339FEB121}"/>
              </a:ext>
            </a:extLst>
          </p:cNvPr>
          <p:cNvCxnSpPr>
            <a:cxnSpLocks/>
          </p:cNvCxnSpPr>
          <p:nvPr/>
        </p:nvCxnSpPr>
        <p:spPr>
          <a:xfrm>
            <a:off x="6346230" y="3329092"/>
            <a:ext cx="0" cy="457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EC6FE6-1CAB-400E-A026-07A18AEA040C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67849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E07C33-26F0-42B9-9B04-863EEEC1CD04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0B18ED-4B97-4A54-8941-7250B8DB1DFE}"/>
              </a:ext>
            </a:extLst>
          </p:cNvPr>
          <p:cNvSpPr/>
          <p:nvPr/>
        </p:nvSpPr>
        <p:spPr>
          <a:xfrm>
            <a:off x="3652304" y="84805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A571B-E4A0-4308-AD45-908DA5D95600}"/>
              </a:ext>
            </a:extLst>
          </p:cNvPr>
          <p:cNvSpPr txBox="1"/>
          <p:nvPr/>
        </p:nvSpPr>
        <p:spPr>
          <a:xfrm>
            <a:off x="4140280" y="223142"/>
            <a:ext cx="1855218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/>
              <a:t>Sandbox</a:t>
            </a:r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6AD22-A3F6-4E19-96A0-096896F1C54F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3129B-09B9-499B-829C-D2AF40EDCDDF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F52CC-A5E1-4F3B-9559-8526226890EA}"/>
              </a:ext>
            </a:extLst>
          </p:cNvPr>
          <p:cNvSpPr txBox="1"/>
          <p:nvPr/>
        </p:nvSpPr>
        <p:spPr>
          <a:xfrm>
            <a:off x="7304608" y="284697"/>
            <a:ext cx="1481088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יוריסטיקה</a:t>
            </a:r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2EF0F84-BD41-476C-AC44-A36DF278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93" y="3517104"/>
            <a:ext cx="1384995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4AA3093-C138-4014-BC13-038662CBD7CD}"/>
              </a:ext>
            </a:extLst>
          </p:cNvPr>
          <p:cNvSpPr txBox="1"/>
          <p:nvPr/>
        </p:nvSpPr>
        <p:spPr>
          <a:xfrm>
            <a:off x="2135269" y="4898483"/>
            <a:ext cx="22549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סיכום מדהים למערכות הפעלה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.docx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4" name="Graphic 43" descr="Shield Tick with solid fill">
            <a:extLst>
              <a:ext uri="{FF2B5EF4-FFF2-40B4-BE49-F238E27FC236}">
                <a16:creationId xmlns:a16="http://schemas.microsoft.com/office/drawing/2014/main" id="{292E0D48-3333-44B2-A4A5-314B6355D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3" y="3502712"/>
            <a:ext cx="2415520" cy="24155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66DC1FD-B49E-40B5-BE6F-38E036A4F8BB}"/>
              </a:ext>
            </a:extLst>
          </p:cNvPr>
          <p:cNvSpPr txBox="1"/>
          <p:nvPr/>
        </p:nvSpPr>
        <p:spPr>
          <a:xfrm>
            <a:off x="2070035" y="2756122"/>
            <a:ext cx="20091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אזור בידוד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30A61B-D85F-42A2-ADDF-7343B6EBF19E}"/>
              </a:ext>
            </a:extLst>
          </p:cNvPr>
          <p:cNvGrpSpPr/>
          <p:nvPr/>
        </p:nvGrpSpPr>
        <p:grpSpPr>
          <a:xfrm>
            <a:off x="1245397" y="3309214"/>
            <a:ext cx="3773557" cy="2901216"/>
            <a:chOff x="5684561" y="3040999"/>
            <a:chExt cx="4410246" cy="290121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BFCC3F-B789-4A38-8B33-E7EE7B5656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4561" y="3060877"/>
              <a:ext cx="441024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FE3E9C-73EB-4B33-BDD2-87F056BF3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990" y="3040999"/>
              <a:ext cx="0" cy="28727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18738B-E935-41B6-86FB-E0DDCC888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78" y="5913783"/>
              <a:ext cx="42843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F0AA73-D89F-41A4-80E1-3C4402758555}"/>
                </a:ext>
              </a:extLst>
            </p:cNvPr>
            <p:cNvCxnSpPr>
              <a:cxnSpLocks/>
            </p:cNvCxnSpPr>
            <p:nvPr/>
          </p:nvCxnSpPr>
          <p:spPr>
            <a:xfrm>
              <a:off x="5790578" y="5337455"/>
              <a:ext cx="0" cy="60476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Graphic 51" descr="Bug under magnifying glass with solid fill">
            <a:extLst>
              <a:ext uri="{FF2B5EF4-FFF2-40B4-BE49-F238E27FC236}">
                <a16:creationId xmlns:a16="http://schemas.microsoft.com/office/drawing/2014/main" id="{E11C18CC-9D55-4E75-A5BF-5F4EBFF48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518" y="2756122"/>
            <a:ext cx="584776" cy="58477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2E980A-DE4D-46B2-A3A0-7B3339FEB121}"/>
              </a:ext>
            </a:extLst>
          </p:cNvPr>
          <p:cNvCxnSpPr>
            <a:cxnSpLocks/>
          </p:cNvCxnSpPr>
          <p:nvPr/>
        </p:nvCxnSpPr>
        <p:spPr>
          <a:xfrm>
            <a:off x="1270377" y="3329092"/>
            <a:ext cx="0" cy="45771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48148-0FE4-4C67-BB6E-6471E35EAFCB}"/>
              </a:ext>
            </a:extLst>
          </p:cNvPr>
          <p:cNvSpPr txBox="1"/>
          <p:nvPr/>
        </p:nvSpPr>
        <p:spPr>
          <a:xfrm>
            <a:off x="4304420" y="1279524"/>
            <a:ext cx="7349738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מתי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Sandbox</a:t>
            </a:r>
            <a:r>
              <a:rPr kumimoji="0" lang="he-IL" sz="2800" b="1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יכול להיכשל?</a:t>
            </a:r>
            <a:endParaRPr kumimoji="0" lang="he-IL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נוזקות אשר יכולות לזהות שהופעלו באזור וירטואלי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32E26A47-FB25-46A6-AF02-BB84012A1B10}"/>
              </a:ext>
            </a:extLst>
          </p:cNvPr>
          <p:cNvSpPr/>
          <p:nvPr/>
        </p:nvSpPr>
        <p:spPr>
          <a:xfrm>
            <a:off x="5326688" y="3340897"/>
            <a:ext cx="2604210" cy="1744821"/>
          </a:xfrm>
          <a:prstGeom prst="cloudCallout">
            <a:avLst>
              <a:gd name="adj1" fmla="val -108365"/>
              <a:gd name="adj2" fmla="val 5129"/>
            </a:avLst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A236B1-CF31-4B22-8A58-4D429C29827F}"/>
              </a:ext>
            </a:extLst>
          </p:cNvPr>
          <p:cNvSpPr txBox="1"/>
          <p:nvPr/>
        </p:nvSpPr>
        <p:spPr>
          <a:xfrm>
            <a:off x="5582771" y="3624477"/>
            <a:ext cx="209204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R="0" lvl="0" algn="r" rt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he-IL"/>
              <a:t>טוב, אני פשוט אמתין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13897-5C97-4BCE-A39C-4D2CED7143ED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100317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E07C33-26F0-42B9-9B04-863EEEC1CD04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0B18ED-4B97-4A54-8941-7250B8DB1DFE}"/>
              </a:ext>
            </a:extLst>
          </p:cNvPr>
          <p:cNvSpPr/>
          <p:nvPr/>
        </p:nvSpPr>
        <p:spPr>
          <a:xfrm>
            <a:off x="43361" y="84805"/>
            <a:ext cx="3631169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A571B-E4A0-4308-AD45-908DA5D95600}"/>
              </a:ext>
            </a:extLst>
          </p:cNvPr>
          <p:cNvSpPr txBox="1"/>
          <p:nvPr/>
        </p:nvSpPr>
        <p:spPr>
          <a:xfrm>
            <a:off x="4827231" y="284697"/>
            <a:ext cx="1481089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/>
              <a:t>Sandbox</a:t>
            </a:r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6AD22-A3F6-4E19-96A0-096896F1C54F}"/>
              </a:ext>
            </a:extLst>
          </p:cNvPr>
          <p:cNvSpPr txBox="1"/>
          <p:nvPr/>
        </p:nvSpPr>
        <p:spPr>
          <a:xfrm>
            <a:off x="-1" y="223142"/>
            <a:ext cx="3674533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>
              <a:defRPr sz="3200">
                <a:solidFill>
                  <a:schemeClr val="bg1"/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/>
              <a:t>Machine Learning</a:t>
            </a:r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3129B-09B9-499B-829C-D2AF40EDCDDF}"/>
              </a:ext>
            </a:extLst>
          </p:cNvPr>
          <p:cNvSpPr txBox="1"/>
          <p:nvPr/>
        </p:nvSpPr>
        <p:spPr>
          <a:xfrm>
            <a:off x="10094807" y="284697"/>
            <a:ext cx="2053832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חתימות קבצים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F52CC-A5E1-4F3B-9559-8526226890EA}"/>
              </a:ext>
            </a:extLst>
          </p:cNvPr>
          <p:cNvSpPr txBox="1"/>
          <p:nvPr/>
        </p:nvSpPr>
        <p:spPr>
          <a:xfrm>
            <a:off x="7461019" y="284697"/>
            <a:ext cx="1481088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יוריסטיקה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BA95C-E4FB-433B-89FE-0D98809BF329}"/>
              </a:ext>
            </a:extLst>
          </p:cNvPr>
          <p:cNvSpPr txBox="1"/>
          <p:nvPr/>
        </p:nvSpPr>
        <p:spPr>
          <a:xfrm>
            <a:off x="2878668" y="1230950"/>
            <a:ext cx="719630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על בסיס כלי חיזוי</a:t>
            </a: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משפר את כלי החיזוי ככל שרואה יותר ו"לומד"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848ACFD-4D25-4C97-B4DB-907B293A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28" y="2553210"/>
            <a:ext cx="7828188" cy="3602487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BB3C0-0853-435D-9CD8-48363D6BEE69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406065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2238374" y="376640"/>
            <a:ext cx="835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4800"/>
              <a:t>האנטי וירוס ומערכת ההפעלה</a:t>
            </a:r>
            <a:endParaRPr lang="en-LT" sz="4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2238758" y="1073949"/>
            <a:ext cx="8355206" cy="133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5B9BC-DD0A-4EC9-994A-CE1A6288F904}"/>
              </a:ext>
            </a:extLst>
          </p:cNvPr>
          <p:cNvSpPr txBox="1"/>
          <p:nvPr/>
        </p:nvSpPr>
        <p:spPr>
          <a:xfrm>
            <a:off x="2616199" y="2003813"/>
            <a:ext cx="7824184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u="sng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Kernel</a:t>
            </a: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הליבה/הגרעין של מערכת ההפעלה ומהווה כתווך שבין תוכניות המחשב לבין עיבוד הנתונים שמבוצע ברמת החומרה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56D13F5F-F791-4367-A673-A7786048A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365072" y="1939424"/>
            <a:ext cx="657042" cy="657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BFD363-D051-4A61-B0B8-91ABE9B32ED9}"/>
              </a:ext>
            </a:extLst>
          </p:cNvPr>
          <p:cNvSpPr txBox="1"/>
          <p:nvPr/>
        </p:nvSpPr>
        <p:spPr>
          <a:xfrm>
            <a:off x="2661378" y="3323485"/>
            <a:ext cx="7733825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API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ממשק תכנות יישומים המאפשר למשתמש הקצה להריץ פקודות למערכת ההפעלה עצמה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3BB47-15DA-4E72-BE41-C2AC16BAE164}"/>
              </a:ext>
            </a:extLst>
          </p:cNvPr>
          <p:cNvSpPr txBox="1"/>
          <p:nvPr/>
        </p:nvSpPr>
        <p:spPr>
          <a:xfrm>
            <a:off x="2827865" y="4659453"/>
            <a:ext cx="7612518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Driver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מנהל ההתקנים שאחראי על התיווך בין מערכת ההפעלה לבין רכיבי החומרה החיצוניים והתוכנות שלהם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DB68-F928-43DD-9595-79555A7DE5FF}"/>
              </a:ext>
            </a:extLst>
          </p:cNvPr>
          <p:cNvSpPr txBox="1"/>
          <p:nvPr/>
        </p:nvSpPr>
        <p:spPr>
          <a:xfrm>
            <a:off x="2142598" y="1367040"/>
            <a:ext cx="85475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מערכת ההפעלה מתחלקת ל-3 חלקים עיקריים:</a:t>
            </a:r>
            <a:endParaRPr kumimoji="0" lang="he-IL" sz="2800" b="0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21" name="Graphic 20" descr="Badge with solid fill">
            <a:extLst>
              <a:ext uri="{FF2B5EF4-FFF2-40B4-BE49-F238E27FC236}">
                <a16:creationId xmlns:a16="http://schemas.microsoft.com/office/drawing/2014/main" id="{30C22437-AD05-4C96-A4AC-91E658818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38139" y="3222674"/>
            <a:ext cx="703968" cy="703968"/>
          </a:xfrm>
          <a:prstGeom prst="rect">
            <a:avLst/>
          </a:prstGeom>
        </p:spPr>
      </p:pic>
      <p:pic>
        <p:nvPicPr>
          <p:cNvPr id="23" name="Graphic 22" descr="Badge 3 with solid fill">
            <a:extLst>
              <a:ext uri="{FF2B5EF4-FFF2-40B4-BE49-F238E27FC236}">
                <a16:creationId xmlns:a16="http://schemas.microsoft.com/office/drawing/2014/main" id="{DA14383F-7165-4107-8142-D3C3C08A47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62308" y="4578251"/>
            <a:ext cx="712695" cy="71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314EE-C2D5-4822-B103-9B304250BFFA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5958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2238374" y="376640"/>
            <a:ext cx="835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4800"/>
              <a:t>האנטי וירוס ומערכת ההפעלה</a:t>
            </a:r>
            <a:endParaRPr lang="en-LT" sz="4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2238758" y="1073949"/>
            <a:ext cx="8355206" cy="133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737B-6D58-4AB1-B552-DE5C97164D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09" y="2586764"/>
            <a:ext cx="4663991" cy="345414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5FC3E-867F-4C5F-AEA9-68A1218F0A70}"/>
              </a:ext>
            </a:extLst>
          </p:cNvPr>
          <p:cNvSpPr txBox="1"/>
          <p:nvPr/>
        </p:nvSpPr>
        <p:spPr>
          <a:xfrm>
            <a:off x="6155267" y="2434364"/>
            <a:ext cx="5338236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טבעת 0 – 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Kernel Mode</a:t>
            </a:r>
            <a:r>
              <a:rPr kumimoji="0" lang="he-IL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lvl="1" algn="r" rtl="1"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ליבת מערכת ההפעלה, בעלת ההרשאות הגבוהות ביותר.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F3AA-6BAD-4D9E-98E8-FFFF7916F1D9}"/>
              </a:ext>
            </a:extLst>
          </p:cNvPr>
          <p:cNvSpPr txBox="1"/>
          <p:nvPr/>
        </p:nvSpPr>
        <p:spPr>
          <a:xfrm>
            <a:off x="7814734" y="3843995"/>
            <a:ext cx="35840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sz="2800" u="sng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טבעת 1,2 </a:t>
            </a:r>
          </a:p>
          <a:p>
            <a:pPr lvl="1" algn="r" rtl="1"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מנהל ההתקנים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C412-C68C-4418-85DC-9C4BBF8933C5}"/>
              </a:ext>
            </a:extLst>
          </p:cNvPr>
          <p:cNvSpPr txBox="1"/>
          <p:nvPr/>
        </p:nvSpPr>
        <p:spPr>
          <a:xfrm>
            <a:off x="6409267" y="4878640"/>
            <a:ext cx="4953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טבעת 3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–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User Mo</a:t>
            </a:r>
            <a:r>
              <a:rPr lang="en-US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de</a:t>
            </a:r>
            <a:endParaRPr lang="he-IL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lvl="1" algn="r" rtl="1"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איפה שאפליקציות משתמש יופעלו. </a:t>
            </a:r>
          </a:p>
          <a:p>
            <a:pPr lvl="1" algn="r" rtl="1"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הרשאות מוגבלות והשפעה מוגבלת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8130B-BFDF-4411-9D34-EF1880953438}"/>
              </a:ext>
            </a:extLst>
          </p:cNvPr>
          <p:cNvSpPr txBox="1"/>
          <p:nvPr/>
        </p:nvSpPr>
        <p:spPr>
          <a:xfrm>
            <a:off x="1515534" y="1354992"/>
            <a:ext cx="965893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כל מערכת ההפעלה מורכבת מהרשאות שונות הניתנות לכל תהליך שרץ על המחשב.</a:t>
            </a:r>
            <a:endParaRPr kumimoji="0" lang="he-IL" sz="2400" b="0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9D019-DF52-40C2-99A5-538B700DE190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190216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2238374" y="376640"/>
            <a:ext cx="835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4800"/>
              <a:t>האנטי וירוס ומערכת ההפעלה</a:t>
            </a:r>
            <a:endParaRPr lang="en-LT" sz="4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2238758" y="1073949"/>
            <a:ext cx="8355206" cy="133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8130B-BFDF-4411-9D34-EF1880953438}"/>
              </a:ext>
            </a:extLst>
          </p:cNvPr>
          <p:cNvSpPr txBox="1"/>
          <p:nvPr/>
        </p:nvSpPr>
        <p:spPr>
          <a:xfrm>
            <a:off x="1512067" y="1617460"/>
            <a:ext cx="965893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תוכנת האנטי וירוס מופעלת בטבעת 0 – ליבת מערכת ההפעלה, ומקבלת הרשאות מלאות לשלוט ולתפעל סכנות וקבצים חשודים.</a:t>
            </a:r>
            <a:endParaRPr kumimoji="0" lang="he-IL" sz="2400" b="0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906E3-1797-4140-BEA9-E9ADC62FD070}"/>
              </a:ext>
            </a:extLst>
          </p:cNvPr>
          <p:cNvSpPr txBox="1"/>
          <p:nvPr/>
        </p:nvSpPr>
        <p:spPr>
          <a:xfrm>
            <a:off x="1512067" y="2761582"/>
            <a:ext cx="965893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אחד מחסרונותיה של מערכת ההפעלה, הוא העובדה שהיא נתונה לאיומים העלולים להתרחש בכל עת, ואינה מאובטחת לחלוטין.</a:t>
            </a:r>
          </a:p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החל משנת 2012, יצרניות מערכות ההפעלה החלו לשלב תוכנות אנטי וירוס המגיעות יחד עם מערכת ההפעלה.</a:t>
            </a:r>
            <a:endParaRPr kumimoji="0" lang="he-IL" sz="2400" b="0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BAFFE-4B1A-417E-B88A-8C4CF5780620}"/>
              </a:ext>
            </a:extLst>
          </p:cNvPr>
          <p:cNvSpPr txBox="1"/>
          <p:nvPr/>
        </p:nvSpPr>
        <p:spPr>
          <a:xfrm>
            <a:off x="1586894" y="4675049"/>
            <a:ext cx="965893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בנוסף, מערכות ההפעלה משחררות עידכונים באופן תדיר, על מנת לתקן את הפרצות שנתגלו במערכת.</a:t>
            </a:r>
            <a:endParaRPr kumimoji="0" lang="he-IL" sz="2400" b="0" i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5037C-B142-4DA6-B937-E81B00DB540E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97748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3229741" y="1096340"/>
            <a:ext cx="5731950" cy="17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5577C-B993-41CB-89D3-0BCDEF50A58B}"/>
              </a:ext>
            </a:extLst>
          </p:cNvPr>
          <p:cNvSpPr txBox="1"/>
          <p:nvPr/>
        </p:nvSpPr>
        <p:spPr>
          <a:xfrm>
            <a:off x="4294621" y="2368059"/>
            <a:ext cx="6048451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u="sng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מטרתן משתנה ויכול לכלול: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2400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נזק למערכות המחשב (השבתה/האטה)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24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הרס מידע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24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הצפנת מידע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2400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גניבת/שימוש במידע אישי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24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או לגרום נזק כלשהו למערכת המחשב. </a:t>
            </a:r>
            <a:endParaRPr lang="he-IL" sz="24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3445274" y="183904"/>
            <a:ext cx="5301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6000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rPr>
              <a:t>מה היא נוזקה?</a:t>
            </a:r>
            <a:endParaRPr kumimoji="0" lang="en-LT" sz="6000" b="1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E61CE-E560-4608-887A-047E3CD9DC7C}"/>
              </a:ext>
            </a:extLst>
          </p:cNvPr>
          <p:cNvSpPr txBox="1"/>
          <p:nvPr/>
        </p:nvSpPr>
        <p:spPr>
          <a:xfrm>
            <a:off x="2247758" y="1590681"/>
            <a:ext cx="7695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מגוון רחב של תוכנות היכולות להכיל קוד זדוני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8EC55-4823-44BB-91DA-B73BCB5A6B37}"/>
              </a:ext>
            </a:extLst>
          </p:cNvPr>
          <p:cNvSpPr txBox="1"/>
          <p:nvPr/>
        </p:nvSpPr>
        <p:spPr>
          <a:xfrm>
            <a:off x="849556" y="4930541"/>
            <a:ext cx="9493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הנוזקה בד"כ מתלווה לקובץ "תמים" ומסווה את פעולתה, כך שיכולה להיות מופצת במגוון דרכים, כגון קבצי מוזיקה, תמונה, וידאו ועוד.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A3FF3-8936-4B42-8C00-0339FEACFD2B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4030587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2013159" y="278512"/>
            <a:ext cx="8808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דרך הפעולה באיתור קובץ זדוני</a:t>
            </a:r>
            <a:endParaRPr lang="en-LT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2013430" y="1035852"/>
            <a:ext cx="8805260" cy="107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5577C-B993-41CB-89D3-0BCDEF50A58B}"/>
              </a:ext>
            </a:extLst>
          </p:cNvPr>
          <p:cNvSpPr txBox="1"/>
          <p:nvPr/>
        </p:nvSpPr>
        <p:spPr>
          <a:xfrm>
            <a:off x="1259603" y="1790020"/>
            <a:ext cx="9889402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עיקר פעולתו של האנטי-וירוס הוא ב</a:t>
            </a:r>
            <a:r>
              <a:rPr lang="he-IL" sz="2800" u="sng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מניעה</a:t>
            </a: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כאשר יש צורך לטפל בקובץ נגוע, האנטי וירוס יכול לתקנו ולשחזר את פעולתו למצב תקין.</a:t>
            </a:r>
            <a:endParaRPr lang="he-IL" sz="2800">
              <a:solidFill>
                <a:schemeClr val="bg1"/>
              </a:solidFill>
              <a:effectLst/>
              <a:latin typeface="Alef" panose="00000500000000000000" pitchFamily="2" charset="-79"/>
              <a:ea typeface="Calibri" panose="020F0502020204030204" pitchFamily="34" charset="0"/>
              <a:cs typeface="Alef" panose="00000500000000000000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תופיע התרעה בפני המשתמש כי זוהה קובץ החשוד כקובץ זדוני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למשתמש ניתן הבחירה האם להריץ את הקובץ בכל זאת.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האנטי וירוס יכול להריץ את הקובץ ב-</a:t>
            </a:r>
            <a:r>
              <a:rPr lang="en-US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Sandbox</a:t>
            </a: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, על מנת לעמוד על טיב הקובץ החשוד.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איזון בין איתור של קובץ זדוני לבין התרעות שווא.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EBB11-4FB7-4CE8-9AB0-815918F04B45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262118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4495410" y="407273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/>
              <a:t>Virus Total</a:t>
            </a:r>
            <a:endParaRPr lang="en-L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394412-E803-475B-B2E5-D9EDC90A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495655" y="1102350"/>
            <a:ext cx="3843784" cy="1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DECB4-8AA0-404A-A866-B8B470106535}"/>
              </a:ext>
            </a:extLst>
          </p:cNvPr>
          <p:cNvSpPr txBox="1"/>
          <p:nvPr/>
        </p:nvSpPr>
        <p:spPr>
          <a:xfrm>
            <a:off x="1346919" y="1274332"/>
            <a:ext cx="9498162" cy="32701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אתר שהוקם בשנת 2004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משמש לסריקת קבצים וכתובות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URL 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חשודים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במאגרים ומנועים של כ-70 תוכנות אנטי וירוס שונות.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באמצעות העלאה של קובץ, הזנת כתובת </a:t>
            </a:r>
            <a:r>
              <a:rPr lang="en-US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URL</a:t>
            </a: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ואף הטמעה בקוד פיתוח אתרים.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9CB72-0958-4E39-A294-F86D276AF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919" y="4030082"/>
            <a:ext cx="4501444" cy="256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44DA5-C87E-4AD5-90CD-A62A8CCCF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6714" y="4964456"/>
            <a:ext cx="4782217" cy="1238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1B190-3E16-47C7-92BE-84E6A50DE62A}"/>
              </a:ext>
            </a:extLst>
          </p:cNvPr>
          <p:cNvSpPr txBox="1"/>
          <p:nvPr/>
        </p:nvSpPr>
        <p:spPr>
          <a:xfrm>
            <a:off x="8915141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166222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98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6A2C68-19F9-4C86-906F-90227478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14" y="5169970"/>
            <a:ext cx="4782217" cy="1238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4495410" y="407273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/>
              <a:t>Virus Total</a:t>
            </a:r>
            <a:endParaRPr lang="en-L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394412-E803-475B-B2E5-D9EDC90AE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40000">
            <a:off x="4495655" y="1102350"/>
            <a:ext cx="3843784" cy="1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DECB4-8AA0-404A-A866-B8B470106535}"/>
              </a:ext>
            </a:extLst>
          </p:cNvPr>
          <p:cNvSpPr txBox="1"/>
          <p:nvPr/>
        </p:nvSpPr>
        <p:spPr>
          <a:xfrm>
            <a:off x="1346919" y="1524158"/>
            <a:ext cx="9498162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אתר שהוקם בשנת 2004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משמש לסריקת קבצים וכתובות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URL </a:t>
            </a: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 חשודים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במאגרים ומנועים של כ-70 תוכנות אנטי וירוס שונות.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באמצעות העלאה של קובץ, הזנת כתובת </a:t>
            </a:r>
            <a:r>
              <a:rPr lang="en-US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URL</a:t>
            </a:r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ואף הטמעה בקוד פיתוח אתרים.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81D1B-4E93-4AA4-AFA5-33FB5B132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12" y="385417"/>
            <a:ext cx="10696375" cy="6087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04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42951-AD5B-4217-B213-6848421E0863}"/>
              </a:ext>
            </a:extLst>
          </p:cNvPr>
          <p:cNvSpPr txBox="1"/>
          <p:nvPr/>
        </p:nvSpPr>
        <p:spPr>
          <a:xfrm>
            <a:off x="2150222" y="380721"/>
            <a:ext cx="853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e-IL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800" b="1" i="0" u="none" strike="noStrike" cap="none" spc="30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/>
              <a:t>השתקמות מחדירת קובץ זדוני</a:t>
            </a:r>
            <a:endParaRPr lang="en-LT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90E9202-380D-4EFE-ACAB-72ADE9D9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2013430" y="1112055"/>
            <a:ext cx="8805260" cy="107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FB118-3B77-49DB-97C1-B11F09C6F6F2}"/>
              </a:ext>
            </a:extLst>
          </p:cNvPr>
          <p:cNvSpPr txBox="1"/>
          <p:nvPr/>
        </p:nvSpPr>
        <p:spPr>
          <a:xfrm>
            <a:off x="690282" y="1411624"/>
            <a:ext cx="9886634" cy="52014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תלוי בסוג המתקפה אבל אלה 4 נקודות עיקריות: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מניעת הפצה חוזרת של הקוד הזדוני.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עצירת דלף המידע מהארגון- סגירת הפרצה.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הגברת מודעות העובדים- שקיפות לגבי מה היה ואיך להשתפר.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שימוש בגיבויים לשחזור מידע שאבד.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32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5C357-A373-4296-91CC-38D3FD8721DE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2694911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5C6F07-DC99-41C5-B9D2-BF1A30AD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3892138" y="966740"/>
            <a:ext cx="4407724" cy="158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7F40D-7529-4DB3-B4F7-0CCA08E3D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r="17325"/>
          <a:stretch/>
        </p:blipFill>
        <p:spPr>
          <a:xfrm>
            <a:off x="5059149" y="2836132"/>
            <a:ext cx="2165679" cy="2168356"/>
          </a:xfrm>
          <a:prstGeom prst="ellipse">
            <a:avLst/>
          </a:prstGeom>
          <a:ln w="82550">
            <a:solidFill>
              <a:schemeClr val="bg1"/>
            </a:solidFill>
          </a:ln>
        </p:spPr>
      </p:pic>
      <p:grpSp>
        <p:nvGrpSpPr>
          <p:cNvPr id="7" name="Graphic 43">
            <a:extLst>
              <a:ext uri="{FF2B5EF4-FFF2-40B4-BE49-F238E27FC236}">
                <a16:creationId xmlns:a16="http://schemas.microsoft.com/office/drawing/2014/main" id="{AE55E4E2-B51F-487F-BC02-4D6B56C8C9DC}"/>
              </a:ext>
            </a:extLst>
          </p:cNvPr>
          <p:cNvGrpSpPr/>
          <p:nvPr/>
        </p:nvGrpSpPr>
        <p:grpSpPr>
          <a:xfrm rot="20378611" flipV="1">
            <a:off x="7088926" y="2601718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" name="Freeform 165">
              <a:extLst>
                <a:ext uri="{FF2B5EF4-FFF2-40B4-BE49-F238E27FC236}">
                  <a16:creationId xmlns:a16="http://schemas.microsoft.com/office/drawing/2014/main" id="{79356DC7-9074-420A-B319-E321A0966FE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66">
              <a:extLst>
                <a:ext uri="{FF2B5EF4-FFF2-40B4-BE49-F238E27FC236}">
                  <a16:creationId xmlns:a16="http://schemas.microsoft.com/office/drawing/2014/main" id="{10BB2019-7E95-4D10-AF1C-30B290C3573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Graphic 10" descr="Worm outline">
            <a:extLst>
              <a:ext uri="{FF2B5EF4-FFF2-40B4-BE49-F238E27FC236}">
                <a16:creationId xmlns:a16="http://schemas.microsoft.com/office/drawing/2014/main" id="{2919E60D-471D-42AB-848C-F165E7CB4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1736" y="1372926"/>
            <a:ext cx="1267290" cy="1267290"/>
          </a:xfrm>
          <a:prstGeom prst="rect">
            <a:avLst/>
          </a:prstGeom>
        </p:spPr>
      </p:pic>
      <p:pic>
        <p:nvPicPr>
          <p:cNvPr id="13" name="Graphic 12" descr="Bug outline">
            <a:extLst>
              <a:ext uri="{FF2B5EF4-FFF2-40B4-BE49-F238E27FC236}">
                <a16:creationId xmlns:a16="http://schemas.microsoft.com/office/drawing/2014/main" id="{8E3E3475-230D-4126-88EA-E11335B604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4391" y="1499124"/>
            <a:ext cx="1117494" cy="1117494"/>
          </a:xfrm>
          <a:prstGeom prst="rect">
            <a:avLst/>
          </a:prstGeom>
        </p:spPr>
      </p:pic>
      <p:pic>
        <p:nvPicPr>
          <p:cNvPr id="17" name="Graphic 16" descr="Detective male with solid fill">
            <a:extLst>
              <a:ext uri="{FF2B5EF4-FFF2-40B4-BE49-F238E27FC236}">
                <a16:creationId xmlns:a16="http://schemas.microsoft.com/office/drawing/2014/main" id="{8793BA95-BEF5-4D23-86E1-7A7246659D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3191" y="4737100"/>
            <a:ext cx="914400" cy="914400"/>
          </a:xfrm>
          <a:prstGeom prst="rect">
            <a:avLst/>
          </a:prstGeom>
        </p:spPr>
      </p:pic>
      <p:pic>
        <p:nvPicPr>
          <p:cNvPr id="19" name="Graphic 18" descr="Covid-19 outline">
            <a:extLst>
              <a:ext uri="{FF2B5EF4-FFF2-40B4-BE49-F238E27FC236}">
                <a16:creationId xmlns:a16="http://schemas.microsoft.com/office/drawing/2014/main" id="{B333F478-E6DE-47A6-A338-EC06E37DF2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97302" y="3087998"/>
            <a:ext cx="1225619" cy="1225619"/>
          </a:xfrm>
          <a:prstGeom prst="rect">
            <a:avLst/>
          </a:prstGeom>
        </p:spPr>
      </p:pic>
      <p:pic>
        <p:nvPicPr>
          <p:cNvPr id="21" name="Graphic 20" descr="Lock outline">
            <a:extLst>
              <a:ext uri="{FF2B5EF4-FFF2-40B4-BE49-F238E27FC236}">
                <a16:creationId xmlns:a16="http://schemas.microsoft.com/office/drawing/2014/main" id="{11895C01-4D30-4A36-B61A-EAFA9AEECB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4127" y="4791825"/>
            <a:ext cx="1056657" cy="10566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EB6D11-4719-4D7F-8DAF-7A4907414948}"/>
              </a:ext>
            </a:extLst>
          </p:cNvPr>
          <p:cNvSpPr txBox="1"/>
          <p:nvPr/>
        </p:nvSpPr>
        <p:spPr>
          <a:xfrm>
            <a:off x="9489026" y="1744961"/>
            <a:ext cx="108715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r>
              <a:rPr lang="he-IL" sz="2800"/>
              <a:t>תולעת</a:t>
            </a:r>
            <a:endParaRPr lang="he-IL"/>
          </a:p>
        </p:txBody>
      </p:sp>
      <p:grpSp>
        <p:nvGrpSpPr>
          <p:cNvPr id="23" name="Graphic 43">
            <a:extLst>
              <a:ext uri="{FF2B5EF4-FFF2-40B4-BE49-F238E27FC236}">
                <a16:creationId xmlns:a16="http://schemas.microsoft.com/office/drawing/2014/main" id="{64508A6C-7AE9-4088-BE55-DC6975A4464C}"/>
              </a:ext>
            </a:extLst>
          </p:cNvPr>
          <p:cNvGrpSpPr/>
          <p:nvPr/>
        </p:nvGrpSpPr>
        <p:grpSpPr>
          <a:xfrm rot="2095207" flipV="1">
            <a:off x="7067982" y="4681899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333221C8-0CF0-41D4-ACA2-706A3AE34E9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6">
              <a:extLst>
                <a:ext uri="{FF2B5EF4-FFF2-40B4-BE49-F238E27FC236}">
                  <a16:creationId xmlns:a16="http://schemas.microsoft.com/office/drawing/2014/main" id="{A8D83F0F-B740-4EB1-8F5F-ACAE3E42BEB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266135-9131-443A-B643-AB1958D543F7}"/>
              </a:ext>
            </a:extLst>
          </p:cNvPr>
          <p:cNvSpPr txBox="1"/>
          <p:nvPr/>
        </p:nvSpPr>
        <p:spPr>
          <a:xfrm>
            <a:off x="9343003" y="4965516"/>
            <a:ext cx="9957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r>
              <a:rPr lang="he-IL" sz="2800"/>
              <a:t>רוגלה</a:t>
            </a:r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44E44-CA67-4005-A7E9-30821D997C67}"/>
              </a:ext>
            </a:extLst>
          </p:cNvPr>
          <p:cNvSpPr txBox="1"/>
          <p:nvPr/>
        </p:nvSpPr>
        <p:spPr>
          <a:xfrm>
            <a:off x="1303238" y="3482651"/>
            <a:ext cx="90922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וירוס</a:t>
            </a:r>
            <a:endParaRPr lang="he-IL" sz="24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065FE-9A43-4B21-9ED7-591A9C853160}"/>
              </a:ext>
            </a:extLst>
          </p:cNvPr>
          <p:cNvSpPr txBox="1"/>
          <p:nvPr/>
        </p:nvSpPr>
        <p:spPr>
          <a:xfrm>
            <a:off x="1323790" y="1817929"/>
            <a:ext cx="137730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Rootkit</a:t>
            </a:r>
            <a:endParaRPr lang="he-IL" sz="28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329C5-F446-4166-96F5-A9AC5AE18C3F}"/>
              </a:ext>
            </a:extLst>
          </p:cNvPr>
          <p:cNvSpPr txBox="1"/>
          <p:nvPr/>
        </p:nvSpPr>
        <p:spPr>
          <a:xfrm>
            <a:off x="1992190" y="5120740"/>
            <a:ext cx="8451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כופר</a:t>
            </a:r>
            <a:endParaRPr lang="he-IL" sz="20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grpSp>
        <p:nvGrpSpPr>
          <p:cNvPr id="34" name="Graphic 43">
            <a:extLst>
              <a:ext uri="{FF2B5EF4-FFF2-40B4-BE49-F238E27FC236}">
                <a16:creationId xmlns:a16="http://schemas.microsoft.com/office/drawing/2014/main" id="{3850FA96-ECF4-4522-BE18-58E49B81BB78}"/>
              </a:ext>
            </a:extLst>
          </p:cNvPr>
          <p:cNvGrpSpPr/>
          <p:nvPr/>
        </p:nvGrpSpPr>
        <p:grpSpPr>
          <a:xfrm rot="417027" flipH="1" flipV="1">
            <a:off x="3791312" y="2486725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5" name="Freeform 171">
              <a:extLst>
                <a:ext uri="{FF2B5EF4-FFF2-40B4-BE49-F238E27FC236}">
                  <a16:creationId xmlns:a16="http://schemas.microsoft.com/office/drawing/2014/main" id="{2459BABD-342C-46FB-83A8-AD172D5D454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2B34A565-8B9C-420F-ADC1-98ACE5C95D6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aphic 43">
            <a:extLst>
              <a:ext uri="{FF2B5EF4-FFF2-40B4-BE49-F238E27FC236}">
                <a16:creationId xmlns:a16="http://schemas.microsoft.com/office/drawing/2014/main" id="{D9AE69FD-6F75-4007-9DAB-63C5BF9C3BBA}"/>
              </a:ext>
            </a:extLst>
          </p:cNvPr>
          <p:cNvGrpSpPr/>
          <p:nvPr/>
        </p:nvGrpSpPr>
        <p:grpSpPr>
          <a:xfrm rot="20918886" flipH="1" flipV="1">
            <a:off x="3439736" y="3738005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8" name="Freeform 171">
              <a:extLst>
                <a:ext uri="{FF2B5EF4-FFF2-40B4-BE49-F238E27FC236}">
                  <a16:creationId xmlns:a16="http://schemas.microsoft.com/office/drawing/2014/main" id="{F0D52006-2AC7-41C8-8AD8-14D7995E93C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72">
              <a:extLst>
                <a:ext uri="{FF2B5EF4-FFF2-40B4-BE49-F238E27FC236}">
                  <a16:creationId xmlns:a16="http://schemas.microsoft.com/office/drawing/2014/main" id="{5D8FDED4-0AAF-4F17-8533-9CAE478A93B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aphic 43">
            <a:extLst>
              <a:ext uri="{FF2B5EF4-FFF2-40B4-BE49-F238E27FC236}">
                <a16:creationId xmlns:a16="http://schemas.microsoft.com/office/drawing/2014/main" id="{25D51DF3-8747-4654-88F8-88F6E19182BD}"/>
              </a:ext>
            </a:extLst>
          </p:cNvPr>
          <p:cNvGrpSpPr/>
          <p:nvPr/>
        </p:nvGrpSpPr>
        <p:grpSpPr>
          <a:xfrm rot="19022726" flipH="1" flipV="1">
            <a:off x="3813605" y="484247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1" name="Freeform 171">
              <a:extLst>
                <a:ext uri="{FF2B5EF4-FFF2-40B4-BE49-F238E27FC236}">
                  <a16:creationId xmlns:a16="http://schemas.microsoft.com/office/drawing/2014/main" id="{7616B844-3319-42BD-8D8B-7D4973A2AB3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72">
              <a:extLst>
                <a:ext uri="{FF2B5EF4-FFF2-40B4-BE49-F238E27FC236}">
                  <a16:creationId xmlns:a16="http://schemas.microsoft.com/office/drawing/2014/main" id="{43921BFB-A55F-44CD-9306-F75DA8415F6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Graphic 43" descr="Horse outline">
            <a:extLst>
              <a:ext uri="{FF2B5EF4-FFF2-40B4-BE49-F238E27FC236}">
                <a16:creationId xmlns:a16="http://schemas.microsoft.com/office/drawing/2014/main" id="{A64F78C5-0804-4B68-ADAD-1DA034830F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55380" y="3031725"/>
            <a:ext cx="1041691" cy="10416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85A111-570A-4BFF-B81B-AF44CB52B644}"/>
              </a:ext>
            </a:extLst>
          </p:cNvPr>
          <p:cNvSpPr txBox="1"/>
          <p:nvPr/>
        </p:nvSpPr>
        <p:spPr>
          <a:xfrm>
            <a:off x="9698100" y="3422906"/>
            <a:ext cx="188865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r>
              <a:rPr lang="he-IL" sz="2800"/>
              <a:t>סוס טרויאני</a:t>
            </a:r>
            <a:endParaRPr lang="he-IL"/>
          </a:p>
        </p:txBody>
      </p:sp>
      <p:grpSp>
        <p:nvGrpSpPr>
          <p:cNvPr id="46" name="Graphic 43">
            <a:extLst>
              <a:ext uri="{FF2B5EF4-FFF2-40B4-BE49-F238E27FC236}">
                <a16:creationId xmlns:a16="http://schemas.microsoft.com/office/drawing/2014/main" id="{A3295A0E-2306-4083-B5C7-85BF0A32901D}"/>
              </a:ext>
            </a:extLst>
          </p:cNvPr>
          <p:cNvGrpSpPr/>
          <p:nvPr/>
        </p:nvGrpSpPr>
        <p:grpSpPr>
          <a:xfrm flipV="1">
            <a:off x="7344499" y="3646163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7" name="Freeform 165">
              <a:extLst>
                <a:ext uri="{FF2B5EF4-FFF2-40B4-BE49-F238E27FC236}">
                  <a16:creationId xmlns:a16="http://schemas.microsoft.com/office/drawing/2014/main" id="{4DBF2DB9-DEEA-4833-8BA0-EC296D51FFF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66">
              <a:extLst>
                <a:ext uri="{FF2B5EF4-FFF2-40B4-BE49-F238E27FC236}">
                  <a16:creationId xmlns:a16="http://schemas.microsoft.com/office/drawing/2014/main" id="{4EDE8205-18B7-4B17-AAEC-D0986A2AE4C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L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773E03-CE88-460C-8210-9CB167B70672}"/>
              </a:ext>
            </a:extLst>
          </p:cNvPr>
          <p:cNvSpPr txBox="1"/>
          <p:nvPr/>
        </p:nvSpPr>
        <p:spPr>
          <a:xfrm>
            <a:off x="4013539" y="105774"/>
            <a:ext cx="4164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6000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rPr>
              <a:t>סוגי נוזקות</a:t>
            </a:r>
            <a:endParaRPr kumimoji="0" lang="en-LT" sz="6000" b="1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3A784C-5E5E-4378-B500-C71D8265EFD4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2554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8" grpId="0"/>
      <p:bldP spid="29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65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7AFF55D7-CD6A-4A30-BEC1-70F30CF8D5A0}"/>
              </a:ext>
            </a:extLst>
          </p:cNvPr>
          <p:cNvSpPr/>
          <p:nvPr/>
        </p:nvSpPr>
        <p:spPr>
          <a:xfrm>
            <a:off x="4369077" y="1871930"/>
            <a:ext cx="3567115" cy="1992249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DD4D55A8-9512-445E-B3F2-44FAF6B0B2FF}"/>
              </a:ext>
            </a:extLst>
          </p:cNvPr>
          <p:cNvSpPr/>
          <p:nvPr/>
        </p:nvSpPr>
        <p:spPr>
          <a:xfrm flipV="1">
            <a:off x="4369077" y="2930725"/>
            <a:ext cx="3567115" cy="30319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5F7FF62-7D87-4DC1-864A-155C9F4E700A}"/>
              </a:ext>
            </a:extLst>
          </p:cNvPr>
          <p:cNvSpPr/>
          <p:nvPr/>
        </p:nvSpPr>
        <p:spPr>
          <a:xfrm>
            <a:off x="531388" y="1871930"/>
            <a:ext cx="3567115" cy="1992249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E8B8FAF-D77D-447D-8FED-7F53FC491943}"/>
              </a:ext>
            </a:extLst>
          </p:cNvPr>
          <p:cNvSpPr/>
          <p:nvPr/>
        </p:nvSpPr>
        <p:spPr>
          <a:xfrm flipV="1">
            <a:off x="531388" y="2930725"/>
            <a:ext cx="3567115" cy="30319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F31AE1B0-B1BD-445B-AD56-7106DADEABC6}"/>
              </a:ext>
            </a:extLst>
          </p:cNvPr>
          <p:cNvSpPr/>
          <p:nvPr/>
        </p:nvSpPr>
        <p:spPr>
          <a:xfrm>
            <a:off x="8178462" y="1871930"/>
            <a:ext cx="3567115" cy="1992249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Worm outline">
            <a:extLst>
              <a:ext uri="{FF2B5EF4-FFF2-40B4-BE49-F238E27FC236}">
                <a16:creationId xmlns:a16="http://schemas.microsoft.com/office/drawing/2014/main" id="{2919E60D-471D-42AB-848C-F165E7CB4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6413" y="1739211"/>
            <a:ext cx="1267290" cy="1267290"/>
          </a:xfrm>
          <a:prstGeom prst="rect">
            <a:avLst/>
          </a:prstGeom>
        </p:spPr>
      </p:pic>
      <p:pic>
        <p:nvPicPr>
          <p:cNvPr id="21" name="Graphic 20" descr="Lock outline">
            <a:extLst>
              <a:ext uri="{FF2B5EF4-FFF2-40B4-BE49-F238E27FC236}">
                <a16:creationId xmlns:a16="http://schemas.microsoft.com/office/drawing/2014/main" id="{11895C01-4D30-4A36-B61A-EAFA9AEEC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600" y="1813275"/>
            <a:ext cx="1056657" cy="10566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EB6D11-4719-4D7F-8DAF-7A4907414948}"/>
              </a:ext>
            </a:extLst>
          </p:cNvPr>
          <p:cNvSpPr txBox="1"/>
          <p:nvPr/>
        </p:nvSpPr>
        <p:spPr>
          <a:xfrm>
            <a:off x="8922243" y="2173443"/>
            <a:ext cx="10871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r>
              <a:rPr lang="he-IL" sz="2800"/>
              <a:t>תולעת</a:t>
            </a:r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329C5-F446-4166-96F5-A9AC5AE18C3F}"/>
              </a:ext>
            </a:extLst>
          </p:cNvPr>
          <p:cNvSpPr txBox="1"/>
          <p:nvPr/>
        </p:nvSpPr>
        <p:spPr>
          <a:xfrm>
            <a:off x="1434517" y="2248938"/>
            <a:ext cx="8451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כופר</a:t>
            </a:r>
            <a:endParaRPr lang="he-IL" sz="200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4" name="Graphic 43" descr="Horse outline">
            <a:extLst>
              <a:ext uri="{FF2B5EF4-FFF2-40B4-BE49-F238E27FC236}">
                <a16:creationId xmlns:a16="http://schemas.microsoft.com/office/drawing/2014/main" id="{A64F78C5-0804-4B68-ADAD-1DA034830F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6935" y="1786146"/>
            <a:ext cx="1056657" cy="10566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85A111-570A-4BFF-B81B-AF44CB52B644}"/>
              </a:ext>
            </a:extLst>
          </p:cNvPr>
          <p:cNvSpPr txBox="1"/>
          <p:nvPr/>
        </p:nvSpPr>
        <p:spPr>
          <a:xfrm>
            <a:off x="4731497" y="2221809"/>
            <a:ext cx="188865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r>
              <a:rPr lang="he-IL" sz="2800"/>
              <a:t>סוס טרויאני</a:t>
            </a:r>
            <a:endParaRPr lang="he-IL"/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7BA6BE92-EC1B-4863-B55A-02DB94CB4704}"/>
              </a:ext>
            </a:extLst>
          </p:cNvPr>
          <p:cNvSpPr/>
          <p:nvPr/>
        </p:nvSpPr>
        <p:spPr>
          <a:xfrm flipV="1">
            <a:off x="8178462" y="2930725"/>
            <a:ext cx="3567115" cy="30319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DD7A710-46EF-41ED-89F5-82F5E0A2C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540000">
            <a:off x="3892138" y="966740"/>
            <a:ext cx="4407724" cy="1587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B4896D-556A-4550-8BE1-FC24C74F9651}"/>
              </a:ext>
            </a:extLst>
          </p:cNvPr>
          <p:cNvSpPr txBox="1"/>
          <p:nvPr/>
        </p:nvSpPr>
        <p:spPr>
          <a:xfrm>
            <a:off x="4013539" y="105774"/>
            <a:ext cx="4164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6000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rPr>
              <a:t>סוגי נוזקות</a:t>
            </a:r>
            <a:endParaRPr kumimoji="0" lang="en-LT" sz="6000" b="1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72EF7-39EB-4E46-A4EE-FE68AED19B7D}"/>
              </a:ext>
            </a:extLst>
          </p:cNvPr>
          <p:cNvSpPr txBox="1"/>
          <p:nvPr/>
        </p:nvSpPr>
        <p:spPr>
          <a:xfrm>
            <a:off x="8068733" y="3006501"/>
            <a:ext cx="3676844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>
                <a:latin typeface="Alef" panose="00000500000000000000" pitchFamily="2" charset="-79"/>
                <a:cs typeface="Alef" panose="00000500000000000000" pitchFamily="2" charset="-79"/>
              </a:rPr>
              <a:t>יכולת התפשטות והדבקה של מחשבים אחרים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>
                <a:latin typeface="Alef" panose="00000500000000000000" pitchFamily="2" charset="-79"/>
                <a:cs typeface="Alef" panose="00000500000000000000" pitchFamily="2" charset="-79"/>
              </a:rPr>
              <a:t>גניבה וריגול אחר מידע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E8072-360C-4F0D-9FEF-74BAB22C5B39}"/>
              </a:ext>
            </a:extLst>
          </p:cNvPr>
          <p:cNvSpPr txBox="1"/>
          <p:nvPr/>
        </p:nvSpPr>
        <p:spPr>
          <a:xfrm>
            <a:off x="4231044" y="3006501"/>
            <a:ext cx="3676844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>
                <a:latin typeface="Alef" panose="00000500000000000000" pitchFamily="2" charset="-79"/>
                <a:cs typeface="Alef" panose="00000500000000000000" pitchFamily="2" charset="-79"/>
              </a:rPr>
              <a:t>מתחזה לתוכנה תמימה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>
                <a:latin typeface="Alef" panose="00000500000000000000" pitchFamily="2" charset="-79"/>
                <a:cs typeface="Alef" panose="00000500000000000000" pitchFamily="2" charset="-79"/>
              </a:rPr>
              <a:t>יכולה לשמש למתקפת </a:t>
            </a:r>
            <a:r>
              <a:rPr lang="en-US" sz="2400">
                <a:latin typeface="Alef" panose="00000500000000000000" pitchFamily="2" charset="-79"/>
                <a:cs typeface="Alef" panose="00000500000000000000" pitchFamily="2" charset="-79"/>
              </a:rPr>
              <a:t>DDoS</a:t>
            </a: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A813D-028C-42F8-A973-5EEE554B6DE8}"/>
              </a:ext>
            </a:extLst>
          </p:cNvPr>
          <p:cNvSpPr txBox="1"/>
          <p:nvPr/>
        </p:nvSpPr>
        <p:spPr>
          <a:xfrm>
            <a:off x="433065" y="3006501"/>
            <a:ext cx="3676844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>
                <a:latin typeface="Alef" panose="00000500000000000000" pitchFamily="2" charset="-79"/>
                <a:cs typeface="Alef" panose="00000500000000000000" pitchFamily="2" charset="-79"/>
              </a:rPr>
              <a:t>חוסמת גישה ומצפינה את החומר על המחשב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17B1D-CB02-41B6-8984-4951EE5B6297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6497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65" grpId="0" animBg="1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F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g under magnifying glass with solid fill">
            <a:extLst>
              <a:ext uri="{FF2B5EF4-FFF2-40B4-BE49-F238E27FC236}">
                <a16:creationId xmlns:a16="http://schemas.microsoft.com/office/drawing/2014/main" id="{BC9CC4DC-03A3-4E5D-8BEC-D0CCAB7CE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3577" y="1713687"/>
            <a:ext cx="1955800" cy="195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41501-BE77-4629-AA1C-152C961981F6}"/>
              </a:ext>
            </a:extLst>
          </p:cNvPr>
          <p:cNvSpPr txBox="1"/>
          <p:nvPr/>
        </p:nvSpPr>
        <p:spPr>
          <a:xfrm>
            <a:off x="7289965" y="1930444"/>
            <a:ext cx="25378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pPr algn="r" rtl="1"/>
            <a:r>
              <a:rPr lang="he-IL" sz="2800" u="sng"/>
              <a:t>סריקה ע"פ גישה</a:t>
            </a:r>
            <a:endParaRPr lang="he-IL" u="sng"/>
          </a:p>
        </p:txBody>
      </p:sp>
      <p:pic>
        <p:nvPicPr>
          <p:cNvPr id="9" name="Graphic 8" descr="Bug under magnifying glass with solid fill">
            <a:extLst>
              <a:ext uri="{FF2B5EF4-FFF2-40B4-BE49-F238E27FC236}">
                <a16:creationId xmlns:a16="http://schemas.microsoft.com/office/drawing/2014/main" id="{92288CE0-A0A7-44DB-8D82-58E538B66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3577" y="3970077"/>
            <a:ext cx="1955800" cy="195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51C51-9564-43FA-B21C-EEA0BE67A16B}"/>
              </a:ext>
            </a:extLst>
          </p:cNvPr>
          <p:cNvSpPr txBox="1"/>
          <p:nvPr/>
        </p:nvSpPr>
        <p:spPr>
          <a:xfrm>
            <a:off x="6954488" y="4186834"/>
            <a:ext cx="275908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pPr algn="r" rtl="1"/>
            <a:r>
              <a:rPr lang="he-IL" sz="2800" u="sng"/>
              <a:t>סריקה ע"פ דרישה</a:t>
            </a:r>
            <a:endParaRPr lang="he-IL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B0C4E-F772-474D-906A-BCA7281062D2}"/>
              </a:ext>
            </a:extLst>
          </p:cNvPr>
          <p:cNvSpPr txBox="1"/>
          <p:nvPr/>
        </p:nvSpPr>
        <p:spPr>
          <a:xfrm>
            <a:off x="2900263" y="287817"/>
            <a:ext cx="6391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400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rPr>
              <a:t>איך עובד אנטי וירוס</a:t>
            </a:r>
            <a:endParaRPr kumimoji="0" lang="en-LT" sz="5400" b="1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B299243-4B1C-47A9-A099-6D7BA8D7B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2905698" y="1084075"/>
            <a:ext cx="6378606" cy="187284"/>
          </a:xfrm>
          <a:prstGeom prst="rect">
            <a:avLst/>
          </a:prstGeom>
        </p:spPr>
      </p:pic>
      <p:pic>
        <p:nvPicPr>
          <p:cNvPr id="12" name="Graphic 11" descr="Bug under magnifying glass with solid fill">
            <a:extLst>
              <a:ext uri="{FF2B5EF4-FFF2-40B4-BE49-F238E27FC236}">
                <a16:creationId xmlns:a16="http://schemas.microsoft.com/office/drawing/2014/main" id="{D2693358-4081-4ED0-9593-C8A98B71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201" y="1713687"/>
            <a:ext cx="1955800" cy="195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FEEFA0-161E-4FC5-9588-DD393D3056F1}"/>
              </a:ext>
            </a:extLst>
          </p:cNvPr>
          <p:cNvSpPr txBox="1"/>
          <p:nvPr/>
        </p:nvSpPr>
        <p:spPr>
          <a:xfrm>
            <a:off x="1408891" y="1930444"/>
            <a:ext cx="285847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pPr algn="r" rtl="1"/>
            <a:r>
              <a:rPr lang="he-IL" sz="2800" u="sng"/>
              <a:t>סריקה מבוססת ענן</a:t>
            </a:r>
            <a:endParaRPr lang="he-IL" u="s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97FF8-42AF-4BC5-A215-BED121071795}"/>
              </a:ext>
            </a:extLst>
          </p:cNvPr>
          <p:cNvSpPr txBox="1"/>
          <p:nvPr/>
        </p:nvSpPr>
        <p:spPr>
          <a:xfrm>
            <a:off x="5520062" y="2297921"/>
            <a:ext cx="4307777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ניתוח בזמן אמת של הקבצים המופעלים במערכת ההפעלה.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61439-DB03-45CC-8A36-8361197036FB}"/>
              </a:ext>
            </a:extLst>
          </p:cNvPr>
          <p:cNvSpPr txBox="1"/>
          <p:nvPr/>
        </p:nvSpPr>
        <p:spPr>
          <a:xfrm>
            <a:off x="5405800" y="4590315"/>
            <a:ext cx="4307777" cy="11541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תכנים מסוימים ע"פ דרישה, ידני או מתוזמן.</a:t>
            </a: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47654-2270-422F-B02C-7F26AE38338C}"/>
              </a:ext>
            </a:extLst>
          </p:cNvPr>
          <p:cNvSpPr txBox="1"/>
          <p:nvPr/>
        </p:nvSpPr>
        <p:spPr>
          <a:xfrm>
            <a:off x="364067" y="2259286"/>
            <a:ext cx="3903299" cy="11541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סריקה בשרת חיצוני בענן, חוסך משאבים.</a:t>
            </a:r>
            <a:endParaRPr lang="he-IL" sz="240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CF81A99-6783-4128-ADF8-B7FCF6028B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8" t="55482" r="43496" b="15336"/>
          <a:stretch/>
        </p:blipFill>
        <p:spPr>
          <a:xfrm>
            <a:off x="1138599" y="4186834"/>
            <a:ext cx="3978502" cy="1873426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4FB20F-0054-46F9-B930-1BA9E7D2FF34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149895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31849 0.0053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849 0.00533 L -3.125E-6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39441 -0.0030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5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44 -0.00301 L -3.125E-6 2.22222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32018 -0.0039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16" y="-1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18 -0.00393 L -1.45833E-6 -1.11111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1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F57263-2D4C-4742-B34D-DDD941BCE5FB}"/>
              </a:ext>
            </a:extLst>
          </p:cNvPr>
          <p:cNvSpPr/>
          <p:nvPr/>
        </p:nvSpPr>
        <p:spPr>
          <a:xfrm>
            <a:off x="0" y="-8576"/>
            <a:ext cx="12192000" cy="959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961593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9252592" y="1050074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3945297" y="1246290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1246290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9278929" y="1184735"/>
            <a:ext cx="272912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3200">
                <a:solidFill>
                  <a:schemeClr val="bg1"/>
                </a:solidFill>
              </a:rPr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583820" y="1246290"/>
            <a:ext cx="158098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/>
              <a:t>יוריסטיקה</a:t>
            </a:r>
            <a:endParaRPr lang="he-IL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64FF8-334C-475F-A9BD-9F7D50D84F73}"/>
              </a:ext>
            </a:extLst>
          </p:cNvPr>
          <p:cNvSpPr txBox="1"/>
          <p:nvPr/>
        </p:nvSpPr>
        <p:spPr>
          <a:xfrm>
            <a:off x="2258893" y="3309687"/>
            <a:ext cx="587205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סט ביטים נבחרים מתוך קוד התוכנית</a:t>
            </a: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Hash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30682-7CFE-4674-BD37-4246E0587F11}"/>
              </a:ext>
            </a:extLst>
          </p:cNvPr>
          <p:cNvSpPr txBox="1"/>
          <p:nvPr/>
        </p:nvSpPr>
        <p:spPr>
          <a:xfrm>
            <a:off x="3654641" y="3309906"/>
            <a:ext cx="48978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e-IL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טביעה ייחודית = חתימה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232C2-95BF-48F0-8049-454060DCEC5A}"/>
              </a:ext>
            </a:extLst>
          </p:cNvPr>
          <p:cNvSpPr txBox="1"/>
          <p:nvPr/>
        </p:nvSpPr>
        <p:spPr>
          <a:xfrm>
            <a:off x="3123446" y="2724912"/>
            <a:ext cx="50992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לכל קובץ תכונות ייחודיות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DCE500-CC42-4139-8783-CFA3BCD6D8EE}"/>
              </a:ext>
            </a:extLst>
          </p:cNvPr>
          <p:cNvSpPr txBox="1"/>
          <p:nvPr/>
        </p:nvSpPr>
        <p:spPr>
          <a:xfrm>
            <a:off x="2913083" y="61969"/>
            <a:ext cx="6365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400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cular One" panose="00000500000000000000" pitchFamily="2" charset="-79"/>
                <a:cs typeface="Secular One" panose="00000500000000000000" pitchFamily="2" charset="-79"/>
              </a:rPr>
              <a:t>מנגנוני האנטי וירוס</a:t>
            </a:r>
            <a:endParaRPr kumimoji="0" lang="en-LT" sz="5400" b="1" i="0" u="none" strike="noStrike" kern="1200" cap="none" spc="30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581EBF-4710-4757-AF1E-599B02E72AA4}"/>
              </a:ext>
            </a:extLst>
          </p:cNvPr>
          <p:cNvCxnSpPr/>
          <p:nvPr/>
        </p:nvCxnSpPr>
        <p:spPr>
          <a:xfrm>
            <a:off x="0" y="961923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322FD9-D2D0-4DFD-80B4-9D181F0968F8}"/>
              </a:ext>
            </a:extLst>
          </p:cNvPr>
          <p:cNvSpPr/>
          <p:nvPr/>
        </p:nvSpPr>
        <p:spPr>
          <a:xfrm>
            <a:off x="8266599" y="2416799"/>
            <a:ext cx="3925401" cy="2882347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6634DE-D8CA-4279-9931-E1D904F9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27" y="2594505"/>
            <a:ext cx="1901691" cy="1901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B1A29-060E-499F-AE66-EC3E97AFF059}"/>
              </a:ext>
            </a:extLst>
          </p:cNvPr>
          <p:cNvSpPr txBox="1"/>
          <p:nvPr/>
        </p:nvSpPr>
        <p:spPr>
          <a:xfrm>
            <a:off x="8162127" y="4496196"/>
            <a:ext cx="22649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file.docx</a:t>
            </a:r>
            <a:endParaRPr kumimoji="0" lang="he-IL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BA0E8CAB-B952-4054-BFDF-6BE83AC9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2674" y="2584303"/>
            <a:ext cx="2110379" cy="2110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13EBA4-7627-4706-AEE9-EBA3396E26EA}"/>
              </a:ext>
            </a:extLst>
          </p:cNvPr>
          <p:cNvSpPr txBox="1"/>
          <p:nvPr/>
        </p:nvSpPr>
        <p:spPr>
          <a:xfrm>
            <a:off x="8162127" y="4518643"/>
            <a:ext cx="22649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נוזקה</a:t>
            </a:r>
          </a:p>
        </p:txBody>
      </p:sp>
      <p:pic>
        <p:nvPicPr>
          <p:cNvPr id="17" name="Graphic 16" descr="Bug outline">
            <a:extLst>
              <a:ext uri="{FF2B5EF4-FFF2-40B4-BE49-F238E27FC236}">
                <a16:creationId xmlns:a16="http://schemas.microsoft.com/office/drawing/2014/main" id="{B30396ED-F52A-4A82-8734-19F13CE5B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729" y="334259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39BD9-9D57-48E6-BCA0-89DB8268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061" y="5445925"/>
            <a:ext cx="7687748" cy="72400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8A61AC-F1AA-4CC4-8E0A-69A04314915E}"/>
              </a:ext>
            </a:extLst>
          </p:cNvPr>
          <p:cNvSpPr txBox="1"/>
          <p:nvPr/>
        </p:nvSpPr>
        <p:spPr>
          <a:xfrm>
            <a:off x="3276859" y="2727481"/>
            <a:ext cx="495946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לכל נוזקה תכונות ייחודיות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6AE869-647D-4F7D-9F94-F9DD39C059AE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96947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695 -3.33333E-6 L -1.66667E-6 -3.33333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20" grpId="0"/>
      <p:bldP spid="20" grpId="1"/>
      <p:bldP spid="10" grpId="0"/>
      <p:bldP spid="10" grpId="1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9252592" y="88481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3945297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9278929" y="223142"/>
            <a:ext cx="272912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3200">
                <a:solidFill>
                  <a:schemeClr val="bg1"/>
                </a:solidFill>
              </a:rPr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583820" y="284697"/>
            <a:ext cx="158098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/>
              <a:t>יוריסטיקה</a:t>
            </a:r>
            <a:endParaRPr lang="he-IL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7D400-3898-4748-A5E3-684F498AE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4677" y="1491280"/>
            <a:ext cx="7022645" cy="4620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57503-12F4-4854-AE04-227905121777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208498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9252592" y="88481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3945297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9278929" y="223142"/>
            <a:ext cx="272912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3200">
                <a:solidFill>
                  <a:schemeClr val="bg1"/>
                </a:solidFill>
              </a:rPr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583820" y="284697"/>
            <a:ext cx="158098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/>
              <a:t>יוריסטיקה</a:t>
            </a:r>
            <a:endParaRPr lang="he-IL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57503-12F4-4854-AE04-227905121777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EBB7-3A60-4C4E-9A16-8DFF79560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731" y="295817"/>
            <a:ext cx="9540538" cy="62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55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5294EF7-DAF1-48B1-85D6-F0747413D38A}"/>
              </a:ext>
            </a:extLst>
          </p:cNvPr>
          <p:cNvSpPr/>
          <p:nvPr/>
        </p:nvSpPr>
        <p:spPr>
          <a:xfrm flipH="1">
            <a:off x="9850445" y="1567131"/>
            <a:ext cx="2087604" cy="1326103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14CE00-7ADA-4355-80B0-72E96A5D7C63}"/>
              </a:ext>
            </a:extLst>
          </p:cNvPr>
          <p:cNvCxnSpPr>
            <a:cxnSpLocks/>
          </p:cNvCxnSpPr>
          <p:nvPr/>
        </p:nvCxnSpPr>
        <p:spPr>
          <a:xfrm flipH="1">
            <a:off x="6638132" y="2408923"/>
            <a:ext cx="321231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68615C-EB38-4E76-9C1B-7A3BD51AEEAD}"/>
              </a:ext>
            </a:extLst>
          </p:cNvPr>
          <p:cNvSpPr/>
          <p:nvPr/>
        </p:nvSpPr>
        <p:spPr>
          <a:xfrm flipH="1">
            <a:off x="4147329" y="1567131"/>
            <a:ext cx="2490803" cy="1326103"/>
          </a:xfrm>
          <a:prstGeom prst="roundRect">
            <a:avLst/>
          </a:prstGeom>
          <a:solidFill>
            <a:srgbClr val="1A7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22560-F82B-4DD0-A79A-084ED44D66D1}"/>
              </a:ext>
            </a:extLst>
          </p:cNvPr>
          <p:cNvSpPr/>
          <p:nvPr/>
        </p:nvSpPr>
        <p:spPr>
          <a:xfrm>
            <a:off x="0" y="0"/>
            <a:ext cx="12192000" cy="994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FDB78-80FD-4207-8384-596955AAE2D4}"/>
              </a:ext>
            </a:extLst>
          </p:cNvPr>
          <p:cNvSpPr/>
          <p:nvPr/>
        </p:nvSpPr>
        <p:spPr>
          <a:xfrm>
            <a:off x="9252592" y="88481"/>
            <a:ext cx="2831170" cy="861448"/>
          </a:xfrm>
          <a:prstGeom prst="roundRect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D22F-7443-42DF-95CC-030AAE63A677}"/>
              </a:ext>
            </a:extLst>
          </p:cNvPr>
          <p:cNvSpPr txBox="1"/>
          <p:nvPr/>
        </p:nvSpPr>
        <p:spPr>
          <a:xfrm>
            <a:off x="3945297" y="284697"/>
            <a:ext cx="1524396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Sandbox</a:t>
            </a:r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C19E-2E36-42A0-8833-44E47B5CF86D}"/>
              </a:ext>
            </a:extLst>
          </p:cNvPr>
          <p:cNvSpPr txBox="1"/>
          <p:nvPr/>
        </p:nvSpPr>
        <p:spPr>
          <a:xfrm>
            <a:off x="0" y="284697"/>
            <a:ext cx="2831170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>
                <a:solidFill>
                  <a:schemeClr val="bg1">
                    <a:lumMod val="65000"/>
                  </a:schemeClr>
                </a:solidFill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en-US" sz="2400"/>
              <a:t>Machine Learning</a:t>
            </a:r>
            <a:endParaRPr lang="he-IL" sz="2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C47F7-861D-4E48-A3CC-0C3E47BA0780}"/>
              </a:ext>
            </a:extLst>
          </p:cNvPr>
          <p:cNvSpPr txBox="1"/>
          <p:nvPr/>
        </p:nvSpPr>
        <p:spPr>
          <a:xfrm>
            <a:off x="9278929" y="223142"/>
            <a:ext cx="2729122" cy="5847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2400">
                <a:effectLst/>
                <a:latin typeface="Secular One" panose="00000500000000000000" pitchFamily="2" charset="-79"/>
                <a:ea typeface="Calibri" panose="020F0502020204030204" pitchFamily="34" charset="0"/>
                <a:cs typeface="Secular One" panose="00000500000000000000" pitchFamily="2" charset="-79"/>
              </a:defRPr>
            </a:lvl1pPr>
          </a:lstStyle>
          <a:p>
            <a:r>
              <a:rPr lang="he-IL" sz="3200">
                <a:solidFill>
                  <a:schemeClr val="bg1"/>
                </a:solidFill>
              </a:rPr>
              <a:t>חתימות קבצים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73700-CC6B-4DC7-9AF4-ABAA0FB8CF68}"/>
              </a:ext>
            </a:extLst>
          </p:cNvPr>
          <p:cNvSpPr txBox="1"/>
          <p:nvPr/>
        </p:nvSpPr>
        <p:spPr>
          <a:xfrm>
            <a:off x="6583820" y="284697"/>
            <a:ext cx="1580981" cy="46166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>
            <a:defPPr>
              <a:defRPr lang="he-IL"/>
            </a:defPPr>
            <a:lvl1pPr algn="r" rtl="1">
              <a:defRPr sz="1600">
                <a:solidFill>
                  <a:schemeClr val="bg1">
                    <a:lumMod val="65000"/>
                  </a:schemeClr>
                </a:solidFill>
                <a:latin typeface="Secular One" panose="00000500000000000000" pitchFamily="2" charset="-79"/>
                <a:cs typeface="Secular One" panose="00000500000000000000" pitchFamily="2" charset="-79"/>
              </a:defRPr>
            </a:lvl1pPr>
          </a:lstStyle>
          <a:p>
            <a:r>
              <a:rPr lang="he-IL" sz="2400"/>
              <a:t>יוריסטיקה</a:t>
            </a:r>
            <a:endParaRPr lang="he-IL" sz="2000"/>
          </a:p>
        </p:txBody>
      </p:sp>
      <p:pic>
        <p:nvPicPr>
          <p:cNvPr id="23" name="Graphic 22" descr="Shield Tick with solid fill">
            <a:extLst>
              <a:ext uri="{FF2B5EF4-FFF2-40B4-BE49-F238E27FC236}">
                <a16:creationId xmlns:a16="http://schemas.microsoft.com/office/drawing/2014/main" id="{EF701F44-447C-4578-8540-49E099427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6953" y="2917127"/>
            <a:ext cx="2415520" cy="24155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940C43-6BBB-4123-A6C0-5F982C5A19E0}"/>
              </a:ext>
            </a:extLst>
          </p:cNvPr>
          <p:cNvSpPr txBox="1"/>
          <p:nvPr/>
        </p:nvSpPr>
        <p:spPr>
          <a:xfrm>
            <a:off x="4003090" y="1698429"/>
            <a:ext cx="277927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מאגר חתימות</a:t>
            </a:r>
          </a:p>
          <a:p>
            <a:pPr marR="0" lvl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32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נוזקות ידועות</a:t>
            </a:r>
            <a:endParaRPr kumimoji="0" lang="he-IL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CF3DF83-7102-4DD4-BDA5-FC95DA77D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69" y="3130522"/>
            <a:ext cx="1384995" cy="138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F7644B-73D8-45CB-832F-41DEE27E288F}"/>
              </a:ext>
            </a:extLst>
          </p:cNvPr>
          <p:cNvSpPr txBox="1"/>
          <p:nvPr/>
        </p:nvSpPr>
        <p:spPr>
          <a:xfrm>
            <a:off x="9600810" y="4515517"/>
            <a:ext cx="22649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סיכום מדהים למערכות הפעלה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</a:rPr>
              <a:t>.docx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9BB82F0-863A-400C-9FF7-5DED008DD7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t="16210" r="17261" b="17895"/>
          <a:stretch/>
        </p:blipFill>
        <p:spPr>
          <a:xfrm>
            <a:off x="703939" y="2762390"/>
            <a:ext cx="2596294" cy="2527928"/>
          </a:xfrm>
          <a:prstGeom prst="ellips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0" sx="87000" sy="8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Bug under magnifying glass with solid fill">
            <a:extLst>
              <a:ext uri="{FF2B5EF4-FFF2-40B4-BE49-F238E27FC236}">
                <a16:creationId xmlns:a16="http://schemas.microsoft.com/office/drawing/2014/main" id="{8A3CFCCE-A26F-400E-B209-9258ECB0B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1092" y="1488714"/>
            <a:ext cx="1200330" cy="120033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3B9826-E8BD-4F3C-8480-ECC6BE52F4F1}"/>
              </a:ext>
            </a:extLst>
          </p:cNvPr>
          <p:cNvCxnSpPr>
            <a:cxnSpLocks/>
          </p:cNvCxnSpPr>
          <p:nvPr/>
        </p:nvCxnSpPr>
        <p:spPr>
          <a:xfrm flipV="1">
            <a:off x="3935021" y="995929"/>
            <a:ext cx="0" cy="22655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4CE04C-A3F2-4572-82FF-2569593CDCA2}"/>
              </a:ext>
            </a:extLst>
          </p:cNvPr>
          <p:cNvCxnSpPr>
            <a:cxnSpLocks/>
          </p:cNvCxnSpPr>
          <p:nvPr/>
        </p:nvCxnSpPr>
        <p:spPr>
          <a:xfrm flipV="1">
            <a:off x="3935021" y="5196645"/>
            <a:ext cx="0" cy="1649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2661D8-294C-4A36-AC36-7CA90225C234}"/>
              </a:ext>
            </a:extLst>
          </p:cNvPr>
          <p:cNvSpPr txBox="1"/>
          <p:nvPr/>
        </p:nvSpPr>
        <p:spPr>
          <a:xfrm>
            <a:off x="4272257" y="5196645"/>
            <a:ext cx="22649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אנטי וירוס</a:t>
            </a:r>
            <a:endParaRPr kumimoji="0" lang="he-I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B405D-6035-457F-843E-2702B59FA99A}"/>
              </a:ext>
            </a:extLst>
          </p:cNvPr>
          <p:cNvSpPr txBox="1"/>
          <p:nvPr/>
        </p:nvSpPr>
        <p:spPr>
          <a:xfrm>
            <a:off x="9850444" y="1753128"/>
            <a:ext cx="210566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חתימת קובץ</a:t>
            </a:r>
            <a:endParaRPr lang="en-US" sz="2800">
              <a:solidFill>
                <a:prstClr val="white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ctr"/>
            <a:r>
              <a:rPr lang="he-IL" sz="2800">
                <a:solidFill>
                  <a:prstClr val="white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10010110011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71409-0F93-419A-AF71-D4F51A1E9FD2}"/>
              </a:ext>
            </a:extLst>
          </p:cNvPr>
          <p:cNvSpPr txBox="1"/>
          <p:nvPr/>
        </p:nvSpPr>
        <p:spPr>
          <a:xfrm>
            <a:off x="0" y="6519446"/>
            <a:ext cx="327685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1600" i="1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אנטי וירוס והתקשורת עם מערכת ההפעלה</a:t>
            </a:r>
          </a:p>
        </p:txBody>
      </p:sp>
    </p:spTree>
    <p:extLst>
      <p:ext uri="{BB962C8B-B14F-4D97-AF65-F5344CB8AC3E}">
        <p14:creationId xmlns:p14="http://schemas.microsoft.com/office/powerpoint/2010/main" val="372473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" grpId="0" animBg="1"/>
      <p:bldP spid="24" grpId="0"/>
      <p:bldP spid="14" grpId="0"/>
      <p:bldP spid="43" grpId="0"/>
      <p:bldP spid="4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Alef</vt:lpstr>
      <vt:lpstr>Arial</vt:lpstr>
      <vt:lpstr>Calibri</vt:lpstr>
      <vt:lpstr>Calibri Light</vt:lpstr>
      <vt:lpstr>Secular One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Gerbi</dc:creator>
  <cp:lastModifiedBy>Ofir Gerbi</cp:lastModifiedBy>
  <cp:revision>1</cp:revision>
  <dcterms:created xsi:type="dcterms:W3CDTF">2021-05-10T19:30:07Z</dcterms:created>
  <dcterms:modified xsi:type="dcterms:W3CDTF">2022-04-07T09:50:25Z</dcterms:modified>
</cp:coreProperties>
</file>